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66" r:id="rId3"/>
    <p:sldId id="262" r:id="rId4"/>
    <p:sldId id="260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6D"/>
    <a:srgbClr val="7BC0EA"/>
    <a:srgbClr val="5191B8"/>
    <a:srgbClr val="49B386"/>
    <a:srgbClr val="F28721"/>
    <a:srgbClr val="CCFFFF"/>
    <a:srgbClr val="ABD8E9"/>
    <a:srgbClr val="8CCCF2"/>
    <a:srgbClr val="00FF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32" autoAdjust="0"/>
  </p:normalViewPr>
  <p:slideViewPr>
    <p:cSldViewPr snapToGrid="0">
      <p:cViewPr varScale="1">
        <p:scale>
          <a:sx n="65" d="100"/>
          <a:sy n="65" d="100"/>
        </p:scale>
        <p:origin x="12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7D495-24FD-48E7-90C0-4A0B1845AF38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029C-E98E-48C3-8A52-DD546621FE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70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7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62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632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444869" y="2136531"/>
            <a:ext cx="9302262" cy="38949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CB8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86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6322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389793" y="553916"/>
            <a:ext cx="11412415" cy="57501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CB8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632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83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2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17049-036F-4D1D-A80B-0E60D4342A0D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9C136-1DF0-4137-A70E-2AF68EC662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1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31" y="961089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609" y="5826050"/>
            <a:ext cx="972998" cy="1031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14" y="202353"/>
            <a:ext cx="7071973" cy="2450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791" y="5753710"/>
            <a:ext cx="2426418" cy="1176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60" y="202353"/>
            <a:ext cx="258492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HÓ SÓI VÀ CỪU NON - KỂ CHUYỆN THEO SGK LỚP 1 - KẾT NỐI TRI THỨC (Nguồn- Hành trang số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7728" y="1863494"/>
            <a:ext cx="7717972" cy="43413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42" y="2878881"/>
            <a:ext cx="2883658" cy="23105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0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805542" y="5493267"/>
            <a:ext cx="5236029" cy="113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Đang nhởn nhơ gặm cỏ, cừu non bị tụt lại phía sau, bị sói tiến lại định ăn thịt.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3970" y="5501657"/>
            <a:ext cx="5236029" cy="113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Cừu non nói với sói là cừu được anh chăn cừu sai đến nộp mạng cho sói và phải hát một bài thật hay tặng sói.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4657" y="5498799"/>
            <a:ext cx="5236029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Nhởn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gặm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cừu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non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93971" y="5498799"/>
            <a:ext cx="5236029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Cừu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non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96" r="51092" b="17083"/>
          <a:stretch/>
        </p:blipFill>
        <p:spPr>
          <a:xfrm>
            <a:off x="1436914" y="1599428"/>
            <a:ext cx="3951514" cy="3855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093" t="1010" r="2895" b="16074"/>
          <a:stretch/>
        </p:blipFill>
        <p:spPr>
          <a:xfrm>
            <a:off x="6836229" y="1628803"/>
            <a:ext cx="3951514" cy="3855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ounded Rectangle 257"/>
          <p:cNvSpPr/>
          <p:nvPr/>
        </p:nvSpPr>
        <p:spPr>
          <a:xfrm>
            <a:off x="805542" y="5493267"/>
            <a:ext cx="5236029" cy="113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Cừu non đã hét thật to để anh chăn cừu nghe thấy và đến cứu mình.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6193970" y="5501657"/>
            <a:ext cx="5236029" cy="11321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Cuối cùng, cừu non thoát nạn nhờ sự nhanh trí và can đảm của mình.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794657" y="5498799"/>
            <a:ext cx="5236029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Cừu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non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6193971" y="5498799"/>
            <a:ext cx="5236029" cy="1132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thúc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9" r="51783"/>
          <a:stretch/>
        </p:blipFill>
        <p:spPr>
          <a:xfrm>
            <a:off x="1562100" y="1465567"/>
            <a:ext cx="3940598" cy="4036090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265" t="3518" r="1137" b="-3518"/>
          <a:stretch/>
        </p:blipFill>
        <p:spPr>
          <a:xfrm>
            <a:off x="6705600" y="1599429"/>
            <a:ext cx="4212771" cy="4036090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6" y="704695"/>
            <a:ext cx="4389500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59" grpId="0" animBg="1"/>
      <p:bldP spid="251" grpId="0" animBg="1"/>
      <p:bldP spid="251" grpId="1" animBg="1"/>
      <p:bldP spid="252" grpId="0" animBg="1"/>
      <p:bldP spid="25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120</Words>
  <Application>Microsoft Office PowerPoint</Application>
  <PresentationFormat>Widescreen</PresentationFormat>
  <Paragraphs>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SVN-Newton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43</cp:revision>
  <dcterms:created xsi:type="dcterms:W3CDTF">2025-07-27T01:19:49Z</dcterms:created>
  <dcterms:modified xsi:type="dcterms:W3CDTF">2026-01-13T03:30:49Z</dcterms:modified>
</cp:coreProperties>
</file>