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3"/>
  </p:notesMasterIdLst>
  <p:sldIdLst>
    <p:sldId id="256" r:id="rId5"/>
    <p:sldId id="257" r:id="rId6"/>
    <p:sldId id="272" r:id="rId7"/>
    <p:sldId id="274" r:id="rId8"/>
    <p:sldId id="278" r:id="rId9"/>
    <p:sldId id="276" r:id="rId10"/>
    <p:sldId id="271" r:id="rId11"/>
    <p:sldId id="281" r:id="rId12"/>
    <p:sldId id="279" r:id="rId13"/>
    <p:sldId id="282" r:id="rId14"/>
    <p:sldId id="280" r:id="rId15"/>
    <p:sldId id="283" r:id="rId16"/>
    <p:sldId id="284" r:id="rId17"/>
    <p:sldId id="285" r:id="rId18"/>
    <p:sldId id="286" r:id="rId19"/>
    <p:sldId id="287" r:id="rId20"/>
    <p:sldId id="289" r:id="rId21"/>
    <p:sldId id="288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E7"/>
    <a:srgbClr val="FAD877"/>
    <a:srgbClr val="FFDFB5"/>
    <a:srgbClr val="FCBF0D"/>
    <a:srgbClr val="FFFA00"/>
    <a:srgbClr val="F0971F"/>
    <a:srgbClr val="D7841F"/>
    <a:srgbClr val="727274"/>
    <a:srgbClr val="106585"/>
    <a:srgbClr val="CC4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88" autoAdjust="0"/>
  </p:normalViewPr>
  <p:slideViewPr>
    <p:cSldViewPr>
      <p:cViewPr varScale="1">
        <p:scale>
          <a:sx n="52" d="100"/>
          <a:sy n="52" d="100"/>
        </p:scale>
        <p:origin x="85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57A3F-E786-4FC0-8123-8008C25C265A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12805-99BD-4B92-BC4F-35695505F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0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https://www.youtube.com/watch?v=7-r4umBLkVk&amp;list=RD7-r4umBLkVk&amp;start_radio=1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12805-99BD-4B92-BC4F-35695505FB2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25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43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3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2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6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9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4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35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6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7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11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36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18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0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58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40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3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79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46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59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05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7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2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4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29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6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1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30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9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/>
          <p:cNvGrpSpPr/>
          <p:nvPr userDrawn="1"/>
        </p:nvGrpSpPr>
        <p:grpSpPr>
          <a:xfrm>
            <a:off x="-2344352" y="-348567"/>
            <a:ext cx="22976704" cy="10984134"/>
            <a:chOff x="0" y="0"/>
            <a:chExt cx="30635605" cy="14645512"/>
          </a:xfrm>
        </p:grpSpPr>
        <p:sp>
          <p:nvSpPr>
            <p:cNvPr id="8" name="Freeform 3"/>
            <p:cNvSpPr/>
            <p:nvPr/>
          </p:nvSpPr>
          <p:spPr>
            <a:xfrm rot="-5400000">
              <a:off x="111514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 rot="-5400000">
              <a:off x="15878579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/>
          <p:cNvGrpSpPr/>
          <p:nvPr userDrawn="1"/>
        </p:nvGrpSpPr>
        <p:grpSpPr>
          <a:xfrm>
            <a:off x="-2344352" y="-348567"/>
            <a:ext cx="22976704" cy="10984134"/>
            <a:chOff x="0" y="0"/>
            <a:chExt cx="30635605" cy="14645512"/>
          </a:xfrm>
        </p:grpSpPr>
        <p:sp>
          <p:nvSpPr>
            <p:cNvPr id="8" name="Freeform 3"/>
            <p:cNvSpPr/>
            <p:nvPr/>
          </p:nvSpPr>
          <p:spPr>
            <a:xfrm rot="-5400000">
              <a:off x="111514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 rot="-5400000">
              <a:off x="15878579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0" name="Group 5"/>
          <p:cNvGrpSpPr/>
          <p:nvPr userDrawn="1"/>
        </p:nvGrpSpPr>
        <p:grpSpPr>
          <a:xfrm>
            <a:off x="1028700" y="274637"/>
            <a:ext cx="16230600" cy="9247553"/>
            <a:chOff x="0" y="0"/>
            <a:chExt cx="7622110" cy="4635442"/>
          </a:xfrm>
        </p:grpSpPr>
        <p:sp>
          <p:nvSpPr>
            <p:cNvPr id="11" name="Freeform 6"/>
            <p:cNvSpPr/>
            <p:nvPr/>
          </p:nvSpPr>
          <p:spPr>
            <a:xfrm>
              <a:off x="10160" y="16510"/>
              <a:ext cx="7599250" cy="4607502"/>
            </a:xfrm>
            <a:custGeom>
              <a:avLst/>
              <a:gdLst/>
              <a:ahLst/>
              <a:cxnLst/>
              <a:rect l="l" t="t" r="r" b="b"/>
              <a:pathLst>
                <a:path w="7599250" h="4607502">
                  <a:moveTo>
                    <a:pt x="7599250" y="4607502"/>
                  </a:moveTo>
                  <a:lnTo>
                    <a:pt x="0" y="4599881"/>
                  </a:lnTo>
                  <a:lnTo>
                    <a:pt x="0" y="1611229"/>
                  </a:lnTo>
                  <a:lnTo>
                    <a:pt x="17780" y="19050"/>
                  </a:lnTo>
                  <a:lnTo>
                    <a:pt x="3787577" y="0"/>
                  </a:lnTo>
                  <a:lnTo>
                    <a:pt x="7580200" y="50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2" name="Freeform 7"/>
            <p:cNvSpPr/>
            <p:nvPr/>
          </p:nvSpPr>
          <p:spPr>
            <a:xfrm>
              <a:off x="-3810" y="0"/>
              <a:ext cx="7628460" cy="4634171"/>
            </a:xfrm>
            <a:custGeom>
              <a:avLst/>
              <a:gdLst/>
              <a:ahLst/>
              <a:cxnLst/>
              <a:rect l="l" t="t" r="r" b="b"/>
              <a:pathLst>
                <a:path w="7628460" h="4634171">
                  <a:moveTo>
                    <a:pt x="7594170" y="21590"/>
                  </a:moveTo>
                  <a:cubicBezTo>
                    <a:pt x="7595440" y="34290"/>
                    <a:pt x="7595440" y="44450"/>
                    <a:pt x="7596710" y="54610"/>
                  </a:cubicBezTo>
                  <a:cubicBezTo>
                    <a:pt x="7599249" y="134095"/>
                    <a:pt x="7600520" y="235115"/>
                    <a:pt x="7603060" y="332526"/>
                  </a:cubicBezTo>
                  <a:cubicBezTo>
                    <a:pt x="7603060" y="473232"/>
                    <a:pt x="7615760" y="3247656"/>
                    <a:pt x="7622110" y="3388362"/>
                  </a:cubicBezTo>
                  <a:cubicBezTo>
                    <a:pt x="7628460" y="3601224"/>
                    <a:pt x="7624649" y="3817694"/>
                    <a:pt x="7624649" y="4030556"/>
                  </a:cubicBezTo>
                  <a:cubicBezTo>
                    <a:pt x="7624649" y="4218163"/>
                    <a:pt x="7625920" y="4391339"/>
                    <a:pt x="7627190" y="4573212"/>
                  </a:cubicBezTo>
                  <a:cubicBezTo>
                    <a:pt x="7627190" y="4594802"/>
                    <a:pt x="7627190" y="4608771"/>
                    <a:pt x="7627190" y="4632902"/>
                  </a:cubicBezTo>
                  <a:cubicBezTo>
                    <a:pt x="7604330" y="4632902"/>
                    <a:pt x="7584010" y="4634171"/>
                    <a:pt x="7544508" y="4632902"/>
                  </a:cubicBezTo>
                  <a:cubicBezTo>
                    <a:pt x="7157099" y="4627821"/>
                    <a:pt x="6763731" y="4634171"/>
                    <a:pt x="6376322" y="4629091"/>
                  </a:cubicBezTo>
                  <a:cubicBezTo>
                    <a:pt x="6143877" y="4625282"/>
                    <a:pt x="5917392" y="4627821"/>
                    <a:pt x="5684947" y="4625282"/>
                  </a:cubicBezTo>
                  <a:cubicBezTo>
                    <a:pt x="5577665" y="4624012"/>
                    <a:pt x="5470383" y="4622741"/>
                    <a:pt x="5363100" y="4621471"/>
                  </a:cubicBezTo>
                  <a:cubicBezTo>
                    <a:pt x="5297539" y="4621471"/>
                    <a:pt x="5237938" y="4622741"/>
                    <a:pt x="5172376" y="4622741"/>
                  </a:cubicBezTo>
                  <a:cubicBezTo>
                    <a:pt x="5005493" y="4621471"/>
                    <a:pt x="4546563" y="4622741"/>
                    <a:pt x="4379679" y="4621471"/>
                  </a:cubicBezTo>
                  <a:cubicBezTo>
                    <a:pt x="4260477" y="4620202"/>
                    <a:pt x="1876425" y="4629091"/>
                    <a:pt x="1757222" y="4627821"/>
                  </a:cubicBezTo>
                  <a:cubicBezTo>
                    <a:pt x="1727421" y="4627821"/>
                    <a:pt x="1691661" y="4629091"/>
                    <a:pt x="1661860" y="4629091"/>
                  </a:cubicBezTo>
                  <a:cubicBezTo>
                    <a:pt x="1590339" y="4629091"/>
                    <a:pt x="1524777" y="4630362"/>
                    <a:pt x="1453256" y="4630362"/>
                  </a:cubicBezTo>
                  <a:cubicBezTo>
                    <a:pt x="1274452" y="4630362"/>
                    <a:pt x="1101608" y="4629091"/>
                    <a:pt x="922804" y="4627821"/>
                  </a:cubicBezTo>
                  <a:cubicBezTo>
                    <a:pt x="815522" y="4626552"/>
                    <a:pt x="708239" y="4625282"/>
                    <a:pt x="606917" y="4624012"/>
                  </a:cubicBezTo>
                  <a:cubicBezTo>
                    <a:pt x="416193" y="4622741"/>
                    <a:pt x="225469" y="4621471"/>
                    <a:pt x="48260" y="4621471"/>
                  </a:cubicBezTo>
                  <a:cubicBezTo>
                    <a:pt x="38100" y="4621471"/>
                    <a:pt x="29210" y="4621471"/>
                    <a:pt x="19050" y="4620202"/>
                  </a:cubicBezTo>
                  <a:cubicBezTo>
                    <a:pt x="10160" y="4618932"/>
                    <a:pt x="5080" y="4612582"/>
                    <a:pt x="7620" y="4603691"/>
                  </a:cubicBezTo>
                  <a:cubicBezTo>
                    <a:pt x="16510" y="4571731"/>
                    <a:pt x="12700" y="4481536"/>
                    <a:pt x="11430" y="4387732"/>
                  </a:cubicBezTo>
                  <a:cubicBezTo>
                    <a:pt x="10160" y="4196517"/>
                    <a:pt x="6350" y="4008909"/>
                    <a:pt x="7620" y="3817694"/>
                  </a:cubicBezTo>
                  <a:cubicBezTo>
                    <a:pt x="5080" y="3579577"/>
                    <a:pt x="0" y="631976"/>
                    <a:pt x="7620" y="390252"/>
                  </a:cubicBezTo>
                  <a:cubicBezTo>
                    <a:pt x="8890" y="343350"/>
                    <a:pt x="7620" y="292840"/>
                    <a:pt x="8890" y="245938"/>
                  </a:cubicBezTo>
                  <a:cubicBezTo>
                    <a:pt x="10160" y="170174"/>
                    <a:pt x="12700" y="871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466" y="30480"/>
                    <a:pt x="171828" y="29210"/>
                  </a:cubicBezTo>
                  <a:cubicBezTo>
                    <a:pt x="332751" y="25400"/>
                    <a:pt x="493675" y="22860"/>
                    <a:pt x="660558" y="20320"/>
                  </a:cubicBezTo>
                  <a:cubicBezTo>
                    <a:pt x="773801" y="17780"/>
                    <a:pt x="887043" y="16510"/>
                    <a:pt x="994326" y="13970"/>
                  </a:cubicBezTo>
                  <a:cubicBezTo>
                    <a:pt x="1101608" y="11430"/>
                    <a:pt x="1214850" y="8890"/>
                    <a:pt x="1322133" y="8890"/>
                  </a:cubicBezTo>
                  <a:cubicBezTo>
                    <a:pt x="1441335" y="7620"/>
                    <a:pt x="1560538" y="10160"/>
                    <a:pt x="1679741" y="8890"/>
                  </a:cubicBezTo>
                  <a:cubicBezTo>
                    <a:pt x="1828744" y="8890"/>
                    <a:pt x="4528682" y="6350"/>
                    <a:pt x="4677686" y="5080"/>
                  </a:cubicBezTo>
                  <a:cubicBezTo>
                    <a:pt x="4820729" y="3810"/>
                    <a:pt x="4963772" y="2540"/>
                    <a:pt x="5112775" y="2540"/>
                  </a:cubicBezTo>
                  <a:cubicBezTo>
                    <a:pt x="5357140" y="1270"/>
                    <a:pt x="5595545" y="0"/>
                    <a:pt x="5839911" y="0"/>
                  </a:cubicBezTo>
                  <a:cubicBezTo>
                    <a:pt x="5941233" y="0"/>
                    <a:pt x="6048515" y="2540"/>
                    <a:pt x="6149837" y="2540"/>
                  </a:cubicBezTo>
                  <a:cubicBezTo>
                    <a:pt x="6429963" y="3810"/>
                    <a:pt x="6716050" y="5080"/>
                    <a:pt x="6996176" y="7620"/>
                  </a:cubicBezTo>
                  <a:cubicBezTo>
                    <a:pt x="7145179" y="8890"/>
                    <a:pt x="7294182" y="12700"/>
                    <a:pt x="7443185" y="16510"/>
                  </a:cubicBezTo>
                  <a:cubicBezTo>
                    <a:pt x="7478946" y="16510"/>
                    <a:pt x="7514707" y="16510"/>
                    <a:pt x="7544508" y="16510"/>
                  </a:cubicBezTo>
                  <a:cubicBezTo>
                    <a:pt x="7575120" y="17780"/>
                    <a:pt x="7584010" y="20320"/>
                    <a:pt x="7594170" y="21590"/>
                  </a:cubicBezTo>
                  <a:close/>
                  <a:moveTo>
                    <a:pt x="7604330" y="4616391"/>
                  </a:moveTo>
                  <a:cubicBezTo>
                    <a:pt x="7605600" y="4599882"/>
                    <a:pt x="7606870" y="4587182"/>
                    <a:pt x="7606870" y="4574482"/>
                  </a:cubicBezTo>
                  <a:cubicBezTo>
                    <a:pt x="7605600" y="4373301"/>
                    <a:pt x="7604330" y="4182085"/>
                    <a:pt x="7604330" y="3976439"/>
                  </a:cubicBezTo>
                  <a:cubicBezTo>
                    <a:pt x="7604330" y="3882635"/>
                    <a:pt x="7606870" y="3788832"/>
                    <a:pt x="7605600" y="3695028"/>
                  </a:cubicBezTo>
                  <a:cubicBezTo>
                    <a:pt x="7605600" y="3608439"/>
                    <a:pt x="7604330" y="3518244"/>
                    <a:pt x="7603060" y="3431656"/>
                  </a:cubicBezTo>
                  <a:cubicBezTo>
                    <a:pt x="7597980" y="3298166"/>
                    <a:pt x="7586550" y="534565"/>
                    <a:pt x="7586550" y="401075"/>
                  </a:cubicBezTo>
                  <a:cubicBezTo>
                    <a:pt x="7584010" y="289232"/>
                    <a:pt x="7581470" y="173782"/>
                    <a:pt x="7578930" y="63500"/>
                  </a:cubicBezTo>
                  <a:cubicBezTo>
                    <a:pt x="7577660" y="44450"/>
                    <a:pt x="7576390" y="43180"/>
                    <a:pt x="7526628" y="41910"/>
                  </a:cubicBezTo>
                  <a:cubicBezTo>
                    <a:pt x="7508747" y="41910"/>
                    <a:pt x="7496827" y="41910"/>
                    <a:pt x="7478946" y="40640"/>
                  </a:cubicBezTo>
                  <a:cubicBezTo>
                    <a:pt x="7329943" y="36830"/>
                    <a:pt x="7174980" y="31750"/>
                    <a:pt x="7025977" y="30480"/>
                  </a:cubicBezTo>
                  <a:cubicBezTo>
                    <a:pt x="6662409" y="26670"/>
                    <a:pt x="6292881" y="25400"/>
                    <a:pt x="5929313" y="22860"/>
                  </a:cubicBezTo>
                  <a:cubicBezTo>
                    <a:pt x="5875672" y="22860"/>
                    <a:pt x="5816071" y="22860"/>
                    <a:pt x="5762429" y="22860"/>
                  </a:cubicBezTo>
                  <a:cubicBezTo>
                    <a:pt x="5673028" y="22860"/>
                    <a:pt x="5583626" y="22860"/>
                    <a:pt x="5500183" y="22860"/>
                  </a:cubicBezTo>
                  <a:cubicBezTo>
                    <a:pt x="5309459" y="22860"/>
                    <a:pt x="5118735" y="22860"/>
                    <a:pt x="4933971" y="24130"/>
                  </a:cubicBezTo>
                  <a:cubicBezTo>
                    <a:pt x="4773048" y="25400"/>
                    <a:pt x="2061189" y="29210"/>
                    <a:pt x="1900265" y="29210"/>
                  </a:cubicBezTo>
                  <a:cubicBezTo>
                    <a:pt x="1638020" y="29210"/>
                    <a:pt x="1375774" y="26670"/>
                    <a:pt x="1113528" y="33020"/>
                  </a:cubicBezTo>
                  <a:cubicBezTo>
                    <a:pt x="976445" y="36830"/>
                    <a:pt x="845322" y="36830"/>
                    <a:pt x="714200" y="38100"/>
                  </a:cubicBezTo>
                  <a:cubicBezTo>
                    <a:pt x="487715" y="41910"/>
                    <a:pt x="261230" y="45720"/>
                    <a:pt x="49530" y="50800"/>
                  </a:cubicBezTo>
                  <a:cubicBezTo>
                    <a:pt x="36830" y="50800"/>
                    <a:pt x="34290" y="53340"/>
                    <a:pt x="33020" y="76370"/>
                  </a:cubicBezTo>
                  <a:cubicBezTo>
                    <a:pt x="31750" y="141311"/>
                    <a:pt x="31750" y="206252"/>
                    <a:pt x="30480" y="271193"/>
                  </a:cubicBezTo>
                  <a:cubicBezTo>
                    <a:pt x="29210" y="379428"/>
                    <a:pt x="26670" y="484055"/>
                    <a:pt x="25400" y="592290"/>
                  </a:cubicBezTo>
                  <a:cubicBezTo>
                    <a:pt x="20320" y="707741"/>
                    <a:pt x="26670" y="3529067"/>
                    <a:pt x="29210" y="3644518"/>
                  </a:cubicBezTo>
                  <a:cubicBezTo>
                    <a:pt x="29210" y="3767184"/>
                    <a:pt x="29210" y="3893458"/>
                    <a:pt x="30480" y="4016125"/>
                  </a:cubicBezTo>
                  <a:cubicBezTo>
                    <a:pt x="30480" y="4106321"/>
                    <a:pt x="33020" y="4196517"/>
                    <a:pt x="33020" y="4286712"/>
                  </a:cubicBezTo>
                  <a:cubicBezTo>
                    <a:pt x="33020" y="4384124"/>
                    <a:pt x="33020" y="4481536"/>
                    <a:pt x="31750" y="4574482"/>
                  </a:cubicBezTo>
                  <a:cubicBezTo>
                    <a:pt x="31750" y="4578291"/>
                    <a:pt x="31750" y="4580832"/>
                    <a:pt x="31750" y="4584641"/>
                  </a:cubicBezTo>
                  <a:cubicBezTo>
                    <a:pt x="31750" y="4594802"/>
                    <a:pt x="35560" y="4598612"/>
                    <a:pt x="44450" y="4598612"/>
                  </a:cubicBezTo>
                  <a:cubicBezTo>
                    <a:pt x="88386" y="4598612"/>
                    <a:pt x="171828" y="4599882"/>
                    <a:pt x="249310" y="4599882"/>
                  </a:cubicBezTo>
                  <a:cubicBezTo>
                    <a:pt x="362552" y="4599882"/>
                    <a:pt x="481755" y="4597341"/>
                    <a:pt x="594997" y="4599882"/>
                  </a:cubicBezTo>
                  <a:cubicBezTo>
                    <a:pt x="779761" y="4603691"/>
                    <a:pt x="964525" y="4606232"/>
                    <a:pt x="1149289" y="4604962"/>
                  </a:cubicBezTo>
                  <a:cubicBezTo>
                    <a:pt x="1268492" y="4603691"/>
                    <a:pt x="1381734" y="4606232"/>
                    <a:pt x="1500937" y="4606232"/>
                  </a:cubicBezTo>
                  <a:cubicBezTo>
                    <a:pt x="1673780" y="4606232"/>
                    <a:pt x="1846624" y="4604962"/>
                    <a:pt x="2019468" y="4606232"/>
                  </a:cubicBezTo>
                  <a:cubicBezTo>
                    <a:pt x="2275753" y="4607502"/>
                    <a:pt x="5088934" y="4597341"/>
                    <a:pt x="5351180" y="4599882"/>
                  </a:cubicBezTo>
                  <a:cubicBezTo>
                    <a:pt x="5464423" y="4601152"/>
                    <a:pt x="5577665" y="4602421"/>
                    <a:pt x="5684947" y="4602421"/>
                  </a:cubicBezTo>
                  <a:cubicBezTo>
                    <a:pt x="5881632" y="4604962"/>
                    <a:pt x="6072356" y="4601152"/>
                    <a:pt x="6269040" y="4604962"/>
                  </a:cubicBezTo>
                  <a:cubicBezTo>
                    <a:pt x="6429963" y="4607502"/>
                    <a:pt x="6590887" y="4607502"/>
                    <a:pt x="6751811" y="4610041"/>
                  </a:cubicBezTo>
                  <a:cubicBezTo>
                    <a:pt x="6990216" y="4613852"/>
                    <a:pt x="7228621" y="4616391"/>
                    <a:pt x="7467027" y="4617662"/>
                  </a:cubicBezTo>
                  <a:cubicBezTo>
                    <a:pt x="7556428" y="4617662"/>
                    <a:pt x="7584010" y="4616391"/>
                    <a:pt x="7604330" y="4616391"/>
                  </a:cubicBezTo>
                  <a:close/>
                </a:path>
              </a:pathLst>
            </a:custGeom>
            <a:solidFill>
              <a:srgbClr val="523633"/>
            </a:solidFill>
          </p:spPr>
        </p:sp>
      </p:grpSp>
      <p:sp>
        <p:nvSpPr>
          <p:cNvPr id="13" name="Freeform 8"/>
          <p:cNvSpPr/>
          <p:nvPr userDrawn="1"/>
        </p:nvSpPr>
        <p:spPr>
          <a:xfrm>
            <a:off x="-387181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9"/>
          <p:cNvSpPr/>
          <p:nvPr userDrawn="1"/>
        </p:nvSpPr>
        <p:spPr>
          <a:xfrm>
            <a:off x="2233032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0"/>
          <p:cNvSpPr/>
          <p:nvPr userDrawn="1"/>
        </p:nvSpPr>
        <p:spPr>
          <a:xfrm>
            <a:off x="4853245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1"/>
          <p:cNvSpPr/>
          <p:nvPr userDrawn="1"/>
        </p:nvSpPr>
        <p:spPr>
          <a:xfrm>
            <a:off x="7473458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4" y="0"/>
                </a:lnTo>
                <a:lnTo>
                  <a:pt x="3341084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2"/>
          <p:cNvSpPr/>
          <p:nvPr userDrawn="1"/>
        </p:nvSpPr>
        <p:spPr>
          <a:xfrm>
            <a:off x="10093670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3"/>
          <p:cNvSpPr/>
          <p:nvPr userDrawn="1"/>
        </p:nvSpPr>
        <p:spPr>
          <a:xfrm>
            <a:off x="12713883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Freeform 14"/>
          <p:cNvSpPr/>
          <p:nvPr userDrawn="1"/>
        </p:nvSpPr>
        <p:spPr>
          <a:xfrm>
            <a:off x="15334096" y="8430296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1461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/>
          <p:cNvGrpSpPr/>
          <p:nvPr userDrawn="1"/>
        </p:nvGrpSpPr>
        <p:grpSpPr>
          <a:xfrm>
            <a:off x="-2344352" y="-348567"/>
            <a:ext cx="22976704" cy="10984134"/>
            <a:chOff x="0" y="0"/>
            <a:chExt cx="30635605" cy="14645512"/>
          </a:xfrm>
        </p:grpSpPr>
        <p:sp>
          <p:nvSpPr>
            <p:cNvPr id="8" name="Freeform 3"/>
            <p:cNvSpPr/>
            <p:nvPr/>
          </p:nvSpPr>
          <p:spPr>
            <a:xfrm rot="-5400000">
              <a:off x="111514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 rot="-5400000">
              <a:off x="15878579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0" name="Group 5"/>
          <p:cNvGrpSpPr/>
          <p:nvPr userDrawn="1"/>
        </p:nvGrpSpPr>
        <p:grpSpPr>
          <a:xfrm>
            <a:off x="328863" y="250575"/>
            <a:ext cx="17602200" cy="9821862"/>
            <a:chOff x="0" y="0"/>
            <a:chExt cx="7622110" cy="4635442"/>
          </a:xfrm>
        </p:grpSpPr>
        <p:sp>
          <p:nvSpPr>
            <p:cNvPr id="11" name="Freeform 6"/>
            <p:cNvSpPr/>
            <p:nvPr/>
          </p:nvSpPr>
          <p:spPr>
            <a:xfrm>
              <a:off x="10160" y="16510"/>
              <a:ext cx="7599250" cy="4607502"/>
            </a:xfrm>
            <a:custGeom>
              <a:avLst/>
              <a:gdLst/>
              <a:ahLst/>
              <a:cxnLst/>
              <a:rect l="l" t="t" r="r" b="b"/>
              <a:pathLst>
                <a:path w="7599250" h="4607502">
                  <a:moveTo>
                    <a:pt x="7599250" y="4607502"/>
                  </a:moveTo>
                  <a:lnTo>
                    <a:pt x="0" y="4599881"/>
                  </a:lnTo>
                  <a:lnTo>
                    <a:pt x="0" y="1611229"/>
                  </a:lnTo>
                  <a:lnTo>
                    <a:pt x="17780" y="19050"/>
                  </a:lnTo>
                  <a:lnTo>
                    <a:pt x="3787577" y="0"/>
                  </a:lnTo>
                  <a:lnTo>
                    <a:pt x="7580200" y="50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2" name="Freeform 7"/>
            <p:cNvSpPr/>
            <p:nvPr/>
          </p:nvSpPr>
          <p:spPr>
            <a:xfrm>
              <a:off x="-3810" y="0"/>
              <a:ext cx="7628460" cy="4634171"/>
            </a:xfrm>
            <a:custGeom>
              <a:avLst/>
              <a:gdLst/>
              <a:ahLst/>
              <a:cxnLst/>
              <a:rect l="l" t="t" r="r" b="b"/>
              <a:pathLst>
                <a:path w="7628460" h="4634171">
                  <a:moveTo>
                    <a:pt x="7594170" y="21590"/>
                  </a:moveTo>
                  <a:cubicBezTo>
                    <a:pt x="7595440" y="34290"/>
                    <a:pt x="7595440" y="44450"/>
                    <a:pt x="7596710" y="54610"/>
                  </a:cubicBezTo>
                  <a:cubicBezTo>
                    <a:pt x="7599249" y="134095"/>
                    <a:pt x="7600520" y="235115"/>
                    <a:pt x="7603060" y="332526"/>
                  </a:cubicBezTo>
                  <a:cubicBezTo>
                    <a:pt x="7603060" y="473232"/>
                    <a:pt x="7615760" y="3247656"/>
                    <a:pt x="7622110" y="3388362"/>
                  </a:cubicBezTo>
                  <a:cubicBezTo>
                    <a:pt x="7628460" y="3601224"/>
                    <a:pt x="7624649" y="3817694"/>
                    <a:pt x="7624649" y="4030556"/>
                  </a:cubicBezTo>
                  <a:cubicBezTo>
                    <a:pt x="7624649" y="4218163"/>
                    <a:pt x="7625920" y="4391339"/>
                    <a:pt x="7627190" y="4573212"/>
                  </a:cubicBezTo>
                  <a:cubicBezTo>
                    <a:pt x="7627190" y="4594802"/>
                    <a:pt x="7627190" y="4608771"/>
                    <a:pt x="7627190" y="4632902"/>
                  </a:cubicBezTo>
                  <a:cubicBezTo>
                    <a:pt x="7604330" y="4632902"/>
                    <a:pt x="7584010" y="4634171"/>
                    <a:pt x="7544508" y="4632902"/>
                  </a:cubicBezTo>
                  <a:cubicBezTo>
                    <a:pt x="7157099" y="4627821"/>
                    <a:pt x="6763731" y="4634171"/>
                    <a:pt x="6376322" y="4629091"/>
                  </a:cubicBezTo>
                  <a:cubicBezTo>
                    <a:pt x="6143877" y="4625282"/>
                    <a:pt x="5917392" y="4627821"/>
                    <a:pt x="5684947" y="4625282"/>
                  </a:cubicBezTo>
                  <a:cubicBezTo>
                    <a:pt x="5577665" y="4624012"/>
                    <a:pt x="5470383" y="4622741"/>
                    <a:pt x="5363100" y="4621471"/>
                  </a:cubicBezTo>
                  <a:cubicBezTo>
                    <a:pt x="5297539" y="4621471"/>
                    <a:pt x="5237938" y="4622741"/>
                    <a:pt x="5172376" y="4622741"/>
                  </a:cubicBezTo>
                  <a:cubicBezTo>
                    <a:pt x="5005493" y="4621471"/>
                    <a:pt x="4546563" y="4622741"/>
                    <a:pt x="4379679" y="4621471"/>
                  </a:cubicBezTo>
                  <a:cubicBezTo>
                    <a:pt x="4260477" y="4620202"/>
                    <a:pt x="1876425" y="4629091"/>
                    <a:pt x="1757222" y="4627821"/>
                  </a:cubicBezTo>
                  <a:cubicBezTo>
                    <a:pt x="1727421" y="4627821"/>
                    <a:pt x="1691661" y="4629091"/>
                    <a:pt x="1661860" y="4629091"/>
                  </a:cubicBezTo>
                  <a:cubicBezTo>
                    <a:pt x="1590339" y="4629091"/>
                    <a:pt x="1524777" y="4630362"/>
                    <a:pt x="1453256" y="4630362"/>
                  </a:cubicBezTo>
                  <a:cubicBezTo>
                    <a:pt x="1274452" y="4630362"/>
                    <a:pt x="1101608" y="4629091"/>
                    <a:pt x="922804" y="4627821"/>
                  </a:cubicBezTo>
                  <a:cubicBezTo>
                    <a:pt x="815522" y="4626552"/>
                    <a:pt x="708239" y="4625282"/>
                    <a:pt x="606917" y="4624012"/>
                  </a:cubicBezTo>
                  <a:cubicBezTo>
                    <a:pt x="416193" y="4622741"/>
                    <a:pt x="225469" y="4621471"/>
                    <a:pt x="48260" y="4621471"/>
                  </a:cubicBezTo>
                  <a:cubicBezTo>
                    <a:pt x="38100" y="4621471"/>
                    <a:pt x="29210" y="4621471"/>
                    <a:pt x="19050" y="4620202"/>
                  </a:cubicBezTo>
                  <a:cubicBezTo>
                    <a:pt x="10160" y="4618932"/>
                    <a:pt x="5080" y="4612582"/>
                    <a:pt x="7620" y="4603691"/>
                  </a:cubicBezTo>
                  <a:cubicBezTo>
                    <a:pt x="16510" y="4571731"/>
                    <a:pt x="12700" y="4481536"/>
                    <a:pt x="11430" y="4387732"/>
                  </a:cubicBezTo>
                  <a:cubicBezTo>
                    <a:pt x="10160" y="4196517"/>
                    <a:pt x="6350" y="4008909"/>
                    <a:pt x="7620" y="3817694"/>
                  </a:cubicBezTo>
                  <a:cubicBezTo>
                    <a:pt x="5080" y="3579577"/>
                    <a:pt x="0" y="631976"/>
                    <a:pt x="7620" y="390252"/>
                  </a:cubicBezTo>
                  <a:cubicBezTo>
                    <a:pt x="8890" y="343350"/>
                    <a:pt x="7620" y="292840"/>
                    <a:pt x="8890" y="245938"/>
                  </a:cubicBezTo>
                  <a:cubicBezTo>
                    <a:pt x="10160" y="170174"/>
                    <a:pt x="12700" y="871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6466" y="30480"/>
                    <a:pt x="171828" y="29210"/>
                  </a:cubicBezTo>
                  <a:cubicBezTo>
                    <a:pt x="332751" y="25400"/>
                    <a:pt x="493675" y="22860"/>
                    <a:pt x="660558" y="20320"/>
                  </a:cubicBezTo>
                  <a:cubicBezTo>
                    <a:pt x="773801" y="17780"/>
                    <a:pt x="887043" y="16510"/>
                    <a:pt x="994326" y="13970"/>
                  </a:cubicBezTo>
                  <a:cubicBezTo>
                    <a:pt x="1101608" y="11430"/>
                    <a:pt x="1214850" y="8890"/>
                    <a:pt x="1322133" y="8890"/>
                  </a:cubicBezTo>
                  <a:cubicBezTo>
                    <a:pt x="1441335" y="7620"/>
                    <a:pt x="1560538" y="10160"/>
                    <a:pt x="1679741" y="8890"/>
                  </a:cubicBezTo>
                  <a:cubicBezTo>
                    <a:pt x="1828744" y="8890"/>
                    <a:pt x="4528682" y="6350"/>
                    <a:pt x="4677686" y="5080"/>
                  </a:cubicBezTo>
                  <a:cubicBezTo>
                    <a:pt x="4820729" y="3810"/>
                    <a:pt x="4963772" y="2540"/>
                    <a:pt x="5112775" y="2540"/>
                  </a:cubicBezTo>
                  <a:cubicBezTo>
                    <a:pt x="5357140" y="1270"/>
                    <a:pt x="5595545" y="0"/>
                    <a:pt x="5839911" y="0"/>
                  </a:cubicBezTo>
                  <a:cubicBezTo>
                    <a:pt x="5941233" y="0"/>
                    <a:pt x="6048515" y="2540"/>
                    <a:pt x="6149837" y="2540"/>
                  </a:cubicBezTo>
                  <a:cubicBezTo>
                    <a:pt x="6429963" y="3810"/>
                    <a:pt x="6716050" y="5080"/>
                    <a:pt x="6996176" y="7620"/>
                  </a:cubicBezTo>
                  <a:cubicBezTo>
                    <a:pt x="7145179" y="8890"/>
                    <a:pt x="7294182" y="12700"/>
                    <a:pt x="7443185" y="16510"/>
                  </a:cubicBezTo>
                  <a:cubicBezTo>
                    <a:pt x="7478946" y="16510"/>
                    <a:pt x="7514707" y="16510"/>
                    <a:pt x="7544508" y="16510"/>
                  </a:cubicBezTo>
                  <a:cubicBezTo>
                    <a:pt x="7575120" y="17780"/>
                    <a:pt x="7584010" y="20320"/>
                    <a:pt x="7594170" y="21590"/>
                  </a:cubicBezTo>
                  <a:close/>
                  <a:moveTo>
                    <a:pt x="7604330" y="4616391"/>
                  </a:moveTo>
                  <a:cubicBezTo>
                    <a:pt x="7605600" y="4599882"/>
                    <a:pt x="7606870" y="4587182"/>
                    <a:pt x="7606870" y="4574482"/>
                  </a:cubicBezTo>
                  <a:cubicBezTo>
                    <a:pt x="7605600" y="4373301"/>
                    <a:pt x="7604330" y="4182085"/>
                    <a:pt x="7604330" y="3976439"/>
                  </a:cubicBezTo>
                  <a:cubicBezTo>
                    <a:pt x="7604330" y="3882635"/>
                    <a:pt x="7606870" y="3788832"/>
                    <a:pt x="7605600" y="3695028"/>
                  </a:cubicBezTo>
                  <a:cubicBezTo>
                    <a:pt x="7605600" y="3608439"/>
                    <a:pt x="7604330" y="3518244"/>
                    <a:pt x="7603060" y="3431656"/>
                  </a:cubicBezTo>
                  <a:cubicBezTo>
                    <a:pt x="7597980" y="3298166"/>
                    <a:pt x="7586550" y="534565"/>
                    <a:pt x="7586550" y="401075"/>
                  </a:cubicBezTo>
                  <a:cubicBezTo>
                    <a:pt x="7584010" y="289232"/>
                    <a:pt x="7581470" y="173782"/>
                    <a:pt x="7578930" y="63500"/>
                  </a:cubicBezTo>
                  <a:cubicBezTo>
                    <a:pt x="7577660" y="44450"/>
                    <a:pt x="7576390" y="43180"/>
                    <a:pt x="7526628" y="41910"/>
                  </a:cubicBezTo>
                  <a:cubicBezTo>
                    <a:pt x="7508747" y="41910"/>
                    <a:pt x="7496827" y="41910"/>
                    <a:pt x="7478946" y="40640"/>
                  </a:cubicBezTo>
                  <a:cubicBezTo>
                    <a:pt x="7329943" y="36830"/>
                    <a:pt x="7174980" y="31750"/>
                    <a:pt x="7025977" y="30480"/>
                  </a:cubicBezTo>
                  <a:cubicBezTo>
                    <a:pt x="6662409" y="26670"/>
                    <a:pt x="6292881" y="25400"/>
                    <a:pt x="5929313" y="22860"/>
                  </a:cubicBezTo>
                  <a:cubicBezTo>
                    <a:pt x="5875672" y="22860"/>
                    <a:pt x="5816071" y="22860"/>
                    <a:pt x="5762429" y="22860"/>
                  </a:cubicBezTo>
                  <a:cubicBezTo>
                    <a:pt x="5673028" y="22860"/>
                    <a:pt x="5583626" y="22860"/>
                    <a:pt x="5500183" y="22860"/>
                  </a:cubicBezTo>
                  <a:cubicBezTo>
                    <a:pt x="5309459" y="22860"/>
                    <a:pt x="5118735" y="22860"/>
                    <a:pt x="4933971" y="24130"/>
                  </a:cubicBezTo>
                  <a:cubicBezTo>
                    <a:pt x="4773048" y="25400"/>
                    <a:pt x="2061189" y="29210"/>
                    <a:pt x="1900265" y="29210"/>
                  </a:cubicBezTo>
                  <a:cubicBezTo>
                    <a:pt x="1638020" y="29210"/>
                    <a:pt x="1375774" y="26670"/>
                    <a:pt x="1113528" y="33020"/>
                  </a:cubicBezTo>
                  <a:cubicBezTo>
                    <a:pt x="976445" y="36830"/>
                    <a:pt x="845322" y="36830"/>
                    <a:pt x="714200" y="38100"/>
                  </a:cubicBezTo>
                  <a:cubicBezTo>
                    <a:pt x="487715" y="41910"/>
                    <a:pt x="261230" y="45720"/>
                    <a:pt x="49530" y="50800"/>
                  </a:cubicBezTo>
                  <a:cubicBezTo>
                    <a:pt x="36830" y="50800"/>
                    <a:pt x="34290" y="53340"/>
                    <a:pt x="33020" y="76370"/>
                  </a:cubicBezTo>
                  <a:cubicBezTo>
                    <a:pt x="31750" y="141311"/>
                    <a:pt x="31750" y="206252"/>
                    <a:pt x="30480" y="271193"/>
                  </a:cubicBezTo>
                  <a:cubicBezTo>
                    <a:pt x="29210" y="379428"/>
                    <a:pt x="26670" y="484055"/>
                    <a:pt x="25400" y="592290"/>
                  </a:cubicBezTo>
                  <a:cubicBezTo>
                    <a:pt x="20320" y="707741"/>
                    <a:pt x="26670" y="3529067"/>
                    <a:pt x="29210" y="3644518"/>
                  </a:cubicBezTo>
                  <a:cubicBezTo>
                    <a:pt x="29210" y="3767184"/>
                    <a:pt x="29210" y="3893458"/>
                    <a:pt x="30480" y="4016125"/>
                  </a:cubicBezTo>
                  <a:cubicBezTo>
                    <a:pt x="30480" y="4106321"/>
                    <a:pt x="33020" y="4196517"/>
                    <a:pt x="33020" y="4286712"/>
                  </a:cubicBezTo>
                  <a:cubicBezTo>
                    <a:pt x="33020" y="4384124"/>
                    <a:pt x="33020" y="4481536"/>
                    <a:pt x="31750" y="4574482"/>
                  </a:cubicBezTo>
                  <a:cubicBezTo>
                    <a:pt x="31750" y="4578291"/>
                    <a:pt x="31750" y="4580832"/>
                    <a:pt x="31750" y="4584641"/>
                  </a:cubicBezTo>
                  <a:cubicBezTo>
                    <a:pt x="31750" y="4594802"/>
                    <a:pt x="35560" y="4598612"/>
                    <a:pt x="44450" y="4598612"/>
                  </a:cubicBezTo>
                  <a:cubicBezTo>
                    <a:pt x="88386" y="4598612"/>
                    <a:pt x="171828" y="4599882"/>
                    <a:pt x="249310" y="4599882"/>
                  </a:cubicBezTo>
                  <a:cubicBezTo>
                    <a:pt x="362552" y="4599882"/>
                    <a:pt x="481755" y="4597341"/>
                    <a:pt x="594997" y="4599882"/>
                  </a:cubicBezTo>
                  <a:cubicBezTo>
                    <a:pt x="779761" y="4603691"/>
                    <a:pt x="964525" y="4606232"/>
                    <a:pt x="1149289" y="4604962"/>
                  </a:cubicBezTo>
                  <a:cubicBezTo>
                    <a:pt x="1268492" y="4603691"/>
                    <a:pt x="1381734" y="4606232"/>
                    <a:pt x="1500937" y="4606232"/>
                  </a:cubicBezTo>
                  <a:cubicBezTo>
                    <a:pt x="1673780" y="4606232"/>
                    <a:pt x="1846624" y="4604962"/>
                    <a:pt x="2019468" y="4606232"/>
                  </a:cubicBezTo>
                  <a:cubicBezTo>
                    <a:pt x="2275753" y="4607502"/>
                    <a:pt x="5088934" y="4597341"/>
                    <a:pt x="5351180" y="4599882"/>
                  </a:cubicBezTo>
                  <a:cubicBezTo>
                    <a:pt x="5464423" y="4601152"/>
                    <a:pt x="5577665" y="4602421"/>
                    <a:pt x="5684947" y="4602421"/>
                  </a:cubicBezTo>
                  <a:cubicBezTo>
                    <a:pt x="5881632" y="4604962"/>
                    <a:pt x="6072356" y="4601152"/>
                    <a:pt x="6269040" y="4604962"/>
                  </a:cubicBezTo>
                  <a:cubicBezTo>
                    <a:pt x="6429963" y="4607502"/>
                    <a:pt x="6590887" y="4607502"/>
                    <a:pt x="6751811" y="4610041"/>
                  </a:cubicBezTo>
                  <a:cubicBezTo>
                    <a:pt x="6990216" y="4613852"/>
                    <a:pt x="7228621" y="4616391"/>
                    <a:pt x="7467027" y="4617662"/>
                  </a:cubicBezTo>
                  <a:cubicBezTo>
                    <a:pt x="7556428" y="4617662"/>
                    <a:pt x="7584010" y="4616391"/>
                    <a:pt x="7604330" y="4616391"/>
                  </a:cubicBezTo>
                  <a:close/>
                </a:path>
              </a:pathLst>
            </a:custGeom>
            <a:solidFill>
              <a:srgbClr val="523633"/>
            </a:solidFill>
          </p:spPr>
        </p:sp>
      </p:grpSp>
    </p:spTree>
    <p:extLst>
      <p:ext uri="{BB962C8B-B14F-4D97-AF65-F5344CB8AC3E}">
        <p14:creationId xmlns:p14="http://schemas.microsoft.com/office/powerpoint/2010/main" val="161375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/>
          <p:cNvGrpSpPr/>
          <p:nvPr userDrawn="1"/>
        </p:nvGrpSpPr>
        <p:grpSpPr>
          <a:xfrm>
            <a:off x="-2344352" y="-348567"/>
            <a:ext cx="22976704" cy="10984134"/>
            <a:chOff x="0" y="0"/>
            <a:chExt cx="30635605" cy="14645512"/>
          </a:xfrm>
        </p:grpSpPr>
        <p:sp>
          <p:nvSpPr>
            <p:cNvPr id="8" name="Freeform 3"/>
            <p:cNvSpPr/>
            <p:nvPr/>
          </p:nvSpPr>
          <p:spPr>
            <a:xfrm rot="-5400000">
              <a:off x="111514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 rot="-5400000">
              <a:off x="15878579" y="-111514"/>
              <a:ext cx="14645512" cy="14868540"/>
            </a:xfrm>
            <a:custGeom>
              <a:avLst/>
              <a:gdLst/>
              <a:ahLst/>
              <a:cxnLst/>
              <a:rect l="l" t="t" r="r" b="b"/>
              <a:pathLst>
                <a:path w="14645512" h="14868540">
                  <a:moveTo>
                    <a:pt x="0" y="0"/>
                  </a:moveTo>
                  <a:lnTo>
                    <a:pt x="14645512" y="0"/>
                  </a:lnTo>
                  <a:lnTo>
                    <a:pt x="14645512" y="14868540"/>
                  </a:lnTo>
                  <a:lnTo>
                    <a:pt x="0" y="148685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6"/>
          <p:cNvSpPr/>
          <p:nvPr/>
        </p:nvSpPr>
        <p:spPr>
          <a:xfrm>
            <a:off x="369296" y="304717"/>
            <a:ext cx="17549408" cy="9762661"/>
          </a:xfrm>
          <a:custGeom>
            <a:avLst/>
            <a:gdLst/>
            <a:ahLst/>
            <a:cxnLst/>
            <a:rect l="l" t="t" r="r" b="b"/>
            <a:pathLst>
              <a:path w="7599250" h="4607502">
                <a:moveTo>
                  <a:pt x="7599250" y="4607502"/>
                </a:moveTo>
                <a:lnTo>
                  <a:pt x="0" y="4599881"/>
                </a:lnTo>
                <a:lnTo>
                  <a:pt x="0" y="1611229"/>
                </a:lnTo>
                <a:lnTo>
                  <a:pt x="17780" y="19050"/>
                </a:lnTo>
                <a:lnTo>
                  <a:pt x="3787577" y="0"/>
                </a:lnTo>
                <a:lnTo>
                  <a:pt x="758020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14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5"/>
          <p:cNvGrpSpPr/>
          <p:nvPr/>
        </p:nvGrpSpPr>
        <p:grpSpPr>
          <a:xfrm>
            <a:off x="2080630" y="303507"/>
            <a:ext cx="14263731" cy="8374261"/>
            <a:chOff x="0" y="-38100"/>
            <a:chExt cx="3502520" cy="2205567"/>
          </a:xfrm>
        </p:grpSpPr>
        <p:sp>
          <p:nvSpPr>
            <p:cNvPr id="36" name="Freeform 6"/>
            <p:cNvSpPr/>
            <p:nvPr/>
          </p:nvSpPr>
          <p:spPr>
            <a:xfrm>
              <a:off x="0" y="160402"/>
              <a:ext cx="3502520" cy="2007065"/>
            </a:xfrm>
            <a:custGeom>
              <a:avLst/>
              <a:gdLst/>
              <a:ahLst/>
              <a:cxnLst/>
              <a:rect l="l" t="t" r="r" b="b"/>
              <a:pathLst>
                <a:path w="3502520" h="2167467">
                  <a:moveTo>
                    <a:pt x="0" y="0"/>
                  </a:moveTo>
                  <a:lnTo>
                    <a:pt x="3502520" y="0"/>
                  </a:lnTo>
                  <a:lnTo>
                    <a:pt x="35025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EF8E7"/>
            </a:solidFill>
            <a:ln w="38100" cap="sq">
              <a:solidFill>
                <a:srgbClr val="523633"/>
              </a:solidFill>
              <a:prstDash val="solid"/>
              <a:miter/>
            </a:ln>
          </p:spPr>
        </p:sp>
        <p:sp>
          <p:nvSpPr>
            <p:cNvPr id="37" name="TextBox 7"/>
            <p:cNvSpPr txBox="1"/>
            <p:nvPr/>
          </p:nvSpPr>
          <p:spPr>
            <a:xfrm>
              <a:off x="0" y="-38100"/>
              <a:ext cx="350252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1700141">
            <a:off x="15156074" y="10459"/>
            <a:ext cx="2173813" cy="2052606"/>
            <a:chOff x="0" y="0"/>
            <a:chExt cx="812800" cy="774700"/>
          </a:xfrm>
        </p:grpSpPr>
        <p:sp>
          <p:nvSpPr>
            <p:cNvPr id="21" name="Freeform 21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B3C2BB"/>
            </a:solidFill>
            <a:ln w="38100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527249" y="6119388"/>
            <a:ext cx="19789402" cy="5867092"/>
            <a:chOff x="-529165" y="6134408"/>
            <a:chExt cx="19789402" cy="5867092"/>
          </a:xfrm>
        </p:grpSpPr>
        <p:grpSp>
          <p:nvGrpSpPr>
            <p:cNvPr id="39" name="Group 38"/>
            <p:cNvGrpSpPr/>
            <p:nvPr/>
          </p:nvGrpSpPr>
          <p:grpSpPr>
            <a:xfrm>
              <a:off x="-529165" y="6723823"/>
              <a:ext cx="19789402" cy="5277677"/>
              <a:chOff x="-529165" y="6425449"/>
              <a:chExt cx="19789402" cy="5277677"/>
            </a:xfrm>
          </p:grpSpPr>
          <p:grpSp>
            <p:nvGrpSpPr>
              <p:cNvPr id="7" name="Group 7"/>
              <p:cNvGrpSpPr/>
              <p:nvPr/>
            </p:nvGrpSpPr>
            <p:grpSpPr>
              <a:xfrm>
                <a:off x="-529165" y="8116289"/>
                <a:ext cx="19346330" cy="3369182"/>
                <a:chOff x="0" y="0"/>
                <a:chExt cx="5095330" cy="887357"/>
              </a:xfrm>
            </p:grpSpPr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5095330" cy="887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330" h="887357">
                      <a:moveTo>
                        <a:pt x="0" y="0"/>
                      </a:moveTo>
                      <a:lnTo>
                        <a:pt x="5095330" y="0"/>
                      </a:lnTo>
                      <a:lnTo>
                        <a:pt x="5095330" y="887357"/>
                      </a:lnTo>
                      <a:lnTo>
                        <a:pt x="0" y="887357"/>
                      </a:lnTo>
                      <a:close/>
                    </a:path>
                  </a:pathLst>
                </a:custGeom>
                <a:solidFill>
                  <a:srgbClr val="FEF8E7"/>
                </a:solidFill>
                <a:ln w="38100" cap="sq">
                  <a:solidFill>
                    <a:srgbClr val="523633"/>
                  </a:solidFill>
                  <a:prstDash val="solid"/>
                  <a:miter/>
                </a:ln>
              </p:spPr>
            </p:sp>
            <p:sp>
              <p:nvSpPr>
                <p:cNvPr id="9" name="TextBox 9"/>
                <p:cNvSpPr txBox="1"/>
                <p:nvPr/>
              </p:nvSpPr>
              <p:spPr>
                <a:xfrm>
                  <a:off x="0" y="-38100"/>
                  <a:ext cx="5095330" cy="92545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10" name="Freeform 10"/>
              <p:cNvSpPr/>
              <p:nvPr/>
            </p:nvSpPr>
            <p:spPr>
              <a:xfrm rot="546826">
                <a:off x="13484129" y="8118809"/>
                <a:ext cx="3773532" cy="2334873"/>
              </a:xfrm>
              <a:custGeom>
                <a:avLst/>
                <a:gdLst/>
                <a:ahLst/>
                <a:cxnLst/>
                <a:rect l="l" t="t" r="r" b="b"/>
                <a:pathLst>
                  <a:path w="3773532" h="2334873">
                    <a:moveTo>
                      <a:pt x="0" y="0"/>
                    </a:moveTo>
                    <a:lnTo>
                      <a:pt x="3773533" y="0"/>
                    </a:lnTo>
                    <a:lnTo>
                      <a:pt x="3773533" y="2334873"/>
                    </a:lnTo>
                    <a:lnTo>
                      <a:pt x="0" y="23348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230157" y="6425449"/>
                <a:ext cx="3605227" cy="3918726"/>
              </a:xfrm>
              <a:custGeom>
                <a:avLst/>
                <a:gdLst/>
                <a:ahLst/>
                <a:cxnLst/>
                <a:rect l="l" t="t" r="r" b="b"/>
                <a:pathLst>
                  <a:path w="3605227" h="3918726">
                    <a:moveTo>
                      <a:pt x="0" y="0"/>
                    </a:moveTo>
                    <a:lnTo>
                      <a:pt x="3605228" y="0"/>
                    </a:lnTo>
                    <a:lnTo>
                      <a:pt x="3605228" y="3918726"/>
                    </a:lnTo>
                    <a:lnTo>
                      <a:pt x="0" y="39187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12" name="Freeform 12"/>
              <p:cNvSpPr/>
              <p:nvPr/>
            </p:nvSpPr>
            <p:spPr>
              <a:xfrm rot="-6286331">
                <a:off x="7229026" y="6868655"/>
                <a:ext cx="2623590" cy="4456205"/>
              </a:xfrm>
              <a:custGeom>
                <a:avLst/>
                <a:gdLst/>
                <a:ahLst/>
                <a:cxnLst/>
                <a:rect l="l" t="t" r="r" b="b"/>
                <a:pathLst>
                  <a:path w="2623590" h="4456205">
                    <a:moveTo>
                      <a:pt x="0" y="0"/>
                    </a:moveTo>
                    <a:lnTo>
                      <a:pt x="2623590" y="0"/>
                    </a:lnTo>
                    <a:lnTo>
                      <a:pt x="2623590" y="4456205"/>
                    </a:lnTo>
                    <a:lnTo>
                      <a:pt x="0" y="44562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823004" y="8384812"/>
                <a:ext cx="4076417" cy="2629289"/>
              </a:xfrm>
              <a:custGeom>
                <a:avLst/>
                <a:gdLst/>
                <a:ahLst/>
                <a:cxnLst/>
                <a:rect l="l" t="t" r="r" b="b"/>
                <a:pathLst>
                  <a:path w="4076417" h="2629289">
                    <a:moveTo>
                      <a:pt x="0" y="0"/>
                    </a:moveTo>
                    <a:lnTo>
                      <a:pt x="4076417" y="0"/>
                    </a:lnTo>
                    <a:lnTo>
                      <a:pt x="4076417" y="2629289"/>
                    </a:lnTo>
                    <a:lnTo>
                      <a:pt x="0" y="262928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  <p:sp>
            <p:nvSpPr>
              <p:cNvPr id="29" name="Freeform 29"/>
              <p:cNvSpPr/>
              <p:nvPr/>
            </p:nvSpPr>
            <p:spPr>
              <a:xfrm flipH="1">
                <a:off x="16344361" y="8567029"/>
                <a:ext cx="2915876" cy="2602420"/>
              </a:xfrm>
              <a:custGeom>
                <a:avLst/>
                <a:gdLst/>
                <a:ahLst/>
                <a:cxnLst/>
                <a:rect l="l" t="t" r="r" b="b"/>
                <a:pathLst>
                  <a:path w="2915876" h="2602420">
                    <a:moveTo>
                      <a:pt x="2915877" y="0"/>
                    </a:moveTo>
                    <a:lnTo>
                      <a:pt x="0" y="0"/>
                    </a:lnTo>
                    <a:lnTo>
                      <a:pt x="0" y="2602420"/>
                    </a:lnTo>
                    <a:lnTo>
                      <a:pt x="2915877" y="2602420"/>
                    </a:lnTo>
                    <a:lnTo>
                      <a:pt x="2915877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  <p:sp>
            <p:nvSpPr>
              <p:cNvPr id="38" name="Freeform 27"/>
              <p:cNvSpPr/>
              <p:nvPr/>
            </p:nvSpPr>
            <p:spPr>
              <a:xfrm>
                <a:off x="9612053" y="8938399"/>
                <a:ext cx="3278478" cy="2764727"/>
              </a:xfrm>
              <a:custGeom>
                <a:avLst/>
                <a:gdLst/>
                <a:ahLst/>
                <a:cxnLst/>
                <a:rect l="l" t="t" r="r" b="b"/>
                <a:pathLst>
                  <a:path w="1631008" h="1388396">
                    <a:moveTo>
                      <a:pt x="0" y="0"/>
                    </a:moveTo>
                    <a:lnTo>
                      <a:pt x="1631008" y="0"/>
                    </a:lnTo>
                    <a:lnTo>
                      <a:pt x="1631008" y="1388396"/>
                    </a:lnTo>
                    <a:lnTo>
                      <a:pt x="0" y="13883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</p:grpSp>
        <p:sp>
          <p:nvSpPr>
            <p:cNvPr id="26" name="Freeform 26"/>
            <p:cNvSpPr/>
            <p:nvPr/>
          </p:nvSpPr>
          <p:spPr>
            <a:xfrm rot="21400500">
              <a:off x="11721656" y="6134408"/>
              <a:ext cx="4499039" cy="4122245"/>
            </a:xfrm>
            <a:custGeom>
              <a:avLst/>
              <a:gdLst/>
              <a:ahLst/>
              <a:cxnLst/>
              <a:rect l="l" t="t" r="r" b="b"/>
              <a:pathLst>
                <a:path w="4499039" h="4122245">
                  <a:moveTo>
                    <a:pt x="0" y="0"/>
                  </a:moveTo>
                  <a:lnTo>
                    <a:pt x="4499039" y="0"/>
                  </a:lnTo>
                  <a:lnTo>
                    <a:pt x="4499039" y="4122244"/>
                  </a:lnTo>
                  <a:lnTo>
                    <a:pt x="0" y="412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flipH="1">
            <a:off x="13826994" y="10017515"/>
            <a:ext cx="2960138" cy="1831585"/>
          </a:xfrm>
          <a:custGeom>
            <a:avLst/>
            <a:gdLst/>
            <a:ahLst/>
            <a:cxnLst/>
            <a:rect l="l" t="t" r="r" b="b"/>
            <a:pathLst>
              <a:path w="2960138" h="1831585">
                <a:moveTo>
                  <a:pt x="2960138" y="0"/>
                </a:moveTo>
                <a:lnTo>
                  <a:pt x="0" y="0"/>
                </a:lnTo>
                <a:lnTo>
                  <a:pt x="0" y="1831585"/>
                </a:lnTo>
                <a:lnTo>
                  <a:pt x="2960138" y="1831585"/>
                </a:lnTo>
                <a:lnTo>
                  <a:pt x="296013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470795" y="9640907"/>
            <a:ext cx="3282399" cy="2264855"/>
          </a:xfrm>
          <a:custGeom>
            <a:avLst/>
            <a:gdLst/>
            <a:ahLst/>
            <a:cxnLst/>
            <a:rect l="l" t="t" r="r" b="b"/>
            <a:pathLst>
              <a:path w="3282399" h="2264855">
                <a:moveTo>
                  <a:pt x="0" y="0"/>
                </a:moveTo>
                <a:lnTo>
                  <a:pt x="3282399" y="0"/>
                </a:lnTo>
                <a:lnTo>
                  <a:pt x="3282399" y="2264855"/>
                </a:lnTo>
                <a:lnTo>
                  <a:pt x="0" y="2264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1" name="Oval 40"/>
          <p:cNvSpPr/>
          <p:nvPr/>
        </p:nvSpPr>
        <p:spPr>
          <a:xfrm rot="20836962">
            <a:off x="13498761" y="6167901"/>
            <a:ext cx="2510437" cy="1276255"/>
          </a:xfrm>
          <a:custGeom>
            <a:avLst/>
            <a:gdLst>
              <a:gd name="connsiteX0" fmla="*/ 0 w 2590250"/>
              <a:gd name="connsiteY0" fmla="*/ 585314 h 1170628"/>
              <a:gd name="connsiteX1" fmla="*/ 1295125 w 2590250"/>
              <a:gd name="connsiteY1" fmla="*/ 0 h 1170628"/>
              <a:gd name="connsiteX2" fmla="*/ 2590250 w 2590250"/>
              <a:gd name="connsiteY2" fmla="*/ 585314 h 1170628"/>
              <a:gd name="connsiteX3" fmla="*/ 1295125 w 2590250"/>
              <a:gd name="connsiteY3" fmla="*/ 1170628 h 1170628"/>
              <a:gd name="connsiteX4" fmla="*/ 0 w 2590250"/>
              <a:gd name="connsiteY4" fmla="*/ 585314 h 1170628"/>
              <a:gd name="connsiteX0" fmla="*/ 420 w 2590670"/>
              <a:gd name="connsiteY0" fmla="*/ 682220 h 1267534"/>
              <a:gd name="connsiteX1" fmla="*/ 1194073 w 2590670"/>
              <a:gd name="connsiteY1" fmla="*/ 0 h 1267534"/>
              <a:gd name="connsiteX2" fmla="*/ 2590670 w 2590670"/>
              <a:gd name="connsiteY2" fmla="*/ 682220 h 1267534"/>
              <a:gd name="connsiteX3" fmla="*/ 1295545 w 2590670"/>
              <a:gd name="connsiteY3" fmla="*/ 1267534 h 1267534"/>
              <a:gd name="connsiteX4" fmla="*/ 420 w 2590670"/>
              <a:gd name="connsiteY4" fmla="*/ 682220 h 1267534"/>
              <a:gd name="connsiteX0" fmla="*/ 1413 w 2591663"/>
              <a:gd name="connsiteY0" fmla="*/ 690941 h 1276255"/>
              <a:gd name="connsiteX1" fmla="*/ 1195066 w 2591663"/>
              <a:gd name="connsiteY1" fmla="*/ 8721 h 1276255"/>
              <a:gd name="connsiteX2" fmla="*/ 2591663 w 2591663"/>
              <a:gd name="connsiteY2" fmla="*/ 690941 h 1276255"/>
              <a:gd name="connsiteX3" fmla="*/ 1296538 w 2591663"/>
              <a:gd name="connsiteY3" fmla="*/ 1276255 h 1276255"/>
              <a:gd name="connsiteX4" fmla="*/ 1413 w 2591663"/>
              <a:gd name="connsiteY4" fmla="*/ 690941 h 127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1663" h="1276255">
                <a:moveTo>
                  <a:pt x="1413" y="690941"/>
                </a:moveTo>
                <a:cubicBezTo>
                  <a:pt x="-15499" y="479685"/>
                  <a:pt x="104222" y="-76035"/>
                  <a:pt x="1195066" y="8721"/>
                </a:cubicBezTo>
                <a:cubicBezTo>
                  <a:pt x="2285910" y="93477"/>
                  <a:pt x="2591663" y="367681"/>
                  <a:pt x="2591663" y="690941"/>
                </a:cubicBezTo>
                <a:cubicBezTo>
                  <a:pt x="2591663" y="1014201"/>
                  <a:pt x="2011816" y="1276255"/>
                  <a:pt x="1296538" y="1276255"/>
                </a:cubicBezTo>
                <a:cubicBezTo>
                  <a:pt x="581260" y="1276255"/>
                  <a:pt x="18325" y="902197"/>
                  <a:pt x="1413" y="69094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27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856368" y="7500686"/>
            <a:ext cx="1275797" cy="13163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542489" cy="1542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799" y="-209312"/>
            <a:ext cx="3798137" cy="299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4682" y="-43134"/>
            <a:ext cx="4883319" cy="1932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6998" y="1753470"/>
            <a:ext cx="13473328" cy="5986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57327" y="5872971"/>
            <a:ext cx="4029805" cy="1987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4057" r="2252"/>
          <a:stretch/>
        </p:blipFill>
        <p:spPr>
          <a:xfrm>
            <a:off x="1039906" y="2628900"/>
            <a:ext cx="11430000" cy="54607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" y="800100"/>
            <a:ext cx="2924666" cy="1066800"/>
            <a:chOff x="609600" y="419100"/>
            <a:chExt cx="2924666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609600" y="419100"/>
              <a:ext cx="2392357" cy="1066800"/>
              <a:chOff x="1066800" y="800100"/>
              <a:chExt cx="2392357" cy="10668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66800" y="800100"/>
                <a:ext cx="1066800" cy="1066800"/>
              </a:xfrm>
              <a:prstGeom prst="ellipse">
                <a:avLst/>
              </a:prstGeom>
              <a:solidFill>
                <a:srgbClr val="F0971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7200" b="1" dirty="0">
                    <a:latin typeface="UTM Avo" panose="02040603050506020204" pitchFamily="18" charset="0"/>
                  </a:rPr>
                  <a:t>3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2228600" y="952500"/>
                <a:ext cx="1230557" cy="838200"/>
              </a:xfrm>
              <a:prstGeom prst="roundRect">
                <a:avLst/>
              </a:prstGeom>
              <a:solidFill>
                <a:srgbClr val="FAD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Số</a:t>
                </a:r>
                <a:endPara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985718" y="571500"/>
              <a:ext cx="5485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800" y="977153"/>
            <a:ext cx="4188315" cy="85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18493" r="73281" b="51936"/>
          <a:stretch/>
        </p:blipFill>
        <p:spPr>
          <a:xfrm>
            <a:off x="5943600" y="571500"/>
            <a:ext cx="5791200" cy="4572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725835" y="2628900"/>
            <a:ext cx="2542673" cy="1676332"/>
            <a:chOff x="11725835" y="2628900"/>
            <a:chExt cx="2542673" cy="1676332"/>
          </a:xfrm>
        </p:grpSpPr>
        <p:sp>
          <p:nvSpPr>
            <p:cNvPr id="3" name="Freeform 2"/>
            <p:cNvSpPr/>
            <p:nvPr/>
          </p:nvSpPr>
          <p:spPr>
            <a:xfrm>
              <a:off x="11725835" y="3313484"/>
              <a:ext cx="1323473" cy="991748"/>
            </a:xfrm>
            <a:custGeom>
              <a:avLst/>
              <a:gdLst>
                <a:gd name="connsiteX0" fmla="*/ 0 w 1323473"/>
                <a:gd name="connsiteY0" fmla="*/ 1106905 h 1106905"/>
                <a:gd name="connsiteX1" fmla="*/ 601579 w 1323473"/>
                <a:gd name="connsiteY1" fmla="*/ 673768 h 1106905"/>
                <a:gd name="connsiteX2" fmla="*/ 673768 w 1323473"/>
                <a:gd name="connsiteY2" fmla="*/ 192505 h 1106905"/>
                <a:gd name="connsiteX3" fmla="*/ 1323473 w 1323473"/>
                <a:gd name="connsiteY3" fmla="*/ 0 h 110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473" h="1106905">
                  <a:moveTo>
                    <a:pt x="0" y="1106905"/>
                  </a:moveTo>
                  <a:cubicBezTo>
                    <a:pt x="244642" y="966536"/>
                    <a:pt x="489284" y="826168"/>
                    <a:pt x="601579" y="673768"/>
                  </a:cubicBezTo>
                  <a:cubicBezTo>
                    <a:pt x="713874" y="521368"/>
                    <a:pt x="553452" y="304800"/>
                    <a:pt x="673768" y="192505"/>
                  </a:cubicBezTo>
                  <a:cubicBezTo>
                    <a:pt x="794084" y="80210"/>
                    <a:pt x="1058778" y="40105"/>
                    <a:pt x="1323473" y="0"/>
                  </a:cubicBezTo>
                </a:path>
              </a:pathLst>
            </a:custGeom>
            <a:noFill/>
            <a:ln w="41275">
              <a:solidFill>
                <a:srgbClr val="00B050"/>
              </a:solidFill>
              <a:headEnd w="lg" len="lg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988015" y="2628900"/>
              <a:ext cx="1280493" cy="1343822"/>
              <a:chOff x="8564309" y="303675"/>
              <a:chExt cx="1722691" cy="1827864"/>
            </a:xfrm>
          </p:grpSpPr>
          <p:sp>
            <p:nvSpPr>
              <p:cNvPr id="5" name="TextBox 12"/>
              <p:cNvSpPr txBox="1"/>
              <p:nvPr/>
            </p:nvSpPr>
            <p:spPr>
              <a:xfrm>
                <a:off x="8954312" y="1139979"/>
                <a:ext cx="969894" cy="99156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218"/>
                  </a:lnSpc>
                  <a:spcBef>
                    <a:spcPct val="0"/>
                  </a:spcBef>
                </a:pPr>
                <a:r>
                  <a:rPr lang="en-US" sz="9600" b="1" spc="116" dirty="0">
                    <a:solidFill>
                      <a:srgbClr val="00B050"/>
                    </a:solidFill>
                    <a:ea typeface="Cambria" panose="02040503050406030204" pitchFamily="18" charset="0"/>
                    <a:cs typeface="Dynapuff Bold"/>
                    <a:sym typeface="Dynapuff Bold"/>
                  </a:rPr>
                  <a:t>1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8564309" y="303675"/>
                <a:ext cx="1722691" cy="1600200"/>
              </a:xfrm>
              <a:prstGeom prst="ellipse">
                <a:avLst/>
              </a:prstGeom>
              <a:noFill/>
              <a:ln w="508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 flipH="1">
            <a:off x="3581400" y="2628900"/>
            <a:ext cx="2562727" cy="1676332"/>
            <a:chOff x="11725835" y="2628900"/>
            <a:chExt cx="2542673" cy="1676332"/>
          </a:xfrm>
        </p:grpSpPr>
        <p:sp>
          <p:nvSpPr>
            <p:cNvPr id="9" name="Freeform 8"/>
            <p:cNvSpPr/>
            <p:nvPr/>
          </p:nvSpPr>
          <p:spPr>
            <a:xfrm>
              <a:off x="11725835" y="3313484"/>
              <a:ext cx="1323473" cy="991748"/>
            </a:xfrm>
            <a:custGeom>
              <a:avLst/>
              <a:gdLst>
                <a:gd name="connsiteX0" fmla="*/ 0 w 1323473"/>
                <a:gd name="connsiteY0" fmla="*/ 1106905 h 1106905"/>
                <a:gd name="connsiteX1" fmla="*/ 601579 w 1323473"/>
                <a:gd name="connsiteY1" fmla="*/ 673768 h 1106905"/>
                <a:gd name="connsiteX2" fmla="*/ 673768 w 1323473"/>
                <a:gd name="connsiteY2" fmla="*/ 192505 h 1106905"/>
                <a:gd name="connsiteX3" fmla="*/ 1323473 w 1323473"/>
                <a:gd name="connsiteY3" fmla="*/ 0 h 110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473" h="1106905">
                  <a:moveTo>
                    <a:pt x="0" y="1106905"/>
                  </a:moveTo>
                  <a:cubicBezTo>
                    <a:pt x="244642" y="966536"/>
                    <a:pt x="489284" y="826168"/>
                    <a:pt x="601579" y="673768"/>
                  </a:cubicBezTo>
                  <a:cubicBezTo>
                    <a:pt x="713874" y="521368"/>
                    <a:pt x="553452" y="304800"/>
                    <a:pt x="673768" y="192505"/>
                  </a:cubicBezTo>
                  <a:cubicBezTo>
                    <a:pt x="794084" y="80210"/>
                    <a:pt x="1058778" y="40105"/>
                    <a:pt x="1323473" y="0"/>
                  </a:cubicBezTo>
                </a:path>
              </a:pathLst>
            </a:custGeom>
            <a:noFill/>
            <a:ln w="41275">
              <a:solidFill>
                <a:srgbClr val="00B050"/>
              </a:solidFill>
              <a:headEnd w="lg" len="lg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988015" y="2628900"/>
              <a:ext cx="1280493" cy="1343822"/>
              <a:chOff x="8564309" y="303675"/>
              <a:chExt cx="1722691" cy="1827864"/>
            </a:xfrm>
          </p:grpSpPr>
          <p:sp>
            <p:nvSpPr>
              <p:cNvPr id="11" name="TextBox 12"/>
              <p:cNvSpPr txBox="1"/>
              <p:nvPr/>
            </p:nvSpPr>
            <p:spPr>
              <a:xfrm>
                <a:off x="8863028" y="1139979"/>
                <a:ext cx="969895" cy="99156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218"/>
                  </a:lnSpc>
                  <a:spcBef>
                    <a:spcPct val="0"/>
                  </a:spcBef>
                </a:pPr>
                <a:r>
                  <a:rPr lang="en-US" sz="9600" b="1" spc="116" dirty="0">
                    <a:solidFill>
                      <a:srgbClr val="00B050"/>
                    </a:solidFill>
                    <a:ea typeface="Cambria" panose="02040503050406030204" pitchFamily="18" charset="0"/>
                    <a:cs typeface="Dynapuff Bold"/>
                    <a:sym typeface="Dynapuff Bold"/>
                  </a:rPr>
                  <a:t>1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564309" y="303675"/>
                <a:ext cx="1722691" cy="1600200"/>
              </a:xfrm>
              <a:prstGeom prst="ellipse">
                <a:avLst/>
              </a:prstGeom>
              <a:noFill/>
              <a:ln w="508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Rounded Rectangle 9"/>
          <p:cNvSpPr/>
          <p:nvPr/>
        </p:nvSpPr>
        <p:spPr>
          <a:xfrm>
            <a:off x="3200400" y="5424708"/>
            <a:ext cx="11734800" cy="2579996"/>
          </a:xfrm>
          <a:custGeom>
            <a:avLst/>
            <a:gdLst>
              <a:gd name="connsiteX0" fmla="*/ 0 w 14706600"/>
              <a:gd name="connsiteY0" fmla="*/ 584212 h 3505200"/>
              <a:gd name="connsiteX1" fmla="*/ 584212 w 14706600"/>
              <a:gd name="connsiteY1" fmla="*/ 0 h 3505200"/>
              <a:gd name="connsiteX2" fmla="*/ 14122388 w 14706600"/>
              <a:gd name="connsiteY2" fmla="*/ 0 h 3505200"/>
              <a:gd name="connsiteX3" fmla="*/ 14706600 w 14706600"/>
              <a:gd name="connsiteY3" fmla="*/ 584212 h 3505200"/>
              <a:gd name="connsiteX4" fmla="*/ 14706600 w 14706600"/>
              <a:gd name="connsiteY4" fmla="*/ 2920988 h 3505200"/>
              <a:gd name="connsiteX5" fmla="*/ 14122388 w 14706600"/>
              <a:gd name="connsiteY5" fmla="*/ 3505200 h 3505200"/>
              <a:gd name="connsiteX6" fmla="*/ 584212 w 14706600"/>
              <a:gd name="connsiteY6" fmla="*/ 3505200 h 3505200"/>
              <a:gd name="connsiteX7" fmla="*/ 0 w 14706600"/>
              <a:gd name="connsiteY7" fmla="*/ 2920988 h 3505200"/>
              <a:gd name="connsiteX8" fmla="*/ 0 w 14706600"/>
              <a:gd name="connsiteY8" fmla="*/ 584212 h 3505200"/>
              <a:gd name="connsiteX0" fmla="*/ 0 w 14706600"/>
              <a:gd name="connsiteY0" fmla="*/ 584212 h 3505200"/>
              <a:gd name="connsiteX1" fmla="*/ 584212 w 14706600"/>
              <a:gd name="connsiteY1" fmla="*/ 0 h 3505200"/>
              <a:gd name="connsiteX2" fmla="*/ 14122388 w 14706600"/>
              <a:gd name="connsiteY2" fmla="*/ 0 h 3505200"/>
              <a:gd name="connsiteX3" fmla="*/ 14706600 w 14706600"/>
              <a:gd name="connsiteY3" fmla="*/ 584212 h 3505200"/>
              <a:gd name="connsiteX4" fmla="*/ 14706600 w 14706600"/>
              <a:gd name="connsiteY4" fmla="*/ 2920988 h 3505200"/>
              <a:gd name="connsiteX5" fmla="*/ 14122388 w 14706600"/>
              <a:gd name="connsiteY5" fmla="*/ 3505200 h 3505200"/>
              <a:gd name="connsiteX6" fmla="*/ 584212 w 14706600"/>
              <a:gd name="connsiteY6" fmla="*/ 3505200 h 3505200"/>
              <a:gd name="connsiteX7" fmla="*/ 0 w 14706600"/>
              <a:gd name="connsiteY7" fmla="*/ 2920988 h 3505200"/>
              <a:gd name="connsiteX8" fmla="*/ 0 w 14706600"/>
              <a:gd name="connsiteY8" fmla="*/ 584212 h 3505200"/>
              <a:gd name="connsiteX0" fmla="*/ 0 w 14706600"/>
              <a:gd name="connsiteY0" fmla="*/ 584212 h 3505200"/>
              <a:gd name="connsiteX1" fmla="*/ 584212 w 14706600"/>
              <a:gd name="connsiteY1" fmla="*/ 0 h 3505200"/>
              <a:gd name="connsiteX2" fmla="*/ 14122388 w 14706600"/>
              <a:gd name="connsiteY2" fmla="*/ 0 h 3505200"/>
              <a:gd name="connsiteX3" fmla="*/ 14706600 w 14706600"/>
              <a:gd name="connsiteY3" fmla="*/ 584212 h 3505200"/>
              <a:gd name="connsiteX4" fmla="*/ 14706600 w 14706600"/>
              <a:gd name="connsiteY4" fmla="*/ 2920988 h 3505200"/>
              <a:gd name="connsiteX5" fmla="*/ 14122388 w 14706600"/>
              <a:gd name="connsiteY5" fmla="*/ 3505200 h 3505200"/>
              <a:gd name="connsiteX6" fmla="*/ 584212 w 14706600"/>
              <a:gd name="connsiteY6" fmla="*/ 3505200 h 3505200"/>
              <a:gd name="connsiteX7" fmla="*/ 0 w 14706600"/>
              <a:gd name="connsiteY7" fmla="*/ 2920988 h 3505200"/>
              <a:gd name="connsiteX8" fmla="*/ 0 w 14706600"/>
              <a:gd name="connsiteY8" fmla="*/ 584212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6600" h="3505200">
                <a:moveTo>
                  <a:pt x="0" y="584212"/>
                </a:moveTo>
                <a:cubicBezTo>
                  <a:pt x="0" y="261561"/>
                  <a:pt x="261561" y="0"/>
                  <a:pt x="584212" y="0"/>
                </a:cubicBezTo>
                <a:cubicBezTo>
                  <a:pt x="5409758" y="529389"/>
                  <a:pt x="9609663" y="0"/>
                  <a:pt x="14122388" y="0"/>
                </a:cubicBezTo>
                <a:cubicBezTo>
                  <a:pt x="14445039" y="0"/>
                  <a:pt x="14706600" y="261561"/>
                  <a:pt x="14706600" y="584212"/>
                </a:cubicBezTo>
                <a:lnTo>
                  <a:pt x="14706600" y="2920988"/>
                </a:lnTo>
                <a:cubicBezTo>
                  <a:pt x="14706600" y="3243639"/>
                  <a:pt x="14445039" y="3505200"/>
                  <a:pt x="14122388" y="3505200"/>
                </a:cubicBezTo>
                <a:cubicBezTo>
                  <a:pt x="9561536" y="2927684"/>
                  <a:pt x="5096937" y="3505200"/>
                  <a:pt x="584212" y="3505200"/>
                </a:cubicBezTo>
                <a:cubicBezTo>
                  <a:pt x="261561" y="3505200"/>
                  <a:pt x="0" y="3243639"/>
                  <a:pt x="0" y="2920988"/>
                </a:cubicBezTo>
                <a:lnTo>
                  <a:pt x="0" y="584212"/>
                </a:lnTo>
                <a:close/>
              </a:path>
            </a:pathLst>
          </a:custGeom>
          <a:solidFill>
            <a:srgbClr val="FFDFB5"/>
          </a:solidFill>
          <a:ln w="47625">
            <a:solidFill>
              <a:srgbClr val="D78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6" name="Oval 15"/>
          <p:cNvSpPr/>
          <p:nvPr/>
        </p:nvSpPr>
        <p:spPr>
          <a:xfrm flipH="1">
            <a:off x="4648200" y="5920853"/>
            <a:ext cx="1770605" cy="1684017"/>
          </a:xfrm>
          <a:prstGeom prst="ellipse">
            <a:avLst/>
          </a:prstGeom>
          <a:solidFill>
            <a:srgbClr val="FEF8E7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0" rIns="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1500" b="1" spc="116" dirty="0">
                <a:solidFill>
                  <a:srgbClr val="00B050"/>
                </a:solidFill>
                <a:ea typeface="Cambria" panose="02040503050406030204" pitchFamily="18" charset="0"/>
                <a:cs typeface="Dynapuff Bold"/>
                <a:sym typeface="Dynapuff Bold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 flipH="1">
            <a:off x="8021095" y="5872697"/>
            <a:ext cx="1770605" cy="1684017"/>
          </a:xfrm>
          <a:prstGeom prst="ellipse">
            <a:avLst/>
          </a:prstGeom>
          <a:solidFill>
            <a:srgbClr val="FEF8E7"/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40000" rIns="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1500" b="1" spc="116" dirty="0">
                <a:solidFill>
                  <a:srgbClr val="00B050"/>
                </a:solidFill>
                <a:ea typeface="Cambria" panose="02040503050406030204" pitchFamily="18" charset="0"/>
                <a:cs typeface="Dynapuff Bold"/>
                <a:sym typeface="Dynapuff Bold"/>
              </a:rPr>
              <a:t>1</a:t>
            </a:r>
          </a:p>
        </p:txBody>
      </p:sp>
      <p:sp>
        <p:nvSpPr>
          <p:cNvPr id="19" name="TextBox 12"/>
          <p:cNvSpPr txBox="1"/>
          <p:nvPr/>
        </p:nvSpPr>
        <p:spPr>
          <a:xfrm>
            <a:off x="6753401" y="6763420"/>
            <a:ext cx="933097" cy="793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15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+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674620" y="5872696"/>
            <a:ext cx="1682575" cy="168401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5600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1500" b="1" spc="116" dirty="0">
                <a:solidFill>
                  <a:srgbClr val="00B050"/>
                </a:solidFill>
                <a:ea typeface="Cambria" panose="02040503050406030204" pitchFamily="18" charset="0"/>
                <a:cs typeface="Dynapuff Bold"/>
                <a:sym typeface="Dynapuff Bold"/>
              </a:rPr>
              <a:t>2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10266611" y="6685957"/>
            <a:ext cx="933097" cy="793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1500" b="1" spc="116" dirty="0">
                <a:ea typeface="Cambria" panose="02040503050406030204" pitchFamily="18" charset="0"/>
                <a:cs typeface="Dynapuff Bold"/>
                <a:sym typeface="Dynapuff Bold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49432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4057" r="2252"/>
          <a:stretch/>
        </p:blipFill>
        <p:spPr>
          <a:xfrm>
            <a:off x="685800" y="1181100"/>
            <a:ext cx="16428036" cy="7848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341360" y="1602740"/>
            <a:ext cx="1300480" cy="125476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6600" spc="116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Dynapuff Bold"/>
                <a:sym typeface="Dynapuff Bold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554200" y="1620520"/>
            <a:ext cx="1259840" cy="125476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6600" spc="116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Dynapuff Bold"/>
                <a:sym typeface="Dynapuff Bold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82000" y="5755640"/>
            <a:ext cx="1259840" cy="125476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6600" spc="116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Dynapuff Bold"/>
                <a:sym typeface="Dynapuff Bold"/>
              </a:rPr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554200" y="5753100"/>
            <a:ext cx="1259840" cy="125476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6600" spc="116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Dynapuff Bold"/>
                <a:sym typeface="Dynapuff Bold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9800" y="5740400"/>
            <a:ext cx="1259840" cy="125476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6600" spc="116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  <a:cs typeface="Dynapuff Bold"/>
                <a:sym typeface="Dynapuff Bold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1208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571500"/>
            <a:ext cx="2924666" cy="1066800"/>
            <a:chOff x="609600" y="419100"/>
            <a:chExt cx="2924666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609600" y="419100"/>
              <a:ext cx="2392357" cy="1066800"/>
              <a:chOff x="1066800" y="800100"/>
              <a:chExt cx="2392357" cy="10668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066800" y="800100"/>
                <a:ext cx="1066800" cy="1066800"/>
              </a:xfrm>
              <a:prstGeom prst="ellipse">
                <a:avLst/>
              </a:prstGeom>
              <a:solidFill>
                <a:srgbClr val="F0971F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7200" b="1" dirty="0"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2228600" y="952500"/>
                <a:ext cx="1230557" cy="838200"/>
              </a:xfrm>
              <a:prstGeom prst="roundRect">
                <a:avLst/>
              </a:prstGeom>
              <a:solidFill>
                <a:srgbClr val="FAD8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8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mbria" panose="02040503050406030204" pitchFamily="18" charset="0"/>
                  </a:rPr>
                  <a:t>Số</a:t>
                </a:r>
                <a:endPara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985718" y="571500"/>
              <a:ext cx="5485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48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71394" y="1752600"/>
            <a:ext cx="8916740" cy="3810000"/>
            <a:chOff x="5529670" y="800100"/>
            <a:chExt cx="9450140" cy="4343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7" t="4064" r="820" b="54211"/>
            <a:stretch/>
          </p:blipFill>
          <p:spPr>
            <a:xfrm>
              <a:off x="5529670" y="800100"/>
              <a:ext cx="6629400" cy="43434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14061" t="4121" r="8163" b="56972"/>
            <a:stretch/>
          </p:blipFill>
          <p:spPr>
            <a:xfrm>
              <a:off x="12312810" y="800100"/>
              <a:ext cx="2667000" cy="42672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2471394" y="5562600"/>
            <a:ext cx="8916740" cy="4138639"/>
            <a:chOff x="5460929" y="5372100"/>
            <a:chExt cx="9474271" cy="4495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7" t="57022"/>
            <a:stretch/>
          </p:blipFill>
          <p:spPr>
            <a:xfrm>
              <a:off x="5460929" y="5405504"/>
              <a:ext cx="6693061" cy="44623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11840" t="59008" r="8163" b="1389"/>
            <a:stretch/>
          </p:blipFill>
          <p:spPr>
            <a:xfrm>
              <a:off x="12192000" y="5372100"/>
              <a:ext cx="2743200" cy="43434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0866" y="1025098"/>
            <a:ext cx="4191000" cy="851776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82997" y="1600200"/>
            <a:ext cx="8322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8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14662" y="5493603"/>
            <a:ext cx="8322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8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731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" y="342900"/>
            <a:ext cx="7216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7" t="4064" r="820" b="54211"/>
          <a:stretch/>
        </p:blipFill>
        <p:spPr>
          <a:xfrm>
            <a:off x="1905000" y="2270330"/>
            <a:ext cx="8462079" cy="5370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952500"/>
            <a:ext cx="5166778" cy="800599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544236" y="7809963"/>
            <a:ext cx="1280493" cy="1176446"/>
            <a:chOff x="8564309" y="303675"/>
            <a:chExt cx="1722691" cy="1600200"/>
          </a:xfrm>
        </p:grpSpPr>
        <p:sp>
          <p:nvSpPr>
            <p:cNvPr id="30" name="TextBox 12"/>
            <p:cNvSpPr txBox="1"/>
            <p:nvPr/>
          </p:nvSpPr>
          <p:spPr>
            <a:xfrm>
              <a:off x="8954312" y="1139979"/>
              <a:ext cx="969894" cy="73261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5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1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 flipH="1">
            <a:off x="4267201" y="8125093"/>
            <a:ext cx="1214392" cy="1343822"/>
            <a:chOff x="8564309" y="303675"/>
            <a:chExt cx="1620979" cy="1827864"/>
          </a:xfrm>
        </p:grpSpPr>
        <p:sp>
          <p:nvSpPr>
            <p:cNvPr id="35" name="TextBox 12"/>
            <p:cNvSpPr txBox="1"/>
            <p:nvPr/>
          </p:nvSpPr>
          <p:spPr>
            <a:xfrm>
              <a:off x="8863028" y="1139979"/>
              <a:ext cx="969895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5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8564309" y="303675"/>
              <a:ext cx="1620979" cy="16001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7" name="Oval 2"/>
          <p:cNvSpPr/>
          <p:nvPr/>
        </p:nvSpPr>
        <p:spPr>
          <a:xfrm>
            <a:off x="8484203" y="3929349"/>
            <a:ext cx="1802194" cy="2534873"/>
          </a:xfrm>
          <a:custGeom>
            <a:avLst/>
            <a:gdLst>
              <a:gd name="connsiteX0" fmla="*/ 0 w 13789563"/>
              <a:gd name="connsiteY0" fmla="*/ 1295400 h 2590800"/>
              <a:gd name="connsiteX1" fmla="*/ 6894782 w 13789563"/>
              <a:gd name="connsiteY1" fmla="*/ 0 h 2590800"/>
              <a:gd name="connsiteX2" fmla="*/ 13789564 w 13789563"/>
              <a:gd name="connsiteY2" fmla="*/ 1295400 h 2590800"/>
              <a:gd name="connsiteX3" fmla="*/ 6894782 w 13789563"/>
              <a:gd name="connsiteY3" fmla="*/ 2590800 h 2590800"/>
              <a:gd name="connsiteX4" fmla="*/ 0 w 13789563"/>
              <a:gd name="connsiteY4" fmla="*/ 1295400 h 2590800"/>
              <a:gd name="connsiteX0" fmla="*/ 0 w 13789564"/>
              <a:gd name="connsiteY0" fmla="*/ 1511968 h 2807368"/>
              <a:gd name="connsiteX1" fmla="*/ 6894782 w 13789564"/>
              <a:gd name="connsiteY1" fmla="*/ 0 h 2807368"/>
              <a:gd name="connsiteX2" fmla="*/ 13789564 w 13789564"/>
              <a:gd name="connsiteY2" fmla="*/ 1511968 h 2807368"/>
              <a:gd name="connsiteX3" fmla="*/ 6894782 w 13789564"/>
              <a:gd name="connsiteY3" fmla="*/ 2807368 h 2807368"/>
              <a:gd name="connsiteX4" fmla="*/ 0 w 13789564"/>
              <a:gd name="connsiteY4" fmla="*/ 1511968 h 2807368"/>
              <a:gd name="connsiteX0" fmla="*/ 451400 w 14240964"/>
              <a:gd name="connsiteY0" fmla="*/ 1511968 h 2944921"/>
              <a:gd name="connsiteX1" fmla="*/ 7346182 w 14240964"/>
              <a:gd name="connsiteY1" fmla="*/ 0 h 2944921"/>
              <a:gd name="connsiteX2" fmla="*/ 14240964 w 14240964"/>
              <a:gd name="connsiteY2" fmla="*/ 1511968 h 2944921"/>
              <a:gd name="connsiteX3" fmla="*/ 7346182 w 14240964"/>
              <a:gd name="connsiteY3" fmla="*/ 2807368 h 2944921"/>
              <a:gd name="connsiteX4" fmla="*/ 1397883 w 14240964"/>
              <a:gd name="connsiteY4" fmla="*/ 2761247 h 2944921"/>
              <a:gd name="connsiteX5" fmla="*/ 451400 w 14240964"/>
              <a:gd name="connsiteY5" fmla="*/ 1511968 h 2944921"/>
              <a:gd name="connsiteX0" fmla="*/ 79417 w 13868981"/>
              <a:gd name="connsiteY0" fmla="*/ 1540591 h 2973544"/>
              <a:gd name="connsiteX1" fmla="*/ 833395 w 13868981"/>
              <a:gd name="connsiteY1" fmla="*/ 624186 h 2973544"/>
              <a:gd name="connsiteX2" fmla="*/ 6974199 w 13868981"/>
              <a:gd name="connsiteY2" fmla="*/ 28623 h 2973544"/>
              <a:gd name="connsiteX3" fmla="*/ 13868981 w 13868981"/>
              <a:gd name="connsiteY3" fmla="*/ 1540591 h 2973544"/>
              <a:gd name="connsiteX4" fmla="*/ 6974199 w 13868981"/>
              <a:gd name="connsiteY4" fmla="*/ 2835991 h 2973544"/>
              <a:gd name="connsiteX5" fmla="*/ 1025900 w 13868981"/>
              <a:gd name="connsiteY5" fmla="*/ 2789870 h 2973544"/>
              <a:gd name="connsiteX6" fmla="*/ 79417 w 13868981"/>
              <a:gd name="connsiteY6" fmla="*/ 1540591 h 2973544"/>
              <a:gd name="connsiteX0" fmla="*/ 79417 w 14151645"/>
              <a:gd name="connsiteY0" fmla="*/ 1540591 h 3034256"/>
              <a:gd name="connsiteX1" fmla="*/ 833395 w 14151645"/>
              <a:gd name="connsiteY1" fmla="*/ 624186 h 3034256"/>
              <a:gd name="connsiteX2" fmla="*/ 6974199 w 14151645"/>
              <a:gd name="connsiteY2" fmla="*/ 28623 h 3034256"/>
              <a:gd name="connsiteX3" fmla="*/ 13868981 w 14151645"/>
              <a:gd name="connsiteY3" fmla="*/ 1540591 h 3034256"/>
              <a:gd name="connsiteX4" fmla="*/ 12985290 w 14151645"/>
              <a:gd name="connsiteY4" fmla="*/ 2958312 h 3034256"/>
              <a:gd name="connsiteX5" fmla="*/ 6974199 w 14151645"/>
              <a:gd name="connsiteY5" fmla="*/ 2835991 h 3034256"/>
              <a:gd name="connsiteX6" fmla="*/ 1025900 w 14151645"/>
              <a:gd name="connsiteY6" fmla="*/ 2789870 h 3034256"/>
              <a:gd name="connsiteX7" fmla="*/ 79417 w 14151645"/>
              <a:gd name="connsiteY7" fmla="*/ 1540591 h 3034256"/>
              <a:gd name="connsiteX0" fmla="*/ 79417 w 13961350"/>
              <a:gd name="connsiteY0" fmla="*/ 1512339 h 3006004"/>
              <a:gd name="connsiteX1" fmla="*/ 833395 w 13961350"/>
              <a:gd name="connsiteY1" fmla="*/ 595934 h 3006004"/>
              <a:gd name="connsiteX2" fmla="*/ 6974199 w 13961350"/>
              <a:gd name="connsiteY2" fmla="*/ 371 h 3006004"/>
              <a:gd name="connsiteX3" fmla="*/ 13298111 w 13961350"/>
              <a:gd name="connsiteY3" fmla="*/ 523744 h 3006004"/>
              <a:gd name="connsiteX4" fmla="*/ 13868981 w 13961350"/>
              <a:gd name="connsiteY4" fmla="*/ 1512339 h 3006004"/>
              <a:gd name="connsiteX5" fmla="*/ 12985290 w 13961350"/>
              <a:gd name="connsiteY5" fmla="*/ 2930060 h 3006004"/>
              <a:gd name="connsiteX6" fmla="*/ 6974199 w 13961350"/>
              <a:gd name="connsiteY6" fmla="*/ 2807739 h 3006004"/>
              <a:gd name="connsiteX7" fmla="*/ 1025900 w 13961350"/>
              <a:gd name="connsiteY7" fmla="*/ 2761618 h 3006004"/>
              <a:gd name="connsiteX8" fmla="*/ 79417 w 13961350"/>
              <a:gd name="connsiteY8" fmla="*/ 1512339 h 3006004"/>
              <a:gd name="connsiteX0" fmla="*/ 79417 w 13961350"/>
              <a:gd name="connsiteY0" fmla="*/ 1320507 h 2814172"/>
              <a:gd name="connsiteX1" fmla="*/ 833395 w 13961350"/>
              <a:gd name="connsiteY1" fmla="*/ 404102 h 2814172"/>
              <a:gd name="connsiteX2" fmla="*/ 6974199 w 13961350"/>
              <a:gd name="connsiteY2" fmla="*/ 1044 h 2814172"/>
              <a:gd name="connsiteX3" fmla="*/ 13298111 w 13961350"/>
              <a:gd name="connsiteY3" fmla="*/ 331912 h 2814172"/>
              <a:gd name="connsiteX4" fmla="*/ 13868981 w 13961350"/>
              <a:gd name="connsiteY4" fmla="*/ 1320507 h 2814172"/>
              <a:gd name="connsiteX5" fmla="*/ 12985290 w 13961350"/>
              <a:gd name="connsiteY5" fmla="*/ 2738228 h 2814172"/>
              <a:gd name="connsiteX6" fmla="*/ 6974199 w 13961350"/>
              <a:gd name="connsiteY6" fmla="*/ 2615907 h 2814172"/>
              <a:gd name="connsiteX7" fmla="*/ 1025900 w 13961350"/>
              <a:gd name="connsiteY7" fmla="*/ 2569786 h 2814172"/>
              <a:gd name="connsiteX8" fmla="*/ 79417 w 13961350"/>
              <a:gd name="connsiteY8" fmla="*/ 1320507 h 28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61350" h="2814172">
                <a:moveTo>
                  <a:pt x="79417" y="1320507"/>
                </a:moveTo>
                <a:cubicBezTo>
                  <a:pt x="47333" y="959560"/>
                  <a:pt x="-315735" y="656097"/>
                  <a:pt x="833395" y="404102"/>
                </a:cubicBezTo>
                <a:cubicBezTo>
                  <a:pt x="1982525" y="152107"/>
                  <a:pt x="4896746" y="13076"/>
                  <a:pt x="6974199" y="1044"/>
                </a:cubicBezTo>
                <a:cubicBezTo>
                  <a:pt x="9051652" y="-10988"/>
                  <a:pt x="12148981" y="79917"/>
                  <a:pt x="13298111" y="331912"/>
                </a:cubicBezTo>
                <a:cubicBezTo>
                  <a:pt x="14447241" y="583907"/>
                  <a:pt x="13720591" y="991644"/>
                  <a:pt x="13868981" y="1320507"/>
                </a:cubicBezTo>
                <a:cubicBezTo>
                  <a:pt x="14017371" y="1649370"/>
                  <a:pt x="14134420" y="2522328"/>
                  <a:pt x="12985290" y="2738228"/>
                </a:cubicBezTo>
                <a:cubicBezTo>
                  <a:pt x="11836160" y="2954128"/>
                  <a:pt x="8967431" y="2643981"/>
                  <a:pt x="6974199" y="2615907"/>
                </a:cubicBezTo>
                <a:cubicBezTo>
                  <a:pt x="4980967" y="2587833"/>
                  <a:pt x="2175030" y="2785686"/>
                  <a:pt x="1025900" y="2569786"/>
                </a:cubicBezTo>
                <a:cubicBezTo>
                  <a:pt x="-123230" y="2353886"/>
                  <a:pt x="111501" y="1681454"/>
                  <a:pt x="79417" y="1320507"/>
                </a:cubicBezTo>
                <a:close/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1774347" y="2564321"/>
            <a:ext cx="6648563" cy="5037802"/>
          </a:xfrm>
          <a:custGeom>
            <a:avLst/>
            <a:gdLst>
              <a:gd name="connsiteX0" fmla="*/ 251677 w 6900926"/>
              <a:gd name="connsiteY0" fmla="*/ 2276620 h 5037802"/>
              <a:gd name="connsiteX1" fmla="*/ 144100 w 6900926"/>
              <a:gd name="connsiteY1" fmla="*/ 1093279 h 5037802"/>
              <a:gd name="connsiteX2" fmla="*/ 538547 w 6900926"/>
              <a:gd name="connsiteY2" fmla="*/ 89232 h 5037802"/>
              <a:gd name="connsiteX3" fmla="*/ 2080477 w 6900926"/>
              <a:gd name="connsiteY3" fmla="*/ 53373 h 5037802"/>
              <a:gd name="connsiteX4" fmla="*/ 3622406 w 6900926"/>
              <a:gd name="connsiteY4" fmla="*/ 125091 h 5037802"/>
              <a:gd name="connsiteX5" fmla="*/ 5469135 w 6900926"/>
              <a:gd name="connsiteY5" fmla="*/ 178879 h 5037802"/>
              <a:gd name="connsiteX6" fmla="*/ 6760053 w 6900926"/>
              <a:gd name="connsiteY6" fmla="*/ 519538 h 5037802"/>
              <a:gd name="connsiteX7" fmla="*/ 6760053 w 6900926"/>
              <a:gd name="connsiteY7" fmla="*/ 1667020 h 5037802"/>
              <a:gd name="connsiteX8" fmla="*/ 5809794 w 6900926"/>
              <a:gd name="connsiteY8" fmla="*/ 4840526 h 5037802"/>
              <a:gd name="connsiteX9" fmla="*/ 3120382 w 6900926"/>
              <a:gd name="connsiteY9" fmla="*/ 4715020 h 5037802"/>
              <a:gd name="connsiteX10" fmla="*/ 215818 w 6900926"/>
              <a:gd name="connsiteY10" fmla="*/ 4625373 h 5037802"/>
              <a:gd name="connsiteX11" fmla="*/ 215818 w 6900926"/>
              <a:gd name="connsiteY11" fmla="*/ 2186973 h 5037802"/>
              <a:gd name="connsiteX12" fmla="*/ 251677 w 6900926"/>
              <a:gd name="connsiteY12" fmla="*/ 2276620 h 503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00926" h="5037802">
                <a:moveTo>
                  <a:pt x="251677" y="2276620"/>
                </a:moveTo>
                <a:cubicBezTo>
                  <a:pt x="239724" y="2094338"/>
                  <a:pt x="96288" y="1457843"/>
                  <a:pt x="144100" y="1093279"/>
                </a:cubicBezTo>
                <a:cubicBezTo>
                  <a:pt x="191912" y="728715"/>
                  <a:pt x="215817" y="262550"/>
                  <a:pt x="538547" y="89232"/>
                </a:cubicBezTo>
                <a:cubicBezTo>
                  <a:pt x="861277" y="-84086"/>
                  <a:pt x="1566501" y="47397"/>
                  <a:pt x="2080477" y="53373"/>
                </a:cubicBezTo>
                <a:cubicBezTo>
                  <a:pt x="2594453" y="59349"/>
                  <a:pt x="3622406" y="125091"/>
                  <a:pt x="3622406" y="125091"/>
                </a:cubicBezTo>
                <a:cubicBezTo>
                  <a:pt x="4187182" y="146009"/>
                  <a:pt x="4946194" y="113138"/>
                  <a:pt x="5469135" y="178879"/>
                </a:cubicBezTo>
                <a:cubicBezTo>
                  <a:pt x="5992076" y="244620"/>
                  <a:pt x="6544900" y="271515"/>
                  <a:pt x="6760053" y="519538"/>
                </a:cubicBezTo>
                <a:cubicBezTo>
                  <a:pt x="6975206" y="767561"/>
                  <a:pt x="6918429" y="946855"/>
                  <a:pt x="6760053" y="1667020"/>
                </a:cubicBezTo>
                <a:cubicBezTo>
                  <a:pt x="6601677" y="2387185"/>
                  <a:pt x="6416406" y="4332526"/>
                  <a:pt x="5809794" y="4840526"/>
                </a:cubicBezTo>
                <a:cubicBezTo>
                  <a:pt x="5203182" y="5348526"/>
                  <a:pt x="3120382" y="4715020"/>
                  <a:pt x="3120382" y="4715020"/>
                </a:cubicBezTo>
                <a:cubicBezTo>
                  <a:pt x="2188053" y="4679161"/>
                  <a:pt x="699912" y="5046714"/>
                  <a:pt x="215818" y="4625373"/>
                </a:cubicBezTo>
                <a:cubicBezTo>
                  <a:pt x="-268276" y="4204032"/>
                  <a:pt x="212830" y="2575443"/>
                  <a:pt x="215818" y="2186973"/>
                </a:cubicBezTo>
                <a:cubicBezTo>
                  <a:pt x="218806" y="1798503"/>
                  <a:pt x="263630" y="2458902"/>
                  <a:pt x="251677" y="2276620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stCxn id="9" idx="9"/>
            <a:endCxn id="36" idx="0"/>
          </p:cNvCxnSpPr>
          <p:nvPr/>
        </p:nvCxnSpPr>
        <p:spPr>
          <a:xfrm>
            <a:off x="4780618" y="7279341"/>
            <a:ext cx="93778" cy="845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6"/>
            <a:endCxn id="31" idx="0"/>
          </p:cNvCxnSpPr>
          <p:nvPr/>
        </p:nvCxnSpPr>
        <p:spPr>
          <a:xfrm flipH="1">
            <a:off x="9184483" y="6285634"/>
            <a:ext cx="199981" cy="15243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2"/>
          <p:cNvSpPr txBox="1"/>
          <p:nvPr/>
        </p:nvSpPr>
        <p:spPr>
          <a:xfrm flipH="1">
            <a:off x="14630400" y="3009900"/>
            <a:ext cx="1031418" cy="1528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612000" rIns="0" bIns="18000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5</a:t>
            </a:r>
          </a:p>
        </p:txBody>
      </p:sp>
      <p:sp>
        <p:nvSpPr>
          <p:cNvPr id="43" name="Freeform 42"/>
          <p:cNvSpPr/>
          <p:nvPr/>
        </p:nvSpPr>
        <p:spPr>
          <a:xfrm>
            <a:off x="1876934" y="2572838"/>
            <a:ext cx="4099902" cy="2973644"/>
          </a:xfrm>
          <a:custGeom>
            <a:avLst/>
            <a:gdLst>
              <a:gd name="connsiteX0" fmla="*/ 1117278 w 4099902"/>
              <a:gd name="connsiteY0" fmla="*/ 44856 h 2973644"/>
              <a:gd name="connsiteX1" fmla="*/ 579395 w 4099902"/>
              <a:gd name="connsiteY1" fmla="*/ 44856 h 2973644"/>
              <a:gd name="connsiteX2" fmla="*/ 131160 w 4099902"/>
              <a:gd name="connsiteY2" fmla="*/ 511021 h 2973644"/>
              <a:gd name="connsiteX3" fmla="*/ 5654 w 4099902"/>
              <a:gd name="connsiteY3" fmla="*/ 1281986 h 2973644"/>
              <a:gd name="connsiteX4" fmla="*/ 274595 w 4099902"/>
              <a:gd name="connsiteY4" fmla="*/ 1909515 h 2973644"/>
              <a:gd name="connsiteX5" fmla="*/ 955913 w 4099902"/>
              <a:gd name="connsiteY5" fmla="*/ 2429468 h 2973644"/>
              <a:gd name="connsiteX6" fmla="*/ 1834454 w 4099902"/>
              <a:gd name="connsiteY6" fmla="*/ 2716338 h 2973644"/>
              <a:gd name="connsiteX7" fmla="*/ 2981937 w 4099902"/>
              <a:gd name="connsiteY7" fmla="*/ 2967350 h 2973644"/>
              <a:gd name="connsiteX8" fmla="*/ 3950125 w 4099902"/>
              <a:gd name="connsiteY8" fmla="*/ 2447397 h 2973644"/>
              <a:gd name="connsiteX9" fmla="*/ 4057701 w 4099902"/>
              <a:gd name="connsiteY9" fmla="*/ 1532997 h 2973644"/>
              <a:gd name="connsiteX10" fmla="*/ 3555678 w 4099902"/>
              <a:gd name="connsiteY10" fmla="*/ 618597 h 2973644"/>
              <a:gd name="connsiteX11" fmla="*/ 2390266 w 4099902"/>
              <a:gd name="connsiteY11" fmla="*/ 277938 h 2973644"/>
              <a:gd name="connsiteX12" fmla="*/ 1117278 w 4099902"/>
              <a:gd name="connsiteY12" fmla="*/ 44856 h 297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9902" h="2973644">
                <a:moveTo>
                  <a:pt x="1117278" y="44856"/>
                </a:moveTo>
                <a:cubicBezTo>
                  <a:pt x="815466" y="6009"/>
                  <a:pt x="743748" y="-32838"/>
                  <a:pt x="579395" y="44856"/>
                </a:cubicBezTo>
                <a:cubicBezTo>
                  <a:pt x="415042" y="122550"/>
                  <a:pt x="226783" y="304833"/>
                  <a:pt x="131160" y="511021"/>
                </a:cubicBezTo>
                <a:cubicBezTo>
                  <a:pt x="35537" y="717209"/>
                  <a:pt x="-18252" y="1048904"/>
                  <a:pt x="5654" y="1281986"/>
                </a:cubicBezTo>
                <a:cubicBezTo>
                  <a:pt x="29560" y="1515068"/>
                  <a:pt x="116219" y="1718268"/>
                  <a:pt x="274595" y="1909515"/>
                </a:cubicBezTo>
                <a:cubicBezTo>
                  <a:pt x="432971" y="2100762"/>
                  <a:pt x="695936" y="2294998"/>
                  <a:pt x="955913" y="2429468"/>
                </a:cubicBezTo>
                <a:cubicBezTo>
                  <a:pt x="1215890" y="2563939"/>
                  <a:pt x="1496783" y="2626691"/>
                  <a:pt x="1834454" y="2716338"/>
                </a:cubicBezTo>
                <a:cubicBezTo>
                  <a:pt x="2172125" y="2805985"/>
                  <a:pt x="2629325" y="3012173"/>
                  <a:pt x="2981937" y="2967350"/>
                </a:cubicBezTo>
                <a:cubicBezTo>
                  <a:pt x="3334549" y="2922527"/>
                  <a:pt x="3770831" y="2686456"/>
                  <a:pt x="3950125" y="2447397"/>
                </a:cubicBezTo>
                <a:cubicBezTo>
                  <a:pt x="4129419" y="2208338"/>
                  <a:pt x="4123442" y="1837797"/>
                  <a:pt x="4057701" y="1532997"/>
                </a:cubicBezTo>
                <a:cubicBezTo>
                  <a:pt x="3991960" y="1228197"/>
                  <a:pt x="3833584" y="827774"/>
                  <a:pt x="3555678" y="618597"/>
                </a:cubicBezTo>
                <a:cubicBezTo>
                  <a:pt x="3277772" y="409421"/>
                  <a:pt x="2790689" y="370573"/>
                  <a:pt x="2390266" y="277938"/>
                </a:cubicBezTo>
                <a:cubicBezTo>
                  <a:pt x="1989843" y="185303"/>
                  <a:pt x="1419090" y="83703"/>
                  <a:pt x="1117278" y="44856"/>
                </a:cubicBezTo>
                <a:close/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 44"/>
          <p:cNvSpPr/>
          <p:nvPr/>
        </p:nvSpPr>
        <p:spPr>
          <a:xfrm>
            <a:off x="1678649" y="2765819"/>
            <a:ext cx="9277169" cy="4861932"/>
          </a:xfrm>
          <a:custGeom>
            <a:avLst/>
            <a:gdLst>
              <a:gd name="connsiteX0" fmla="*/ 2223558 w 9277169"/>
              <a:gd name="connsiteY0" fmla="*/ 2675914 h 4861932"/>
              <a:gd name="connsiteX1" fmla="*/ 1076075 w 9277169"/>
              <a:gd name="connsiteY1" fmla="*/ 2586267 h 4861932"/>
              <a:gd name="connsiteX2" fmla="*/ 179605 w 9277169"/>
              <a:gd name="connsiteY2" fmla="*/ 2801420 h 4861932"/>
              <a:gd name="connsiteX3" fmla="*/ 107887 w 9277169"/>
              <a:gd name="connsiteY3" fmla="*/ 3913044 h 4861932"/>
              <a:gd name="connsiteX4" fmla="*/ 1380875 w 9277169"/>
              <a:gd name="connsiteY4" fmla="*/ 4827444 h 4861932"/>
              <a:gd name="connsiteX5" fmla="*/ 3245534 w 9277169"/>
              <a:gd name="connsiteY5" fmla="*/ 4684008 h 4861932"/>
              <a:gd name="connsiteX6" fmla="*/ 5325346 w 9277169"/>
              <a:gd name="connsiteY6" fmla="*/ 4827444 h 4861932"/>
              <a:gd name="connsiteX7" fmla="*/ 8283699 w 9277169"/>
              <a:gd name="connsiteY7" fmla="*/ 4235773 h 4861932"/>
              <a:gd name="connsiteX8" fmla="*/ 9180169 w 9277169"/>
              <a:gd name="connsiteY8" fmla="*/ 2693844 h 4861932"/>
              <a:gd name="connsiteX9" fmla="*/ 9180169 w 9277169"/>
              <a:gd name="connsiteY9" fmla="*/ 1402926 h 4861932"/>
              <a:gd name="connsiteX10" fmla="*/ 8534711 w 9277169"/>
              <a:gd name="connsiteY10" fmla="*/ 434738 h 4861932"/>
              <a:gd name="connsiteX11" fmla="*/ 6652122 w 9277169"/>
              <a:gd name="connsiteY11" fmla="*/ 201656 h 4861932"/>
              <a:gd name="connsiteX12" fmla="*/ 4930899 w 9277169"/>
              <a:gd name="connsiteY12" fmla="*/ 4432 h 4861932"/>
              <a:gd name="connsiteX13" fmla="*/ 4016499 w 9277169"/>
              <a:gd name="connsiteY13" fmla="*/ 398879 h 4861932"/>
              <a:gd name="connsiteX14" fmla="*/ 4285440 w 9277169"/>
              <a:gd name="connsiteY14" fmla="*/ 1438785 h 4861932"/>
              <a:gd name="connsiteX15" fmla="*/ 4859181 w 9277169"/>
              <a:gd name="connsiteY15" fmla="*/ 2120103 h 4861932"/>
              <a:gd name="connsiteX16" fmla="*/ 4859181 w 9277169"/>
              <a:gd name="connsiteY16" fmla="*/ 2855208 h 4861932"/>
              <a:gd name="connsiteX17" fmla="*/ 3496546 w 9277169"/>
              <a:gd name="connsiteY17" fmla="*/ 2747632 h 4861932"/>
              <a:gd name="connsiteX18" fmla="*/ 2223558 w 9277169"/>
              <a:gd name="connsiteY18" fmla="*/ 2675914 h 486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277169" h="4861932">
                <a:moveTo>
                  <a:pt x="2223558" y="2675914"/>
                </a:moveTo>
                <a:cubicBezTo>
                  <a:pt x="1820146" y="2620631"/>
                  <a:pt x="1416734" y="2565349"/>
                  <a:pt x="1076075" y="2586267"/>
                </a:cubicBezTo>
                <a:cubicBezTo>
                  <a:pt x="735416" y="2607185"/>
                  <a:pt x="340970" y="2580291"/>
                  <a:pt x="179605" y="2801420"/>
                </a:cubicBezTo>
                <a:cubicBezTo>
                  <a:pt x="18240" y="3022549"/>
                  <a:pt x="-92325" y="3575373"/>
                  <a:pt x="107887" y="3913044"/>
                </a:cubicBezTo>
                <a:cubicBezTo>
                  <a:pt x="308099" y="4250715"/>
                  <a:pt x="857934" y="4698950"/>
                  <a:pt x="1380875" y="4827444"/>
                </a:cubicBezTo>
                <a:cubicBezTo>
                  <a:pt x="1903816" y="4955938"/>
                  <a:pt x="2588122" y="4684008"/>
                  <a:pt x="3245534" y="4684008"/>
                </a:cubicBezTo>
                <a:cubicBezTo>
                  <a:pt x="3902946" y="4684008"/>
                  <a:pt x="4485652" y="4902150"/>
                  <a:pt x="5325346" y="4827444"/>
                </a:cubicBezTo>
                <a:cubicBezTo>
                  <a:pt x="6165040" y="4752738"/>
                  <a:pt x="7641229" y="4591373"/>
                  <a:pt x="8283699" y="4235773"/>
                </a:cubicBezTo>
                <a:cubicBezTo>
                  <a:pt x="8926169" y="3880173"/>
                  <a:pt x="9030757" y="3165985"/>
                  <a:pt x="9180169" y="2693844"/>
                </a:cubicBezTo>
                <a:cubicBezTo>
                  <a:pt x="9329581" y="2221703"/>
                  <a:pt x="9287745" y="1779444"/>
                  <a:pt x="9180169" y="1402926"/>
                </a:cubicBezTo>
                <a:cubicBezTo>
                  <a:pt x="9072593" y="1026408"/>
                  <a:pt x="8956052" y="634950"/>
                  <a:pt x="8534711" y="434738"/>
                </a:cubicBezTo>
                <a:cubicBezTo>
                  <a:pt x="8113370" y="234526"/>
                  <a:pt x="6652122" y="201656"/>
                  <a:pt x="6652122" y="201656"/>
                </a:cubicBezTo>
                <a:cubicBezTo>
                  <a:pt x="6051487" y="129938"/>
                  <a:pt x="5370169" y="-28438"/>
                  <a:pt x="4930899" y="4432"/>
                </a:cubicBezTo>
                <a:cubicBezTo>
                  <a:pt x="4491629" y="37302"/>
                  <a:pt x="4124076" y="159820"/>
                  <a:pt x="4016499" y="398879"/>
                </a:cubicBezTo>
                <a:cubicBezTo>
                  <a:pt x="3908923" y="637938"/>
                  <a:pt x="4144993" y="1151914"/>
                  <a:pt x="4285440" y="1438785"/>
                </a:cubicBezTo>
                <a:cubicBezTo>
                  <a:pt x="4425887" y="1725656"/>
                  <a:pt x="4763558" y="1884032"/>
                  <a:pt x="4859181" y="2120103"/>
                </a:cubicBezTo>
                <a:cubicBezTo>
                  <a:pt x="4954805" y="2356173"/>
                  <a:pt x="5086287" y="2750620"/>
                  <a:pt x="4859181" y="2855208"/>
                </a:cubicBezTo>
                <a:cubicBezTo>
                  <a:pt x="4632075" y="2959796"/>
                  <a:pt x="3496546" y="2747632"/>
                  <a:pt x="3496546" y="2747632"/>
                </a:cubicBezTo>
                <a:lnTo>
                  <a:pt x="2223558" y="2675914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1682785" y="8370276"/>
            <a:ext cx="1280493" cy="1343822"/>
            <a:chOff x="8564309" y="303675"/>
            <a:chExt cx="1722691" cy="1827864"/>
          </a:xfrm>
        </p:grpSpPr>
        <p:sp>
          <p:nvSpPr>
            <p:cNvPr id="47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5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2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49" name="Straight Arrow Connector 48"/>
          <p:cNvCxnSpPr>
            <a:endCxn id="48" idx="0"/>
          </p:cNvCxnSpPr>
          <p:nvPr/>
        </p:nvCxnSpPr>
        <p:spPr>
          <a:xfrm flipH="1">
            <a:off x="2323032" y="5295900"/>
            <a:ext cx="1039486" cy="30743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 flipH="1">
            <a:off x="6625978" y="8286588"/>
            <a:ext cx="1214392" cy="1343822"/>
            <a:chOff x="8564309" y="303675"/>
            <a:chExt cx="1620979" cy="1827864"/>
          </a:xfrm>
        </p:grpSpPr>
        <p:sp>
          <p:nvSpPr>
            <p:cNvPr id="52" name="TextBox 12"/>
            <p:cNvSpPr txBox="1"/>
            <p:nvPr/>
          </p:nvSpPr>
          <p:spPr>
            <a:xfrm>
              <a:off x="8863028" y="1139979"/>
              <a:ext cx="969895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4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8564309" y="303675"/>
              <a:ext cx="1620979" cy="16001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cxnSp>
        <p:nvCxnSpPr>
          <p:cNvPr id="54" name="Straight Arrow Connector 53"/>
          <p:cNvCxnSpPr/>
          <p:nvPr/>
        </p:nvCxnSpPr>
        <p:spPr>
          <a:xfrm>
            <a:off x="7139395" y="7574348"/>
            <a:ext cx="93778" cy="845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2"/>
          <p:cNvSpPr txBox="1"/>
          <p:nvPr/>
        </p:nvSpPr>
        <p:spPr>
          <a:xfrm flipH="1">
            <a:off x="14722018" y="4838700"/>
            <a:ext cx="1031418" cy="1528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612000" rIns="0" bIns="18000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4</a:t>
            </a:r>
          </a:p>
        </p:txBody>
      </p:sp>
      <p:sp>
        <p:nvSpPr>
          <p:cNvPr id="56" name="Freeform 55"/>
          <p:cNvSpPr/>
          <p:nvPr/>
        </p:nvSpPr>
        <p:spPr>
          <a:xfrm>
            <a:off x="1678649" y="2809791"/>
            <a:ext cx="6989198" cy="4637466"/>
          </a:xfrm>
          <a:custGeom>
            <a:avLst/>
            <a:gdLst>
              <a:gd name="connsiteX0" fmla="*/ 4606654 w 6989198"/>
              <a:gd name="connsiteY0" fmla="*/ 7959 h 4637466"/>
              <a:gd name="connsiteX1" fmla="*/ 4111354 w 6989198"/>
              <a:gd name="connsiteY1" fmla="*/ 217509 h 4637466"/>
              <a:gd name="connsiteX2" fmla="*/ 4225654 w 6989198"/>
              <a:gd name="connsiteY2" fmla="*/ 1398609 h 4637466"/>
              <a:gd name="connsiteX3" fmla="*/ 4968604 w 6989198"/>
              <a:gd name="connsiteY3" fmla="*/ 2103459 h 4637466"/>
              <a:gd name="connsiteX4" fmla="*/ 4759054 w 6989198"/>
              <a:gd name="connsiteY4" fmla="*/ 2865459 h 4637466"/>
              <a:gd name="connsiteX5" fmla="*/ 3425554 w 6989198"/>
              <a:gd name="connsiteY5" fmla="*/ 2789259 h 4637466"/>
              <a:gd name="connsiteX6" fmla="*/ 1825354 w 6989198"/>
              <a:gd name="connsiteY6" fmla="*/ 2694009 h 4637466"/>
              <a:gd name="connsiteX7" fmla="*/ 434704 w 6989198"/>
              <a:gd name="connsiteY7" fmla="*/ 2655909 h 4637466"/>
              <a:gd name="connsiteX8" fmla="*/ 34654 w 6989198"/>
              <a:gd name="connsiteY8" fmla="*/ 3722709 h 4637466"/>
              <a:gd name="connsiteX9" fmla="*/ 1177654 w 6989198"/>
              <a:gd name="connsiteY9" fmla="*/ 4579959 h 4637466"/>
              <a:gd name="connsiteX10" fmla="*/ 2873104 w 6989198"/>
              <a:gd name="connsiteY10" fmla="*/ 4560909 h 4637466"/>
              <a:gd name="connsiteX11" fmla="*/ 4359004 w 6989198"/>
              <a:gd name="connsiteY11" fmla="*/ 4579959 h 4637466"/>
              <a:gd name="connsiteX12" fmla="*/ 5749654 w 6989198"/>
              <a:gd name="connsiteY12" fmla="*/ 4484709 h 4637466"/>
              <a:gd name="connsiteX13" fmla="*/ 6568804 w 6989198"/>
              <a:gd name="connsiteY13" fmla="*/ 3398859 h 4637466"/>
              <a:gd name="connsiteX14" fmla="*/ 6721204 w 6989198"/>
              <a:gd name="connsiteY14" fmla="*/ 1551009 h 4637466"/>
              <a:gd name="connsiteX15" fmla="*/ 6854554 w 6989198"/>
              <a:gd name="connsiteY15" fmla="*/ 331809 h 4637466"/>
              <a:gd name="connsiteX16" fmla="*/ 4606654 w 6989198"/>
              <a:gd name="connsiteY16" fmla="*/ 7959 h 463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89198" h="4637466">
                <a:moveTo>
                  <a:pt x="4606654" y="7959"/>
                </a:moveTo>
                <a:cubicBezTo>
                  <a:pt x="4149454" y="-11091"/>
                  <a:pt x="4174854" y="-14266"/>
                  <a:pt x="4111354" y="217509"/>
                </a:cubicBezTo>
                <a:cubicBezTo>
                  <a:pt x="4047854" y="449284"/>
                  <a:pt x="4082779" y="1084284"/>
                  <a:pt x="4225654" y="1398609"/>
                </a:cubicBezTo>
                <a:cubicBezTo>
                  <a:pt x="4368529" y="1712934"/>
                  <a:pt x="4879704" y="1858984"/>
                  <a:pt x="4968604" y="2103459"/>
                </a:cubicBezTo>
                <a:cubicBezTo>
                  <a:pt x="5057504" y="2347934"/>
                  <a:pt x="5016229" y="2751159"/>
                  <a:pt x="4759054" y="2865459"/>
                </a:cubicBezTo>
                <a:cubicBezTo>
                  <a:pt x="4501879" y="2979759"/>
                  <a:pt x="3425554" y="2789259"/>
                  <a:pt x="3425554" y="2789259"/>
                </a:cubicBezTo>
                <a:lnTo>
                  <a:pt x="1825354" y="2694009"/>
                </a:lnTo>
                <a:cubicBezTo>
                  <a:pt x="1326879" y="2671784"/>
                  <a:pt x="733154" y="2484459"/>
                  <a:pt x="434704" y="2655909"/>
                </a:cubicBezTo>
                <a:cubicBezTo>
                  <a:pt x="136254" y="2827359"/>
                  <a:pt x="-89171" y="3402034"/>
                  <a:pt x="34654" y="3722709"/>
                </a:cubicBezTo>
                <a:cubicBezTo>
                  <a:pt x="158479" y="4043384"/>
                  <a:pt x="704579" y="4440259"/>
                  <a:pt x="1177654" y="4579959"/>
                </a:cubicBezTo>
                <a:cubicBezTo>
                  <a:pt x="1650729" y="4719659"/>
                  <a:pt x="2342879" y="4560909"/>
                  <a:pt x="2873104" y="4560909"/>
                </a:cubicBezTo>
                <a:cubicBezTo>
                  <a:pt x="3403329" y="4560909"/>
                  <a:pt x="3879579" y="4592659"/>
                  <a:pt x="4359004" y="4579959"/>
                </a:cubicBezTo>
                <a:cubicBezTo>
                  <a:pt x="4838429" y="4567259"/>
                  <a:pt x="5381354" y="4681559"/>
                  <a:pt x="5749654" y="4484709"/>
                </a:cubicBezTo>
                <a:cubicBezTo>
                  <a:pt x="6117954" y="4287859"/>
                  <a:pt x="6406879" y="3887809"/>
                  <a:pt x="6568804" y="3398859"/>
                </a:cubicBezTo>
                <a:cubicBezTo>
                  <a:pt x="6730729" y="2909909"/>
                  <a:pt x="6673579" y="2062184"/>
                  <a:pt x="6721204" y="1551009"/>
                </a:cubicBezTo>
                <a:cubicBezTo>
                  <a:pt x="6768829" y="1039834"/>
                  <a:pt x="7203804" y="582634"/>
                  <a:pt x="6854554" y="331809"/>
                </a:cubicBezTo>
                <a:cubicBezTo>
                  <a:pt x="6505304" y="80984"/>
                  <a:pt x="5063854" y="27009"/>
                  <a:pt x="4606654" y="7959"/>
                </a:cubicBezTo>
                <a:close/>
              </a:path>
            </a:pathLst>
          </a:cu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/>
          <p:cNvGrpSpPr/>
          <p:nvPr/>
        </p:nvGrpSpPr>
        <p:grpSpPr>
          <a:xfrm>
            <a:off x="5366802" y="8248043"/>
            <a:ext cx="1280493" cy="1343822"/>
            <a:chOff x="8564309" y="303675"/>
            <a:chExt cx="1722691" cy="1827864"/>
          </a:xfrm>
        </p:grpSpPr>
        <p:sp>
          <p:nvSpPr>
            <p:cNvPr id="58" name="TextBox 12"/>
            <p:cNvSpPr txBox="1"/>
            <p:nvPr/>
          </p:nvSpPr>
          <p:spPr>
            <a:xfrm>
              <a:off x="9032752" y="1139979"/>
              <a:ext cx="969894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5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3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60" name="Straight Arrow Connector 59"/>
          <p:cNvCxnSpPr>
            <a:stCxn id="56" idx="11"/>
            <a:endCxn id="59" idx="0"/>
          </p:cNvCxnSpPr>
          <p:nvPr/>
        </p:nvCxnSpPr>
        <p:spPr>
          <a:xfrm flipH="1">
            <a:off x="6007049" y="7389750"/>
            <a:ext cx="30604" cy="85829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1862014" y="2631719"/>
            <a:ext cx="4152221" cy="2840742"/>
          </a:xfrm>
          <a:custGeom>
            <a:avLst/>
            <a:gdLst>
              <a:gd name="connsiteX0" fmla="*/ 2057680 w 4152221"/>
              <a:gd name="connsiteY0" fmla="*/ 190544 h 2840742"/>
              <a:gd name="connsiteX1" fmla="*/ 1105180 w 4152221"/>
              <a:gd name="connsiteY1" fmla="*/ 44 h 2840742"/>
              <a:gd name="connsiteX2" fmla="*/ 343180 w 4152221"/>
              <a:gd name="connsiteY2" fmla="*/ 209594 h 2840742"/>
              <a:gd name="connsiteX3" fmla="*/ 280 w 4152221"/>
              <a:gd name="connsiteY3" fmla="*/ 990644 h 2840742"/>
              <a:gd name="connsiteX4" fmla="*/ 305080 w 4152221"/>
              <a:gd name="connsiteY4" fmla="*/ 1905044 h 2840742"/>
              <a:gd name="connsiteX5" fmla="*/ 1257580 w 4152221"/>
              <a:gd name="connsiteY5" fmla="*/ 2381294 h 2840742"/>
              <a:gd name="connsiteX6" fmla="*/ 2457730 w 4152221"/>
              <a:gd name="connsiteY6" fmla="*/ 2743244 h 2840742"/>
              <a:gd name="connsiteX7" fmla="*/ 3391180 w 4152221"/>
              <a:gd name="connsiteY7" fmla="*/ 2819444 h 2840742"/>
              <a:gd name="connsiteX8" fmla="*/ 3981730 w 4152221"/>
              <a:gd name="connsiteY8" fmla="*/ 2419394 h 2840742"/>
              <a:gd name="connsiteX9" fmla="*/ 4134130 w 4152221"/>
              <a:gd name="connsiteY9" fmla="*/ 1276394 h 2840742"/>
              <a:gd name="connsiteX10" fmla="*/ 3638830 w 4152221"/>
              <a:gd name="connsiteY10" fmla="*/ 476294 h 2840742"/>
              <a:gd name="connsiteX11" fmla="*/ 2152930 w 4152221"/>
              <a:gd name="connsiteY11" fmla="*/ 152444 h 2840742"/>
              <a:gd name="connsiteX12" fmla="*/ 2057680 w 4152221"/>
              <a:gd name="connsiteY12" fmla="*/ 190544 h 284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52221" h="2840742">
                <a:moveTo>
                  <a:pt x="2057680" y="190544"/>
                </a:moveTo>
                <a:cubicBezTo>
                  <a:pt x="1883055" y="165144"/>
                  <a:pt x="1390930" y="-3131"/>
                  <a:pt x="1105180" y="44"/>
                </a:cubicBezTo>
                <a:cubicBezTo>
                  <a:pt x="819430" y="3219"/>
                  <a:pt x="527330" y="44494"/>
                  <a:pt x="343180" y="209594"/>
                </a:cubicBezTo>
                <a:cubicBezTo>
                  <a:pt x="159030" y="374694"/>
                  <a:pt x="6630" y="708069"/>
                  <a:pt x="280" y="990644"/>
                </a:cubicBezTo>
                <a:cubicBezTo>
                  <a:pt x="-6070" y="1273219"/>
                  <a:pt x="95530" y="1673269"/>
                  <a:pt x="305080" y="1905044"/>
                </a:cubicBezTo>
                <a:cubicBezTo>
                  <a:pt x="514630" y="2136819"/>
                  <a:pt x="898805" y="2241594"/>
                  <a:pt x="1257580" y="2381294"/>
                </a:cubicBezTo>
                <a:cubicBezTo>
                  <a:pt x="1616355" y="2520994"/>
                  <a:pt x="2102130" y="2670219"/>
                  <a:pt x="2457730" y="2743244"/>
                </a:cubicBezTo>
                <a:cubicBezTo>
                  <a:pt x="2813330" y="2816269"/>
                  <a:pt x="3137180" y="2873419"/>
                  <a:pt x="3391180" y="2819444"/>
                </a:cubicBezTo>
                <a:cubicBezTo>
                  <a:pt x="3645180" y="2765469"/>
                  <a:pt x="3857905" y="2676569"/>
                  <a:pt x="3981730" y="2419394"/>
                </a:cubicBezTo>
                <a:cubicBezTo>
                  <a:pt x="4105555" y="2162219"/>
                  <a:pt x="4191280" y="1600244"/>
                  <a:pt x="4134130" y="1276394"/>
                </a:cubicBezTo>
                <a:cubicBezTo>
                  <a:pt x="4076980" y="952544"/>
                  <a:pt x="3969030" y="663619"/>
                  <a:pt x="3638830" y="476294"/>
                </a:cubicBezTo>
                <a:cubicBezTo>
                  <a:pt x="3308630" y="288969"/>
                  <a:pt x="2410105" y="203244"/>
                  <a:pt x="2152930" y="152444"/>
                </a:cubicBezTo>
                <a:cubicBezTo>
                  <a:pt x="1895755" y="101644"/>
                  <a:pt x="2232305" y="215944"/>
                  <a:pt x="2057680" y="190544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 62"/>
          <p:cNvSpPr/>
          <p:nvPr/>
        </p:nvSpPr>
        <p:spPr>
          <a:xfrm>
            <a:off x="8468676" y="3737901"/>
            <a:ext cx="2321047" cy="2840742"/>
          </a:xfrm>
          <a:custGeom>
            <a:avLst/>
            <a:gdLst>
              <a:gd name="connsiteX0" fmla="*/ 2057680 w 4152221"/>
              <a:gd name="connsiteY0" fmla="*/ 190544 h 2840742"/>
              <a:gd name="connsiteX1" fmla="*/ 1105180 w 4152221"/>
              <a:gd name="connsiteY1" fmla="*/ 44 h 2840742"/>
              <a:gd name="connsiteX2" fmla="*/ 343180 w 4152221"/>
              <a:gd name="connsiteY2" fmla="*/ 209594 h 2840742"/>
              <a:gd name="connsiteX3" fmla="*/ 280 w 4152221"/>
              <a:gd name="connsiteY3" fmla="*/ 990644 h 2840742"/>
              <a:gd name="connsiteX4" fmla="*/ 305080 w 4152221"/>
              <a:gd name="connsiteY4" fmla="*/ 1905044 h 2840742"/>
              <a:gd name="connsiteX5" fmla="*/ 1257580 w 4152221"/>
              <a:gd name="connsiteY5" fmla="*/ 2381294 h 2840742"/>
              <a:gd name="connsiteX6" fmla="*/ 2457730 w 4152221"/>
              <a:gd name="connsiteY6" fmla="*/ 2743244 h 2840742"/>
              <a:gd name="connsiteX7" fmla="*/ 3391180 w 4152221"/>
              <a:gd name="connsiteY7" fmla="*/ 2819444 h 2840742"/>
              <a:gd name="connsiteX8" fmla="*/ 3981730 w 4152221"/>
              <a:gd name="connsiteY8" fmla="*/ 2419394 h 2840742"/>
              <a:gd name="connsiteX9" fmla="*/ 4134130 w 4152221"/>
              <a:gd name="connsiteY9" fmla="*/ 1276394 h 2840742"/>
              <a:gd name="connsiteX10" fmla="*/ 3638830 w 4152221"/>
              <a:gd name="connsiteY10" fmla="*/ 476294 h 2840742"/>
              <a:gd name="connsiteX11" fmla="*/ 2152930 w 4152221"/>
              <a:gd name="connsiteY11" fmla="*/ 152444 h 2840742"/>
              <a:gd name="connsiteX12" fmla="*/ 2057680 w 4152221"/>
              <a:gd name="connsiteY12" fmla="*/ 190544 h 284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152221" h="2840742">
                <a:moveTo>
                  <a:pt x="2057680" y="190544"/>
                </a:moveTo>
                <a:cubicBezTo>
                  <a:pt x="1883055" y="165144"/>
                  <a:pt x="1390930" y="-3131"/>
                  <a:pt x="1105180" y="44"/>
                </a:cubicBezTo>
                <a:cubicBezTo>
                  <a:pt x="819430" y="3219"/>
                  <a:pt x="527330" y="44494"/>
                  <a:pt x="343180" y="209594"/>
                </a:cubicBezTo>
                <a:cubicBezTo>
                  <a:pt x="159030" y="374694"/>
                  <a:pt x="6630" y="708069"/>
                  <a:pt x="280" y="990644"/>
                </a:cubicBezTo>
                <a:cubicBezTo>
                  <a:pt x="-6070" y="1273219"/>
                  <a:pt x="95530" y="1673269"/>
                  <a:pt x="305080" y="1905044"/>
                </a:cubicBezTo>
                <a:cubicBezTo>
                  <a:pt x="514630" y="2136819"/>
                  <a:pt x="898805" y="2241594"/>
                  <a:pt x="1257580" y="2381294"/>
                </a:cubicBezTo>
                <a:cubicBezTo>
                  <a:pt x="1616355" y="2520994"/>
                  <a:pt x="2102130" y="2670219"/>
                  <a:pt x="2457730" y="2743244"/>
                </a:cubicBezTo>
                <a:cubicBezTo>
                  <a:pt x="2813330" y="2816269"/>
                  <a:pt x="3137180" y="2873419"/>
                  <a:pt x="3391180" y="2819444"/>
                </a:cubicBezTo>
                <a:cubicBezTo>
                  <a:pt x="3645180" y="2765469"/>
                  <a:pt x="3857905" y="2676569"/>
                  <a:pt x="3981730" y="2419394"/>
                </a:cubicBezTo>
                <a:cubicBezTo>
                  <a:pt x="4105555" y="2162219"/>
                  <a:pt x="4191280" y="1600244"/>
                  <a:pt x="4134130" y="1276394"/>
                </a:cubicBezTo>
                <a:cubicBezTo>
                  <a:pt x="4076980" y="952544"/>
                  <a:pt x="3969030" y="663619"/>
                  <a:pt x="3638830" y="476294"/>
                </a:cubicBezTo>
                <a:cubicBezTo>
                  <a:pt x="3308630" y="288969"/>
                  <a:pt x="2410105" y="203244"/>
                  <a:pt x="2152930" y="152444"/>
                </a:cubicBezTo>
                <a:cubicBezTo>
                  <a:pt x="1895755" y="101644"/>
                  <a:pt x="2232305" y="215944"/>
                  <a:pt x="2057680" y="190544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/>
          <p:cNvGrpSpPr/>
          <p:nvPr/>
        </p:nvGrpSpPr>
        <p:grpSpPr>
          <a:xfrm flipH="1">
            <a:off x="5434686" y="537471"/>
            <a:ext cx="1214392" cy="1343822"/>
            <a:chOff x="8564309" y="303675"/>
            <a:chExt cx="1620979" cy="1827864"/>
          </a:xfrm>
        </p:grpSpPr>
        <p:sp>
          <p:nvSpPr>
            <p:cNvPr id="65" name="TextBox 12"/>
            <p:cNvSpPr txBox="1"/>
            <p:nvPr/>
          </p:nvSpPr>
          <p:spPr>
            <a:xfrm>
              <a:off x="8863028" y="1139979"/>
              <a:ext cx="969895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3</a:t>
              </a:r>
            </a:p>
          </p:txBody>
        </p:sp>
        <p:sp>
          <p:nvSpPr>
            <p:cNvPr id="66" name="Oval 65"/>
            <p:cNvSpPr/>
            <p:nvPr/>
          </p:nvSpPr>
          <p:spPr>
            <a:xfrm>
              <a:off x="8564309" y="303675"/>
              <a:ext cx="1620979" cy="16001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cxnSp>
        <p:nvCxnSpPr>
          <p:cNvPr id="67" name="Straight Arrow Connector 66"/>
          <p:cNvCxnSpPr>
            <a:stCxn id="62" idx="0"/>
          </p:cNvCxnSpPr>
          <p:nvPr/>
        </p:nvCxnSpPr>
        <p:spPr>
          <a:xfrm flipV="1">
            <a:off x="3919694" y="1351601"/>
            <a:ext cx="1597865" cy="1470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66" idx="2"/>
          </p:cNvCxnSpPr>
          <p:nvPr/>
        </p:nvCxnSpPr>
        <p:spPr>
          <a:xfrm flipH="1" flipV="1">
            <a:off x="6649078" y="1125694"/>
            <a:ext cx="2545517" cy="2631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12"/>
          <p:cNvSpPr txBox="1"/>
          <p:nvPr/>
        </p:nvSpPr>
        <p:spPr>
          <a:xfrm flipH="1">
            <a:off x="14722018" y="6891384"/>
            <a:ext cx="1031418" cy="1528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612000" rIns="0" bIns="18000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385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9" grpId="0" animBg="1"/>
      <p:bldP spid="9" grpId="1" animBg="1"/>
      <p:bldP spid="42" grpId="0" animBg="1"/>
      <p:bldP spid="43" grpId="0" animBg="1"/>
      <p:bldP spid="43" grpId="1" animBg="1"/>
      <p:bldP spid="45" grpId="0" animBg="1"/>
      <p:bldP spid="45" grpId="1" animBg="1"/>
      <p:bldP spid="55" grpId="0" animBg="1"/>
      <p:bldP spid="56" grpId="0" animBg="1"/>
      <p:bldP spid="62" grpId="0" animBg="1"/>
      <p:bldP spid="63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57399" y="625677"/>
            <a:ext cx="14838199" cy="8481967"/>
            <a:chOff x="5660843" y="4812973"/>
            <a:chExt cx="9732162" cy="50644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7" t="57022"/>
            <a:stretch/>
          </p:blipFill>
          <p:spPr>
            <a:xfrm>
              <a:off x="5660843" y="5691925"/>
              <a:ext cx="5947441" cy="37640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11840" t="59008" r="8163" b="1389"/>
            <a:stretch/>
          </p:blipFill>
          <p:spPr>
            <a:xfrm>
              <a:off x="12194382" y="4812973"/>
              <a:ext cx="3198623" cy="5064484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925847" y="1006768"/>
            <a:ext cx="7569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2" name="Freeform 1"/>
          <p:cNvSpPr/>
          <p:nvPr/>
        </p:nvSpPr>
        <p:spPr>
          <a:xfrm>
            <a:off x="4110616" y="3980219"/>
            <a:ext cx="2309461" cy="1772882"/>
          </a:xfrm>
          <a:custGeom>
            <a:avLst/>
            <a:gdLst>
              <a:gd name="connsiteX0" fmla="*/ 1429572 w 2309461"/>
              <a:gd name="connsiteY0" fmla="*/ 35969 h 1772882"/>
              <a:gd name="connsiteX1" fmla="*/ 855831 w 2309461"/>
              <a:gd name="connsiteY1" fmla="*/ 53899 h 1772882"/>
              <a:gd name="connsiteX2" fmla="*/ 84866 w 2309461"/>
              <a:gd name="connsiteY2" fmla="*/ 537993 h 1772882"/>
              <a:gd name="connsiteX3" fmla="*/ 138655 w 2309461"/>
              <a:gd name="connsiteY3" fmla="*/ 1524110 h 1772882"/>
              <a:gd name="connsiteX4" fmla="*/ 1142702 w 2309461"/>
              <a:gd name="connsiteY4" fmla="*/ 1739263 h 1772882"/>
              <a:gd name="connsiteX5" fmla="*/ 2272255 w 2309461"/>
              <a:gd name="connsiteY5" fmla="*/ 968299 h 1772882"/>
              <a:gd name="connsiteX6" fmla="*/ 1985384 w 2309461"/>
              <a:gd name="connsiteY6" fmla="*/ 269052 h 1772882"/>
              <a:gd name="connsiteX7" fmla="*/ 1429572 w 2309461"/>
              <a:gd name="connsiteY7" fmla="*/ 35969 h 177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9461" h="1772882">
                <a:moveTo>
                  <a:pt x="1429572" y="35969"/>
                </a:moveTo>
                <a:cubicBezTo>
                  <a:pt x="1241313" y="110"/>
                  <a:pt x="1079949" y="-29772"/>
                  <a:pt x="855831" y="53899"/>
                </a:cubicBezTo>
                <a:cubicBezTo>
                  <a:pt x="631713" y="137570"/>
                  <a:pt x="204395" y="292958"/>
                  <a:pt x="84866" y="537993"/>
                </a:cubicBezTo>
                <a:cubicBezTo>
                  <a:pt x="-34663" y="783028"/>
                  <a:pt x="-37651" y="1323898"/>
                  <a:pt x="138655" y="1524110"/>
                </a:cubicBezTo>
                <a:cubicBezTo>
                  <a:pt x="314961" y="1724322"/>
                  <a:pt x="787102" y="1831898"/>
                  <a:pt x="1142702" y="1739263"/>
                </a:cubicBezTo>
                <a:cubicBezTo>
                  <a:pt x="1498302" y="1646628"/>
                  <a:pt x="2131808" y="1213334"/>
                  <a:pt x="2272255" y="968299"/>
                </a:cubicBezTo>
                <a:cubicBezTo>
                  <a:pt x="2412702" y="723264"/>
                  <a:pt x="2119855" y="427429"/>
                  <a:pt x="1985384" y="269052"/>
                </a:cubicBezTo>
                <a:cubicBezTo>
                  <a:pt x="1850913" y="110675"/>
                  <a:pt x="1617831" y="71828"/>
                  <a:pt x="1429572" y="35969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2280709" y="2698161"/>
            <a:ext cx="9057600" cy="5260106"/>
          </a:xfrm>
          <a:custGeom>
            <a:avLst/>
            <a:gdLst>
              <a:gd name="connsiteX0" fmla="*/ 1429572 w 2309461"/>
              <a:gd name="connsiteY0" fmla="*/ 35969 h 1772882"/>
              <a:gd name="connsiteX1" fmla="*/ 855831 w 2309461"/>
              <a:gd name="connsiteY1" fmla="*/ 53899 h 1772882"/>
              <a:gd name="connsiteX2" fmla="*/ 84866 w 2309461"/>
              <a:gd name="connsiteY2" fmla="*/ 537993 h 1772882"/>
              <a:gd name="connsiteX3" fmla="*/ 138655 w 2309461"/>
              <a:gd name="connsiteY3" fmla="*/ 1524110 h 1772882"/>
              <a:gd name="connsiteX4" fmla="*/ 1142702 w 2309461"/>
              <a:gd name="connsiteY4" fmla="*/ 1739263 h 1772882"/>
              <a:gd name="connsiteX5" fmla="*/ 2272255 w 2309461"/>
              <a:gd name="connsiteY5" fmla="*/ 968299 h 1772882"/>
              <a:gd name="connsiteX6" fmla="*/ 1985384 w 2309461"/>
              <a:gd name="connsiteY6" fmla="*/ 269052 h 1772882"/>
              <a:gd name="connsiteX7" fmla="*/ 1429572 w 2309461"/>
              <a:gd name="connsiteY7" fmla="*/ 35969 h 1772882"/>
              <a:gd name="connsiteX0" fmla="*/ 1391786 w 2271675"/>
              <a:gd name="connsiteY0" fmla="*/ 13077 h 1749990"/>
              <a:gd name="connsiteX1" fmla="*/ 818045 w 2271675"/>
              <a:gd name="connsiteY1" fmla="*/ 31007 h 1749990"/>
              <a:gd name="connsiteX2" fmla="*/ 208039 w 2271675"/>
              <a:gd name="connsiteY2" fmla="*/ 43529 h 1749990"/>
              <a:gd name="connsiteX3" fmla="*/ 47080 w 2271675"/>
              <a:gd name="connsiteY3" fmla="*/ 515101 h 1749990"/>
              <a:gd name="connsiteX4" fmla="*/ 100869 w 2271675"/>
              <a:gd name="connsiteY4" fmla="*/ 1501218 h 1749990"/>
              <a:gd name="connsiteX5" fmla="*/ 1104916 w 2271675"/>
              <a:gd name="connsiteY5" fmla="*/ 1716371 h 1749990"/>
              <a:gd name="connsiteX6" fmla="*/ 2234469 w 2271675"/>
              <a:gd name="connsiteY6" fmla="*/ 945407 h 1749990"/>
              <a:gd name="connsiteX7" fmla="*/ 1947598 w 2271675"/>
              <a:gd name="connsiteY7" fmla="*/ 246160 h 1749990"/>
              <a:gd name="connsiteX8" fmla="*/ 1391786 w 2271675"/>
              <a:gd name="connsiteY8" fmla="*/ 13077 h 1749990"/>
              <a:gd name="connsiteX0" fmla="*/ 1391786 w 2278566"/>
              <a:gd name="connsiteY0" fmla="*/ 10453 h 1747366"/>
              <a:gd name="connsiteX1" fmla="*/ 818045 w 2278566"/>
              <a:gd name="connsiteY1" fmla="*/ 28383 h 1747366"/>
              <a:gd name="connsiteX2" fmla="*/ 208039 w 2278566"/>
              <a:gd name="connsiteY2" fmla="*/ 40905 h 1747366"/>
              <a:gd name="connsiteX3" fmla="*/ 47080 w 2278566"/>
              <a:gd name="connsiteY3" fmla="*/ 512477 h 1747366"/>
              <a:gd name="connsiteX4" fmla="*/ 100869 w 2278566"/>
              <a:gd name="connsiteY4" fmla="*/ 1498594 h 1747366"/>
              <a:gd name="connsiteX5" fmla="*/ 1104916 w 2278566"/>
              <a:gd name="connsiteY5" fmla="*/ 1713747 h 1747366"/>
              <a:gd name="connsiteX6" fmla="*/ 2234469 w 2278566"/>
              <a:gd name="connsiteY6" fmla="*/ 942783 h 1747366"/>
              <a:gd name="connsiteX7" fmla="*/ 2012289 w 2278566"/>
              <a:gd name="connsiteY7" fmla="*/ 99520 h 1747366"/>
              <a:gd name="connsiteX8" fmla="*/ 1391786 w 2278566"/>
              <a:gd name="connsiteY8" fmla="*/ 10453 h 1747366"/>
              <a:gd name="connsiteX0" fmla="*/ 1391786 w 2102987"/>
              <a:gd name="connsiteY0" fmla="*/ 16785 h 1745417"/>
              <a:gd name="connsiteX1" fmla="*/ 818045 w 2102987"/>
              <a:gd name="connsiteY1" fmla="*/ 34715 h 1745417"/>
              <a:gd name="connsiteX2" fmla="*/ 208039 w 2102987"/>
              <a:gd name="connsiteY2" fmla="*/ 47237 h 1745417"/>
              <a:gd name="connsiteX3" fmla="*/ 47080 w 2102987"/>
              <a:gd name="connsiteY3" fmla="*/ 518809 h 1745417"/>
              <a:gd name="connsiteX4" fmla="*/ 100869 w 2102987"/>
              <a:gd name="connsiteY4" fmla="*/ 1504926 h 1745417"/>
              <a:gd name="connsiteX5" fmla="*/ 1104916 w 2102987"/>
              <a:gd name="connsiteY5" fmla="*/ 1720079 h 1745417"/>
              <a:gd name="connsiteX6" fmla="*/ 2010208 w 2102987"/>
              <a:gd name="connsiteY6" fmla="*/ 1068300 h 1745417"/>
              <a:gd name="connsiteX7" fmla="*/ 2012289 w 2102987"/>
              <a:gd name="connsiteY7" fmla="*/ 105852 h 1745417"/>
              <a:gd name="connsiteX8" fmla="*/ 1391786 w 2102987"/>
              <a:gd name="connsiteY8" fmla="*/ 16785 h 1745417"/>
              <a:gd name="connsiteX0" fmla="*/ 1384724 w 2095925"/>
              <a:gd name="connsiteY0" fmla="*/ 16785 h 1578163"/>
              <a:gd name="connsiteX1" fmla="*/ 810983 w 2095925"/>
              <a:gd name="connsiteY1" fmla="*/ 34715 h 1578163"/>
              <a:gd name="connsiteX2" fmla="*/ 200977 w 2095925"/>
              <a:gd name="connsiteY2" fmla="*/ 47237 h 1578163"/>
              <a:gd name="connsiteX3" fmla="*/ 40018 w 2095925"/>
              <a:gd name="connsiteY3" fmla="*/ 518809 h 1578163"/>
              <a:gd name="connsiteX4" fmla="*/ 93807 w 2095925"/>
              <a:gd name="connsiteY4" fmla="*/ 1504926 h 1578163"/>
              <a:gd name="connsiteX5" fmla="*/ 994349 w 2095925"/>
              <a:gd name="connsiteY5" fmla="*/ 1456878 h 1578163"/>
              <a:gd name="connsiteX6" fmla="*/ 2003146 w 2095925"/>
              <a:gd name="connsiteY6" fmla="*/ 1068300 h 1578163"/>
              <a:gd name="connsiteX7" fmla="*/ 2005227 w 2095925"/>
              <a:gd name="connsiteY7" fmla="*/ 105852 h 1578163"/>
              <a:gd name="connsiteX8" fmla="*/ 1384724 w 2095925"/>
              <a:gd name="connsiteY8" fmla="*/ 16785 h 1578163"/>
              <a:gd name="connsiteX0" fmla="*/ 1384724 w 2095925"/>
              <a:gd name="connsiteY0" fmla="*/ 16785 h 1546507"/>
              <a:gd name="connsiteX1" fmla="*/ 810983 w 2095925"/>
              <a:gd name="connsiteY1" fmla="*/ 34715 h 1546507"/>
              <a:gd name="connsiteX2" fmla="*/ 200977 w 2095925"/>
              <a:gd name="connsiteY2" fmla="*/ 47237 h 1546507"/>
              <a:gd name="connsiteX3" fmla="*/ 40018 w 2095925"/>
              <a:gd name="connsiteY3" fmla="*/ 518809 h 1546507"/>
              <a:gd name="connsiteX4" fmla="*/ 93807 w 2095925"/>
              <a:gd name="connsiteY4" fmla="*/ 1504926 h 1546507"/>
              <a:gd name="connsiteX5" fmla="*/ 994349 w 2095925"/>
              <a:gd name="connsiteY5" fmla="*/ 1456878 h 1546507"/>
              <a:gd name="connsiteX6" fmla="*/ 2003146 w 2095925"/>
              <a:gd name="connsiteY6" fmla="*/ 1068300 h 1546507"/>
              <a:gd name="connsiteX7" fmla="*/ 2005227 w 2095925"/>
              <a:gd name="connsiteY7" fmla="*/ 105852 h 1546507"/>
              <a:gd name="connsiteX8" fmla="*/ 1384724 w 2095925"/>
              <a:gd name="connsiteY8" fmla="*/ 16785 h 1546507"/>
              <a:gd name="connsiteX0" fmla="*/ 1467503 w 2178704"/>
              <a:gd name="connsiteY0" fmla="*/ 16785 h 1456935"/>
              <a:gd name="connsiteX1" fmla="*/ 893762 w 2178704"/>
              <a:gd name="connsiteY1" fmla="*/ 34715 h 1456935"/>
              <a:gd name="connsiteX2" fmla="*/ 283756 w 2178704"/>
              <a:gd name="connsiteY2" fmla="*/ 47237 h 1456935"/>
              <a:gd name="connsiteX3" fmla="*/ 122797 w 2178704"/>
              <a:gd name="connsiteY3" fmla="*/ 518809 h 1456935"/>
              <a:gd name="connsiteX4" fmla="*/ 64455 w 2178704"/>
              <a:gd name="connsiteY4" fmla="*/ 1092743 h 1456935"/>
              <a:gd name="connsiteX5" fmla="*/ 1077128 w 2178704"/>
              <a:gd name="connsiteY5" fmla="*/ 1456878 h 1456935"/>
              <a:gd name="connsiteX6" fmla="*/ 2085925 w 2178704"/>
              <a:gd name="connsiteY6" fmla="*/ 1068300 h 1456935"/>
              <a:gd name="connsiteX7" fmla="*/ 2088006 w 2178704"/>
              <a:gd name="connsiteY7" fmla="*/ 105852 h 1456935"/>
              <a:gd name="connsiteX8" fmla="*/ 1467503 w 2178704"/>
              <a:gd name="connsiteY8" fmla="*/ 16785 h 145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704" h="1456935">
                <a:moveTo>
                  <a:pt x="1467503" y="16785"/>
                </a:moveTo>
                <a:cubicBezTo>
                  <a:pt x="1268462" y="4929"/>
                  <a:pt x="1091053" y="29640"/>
                  <a:pt x="893762" y="34715"/>
                </a:cubicBezTo>
                <a:cubicBezTo>
                  <a:pt x="696471" y="39790"/>
                  <a:pt x="412250" y="-33445"/>
                  <a:pt x="283756" y="47237"/>
                </a:cubicBezTo>
                <a:cubicBezTo>
                  <a:pt x="155262" y="127919"/>
                  <a:pt x="159347" y="344558"/>
                  <a:pt x="122797" y="518809"/>
                </a:cubicBezTo>
                <a:cubicBezTo>
                  <a:pt x="86247" y="693060"/>
                  <a:pt x="-94600" y="936398"/>
                  <a:pt x="64455" y="1092743"/>
                </a:cubicBezTo>
                <a:cubicBezTo>
                  <a:pt x="223510" y="1249088"/>
                  <a:pt x="740216" y="1460952"/>
                  <a:pt x="1077128" y="1456878"/>
                </a:cubicBezTo>
                <a:cubicBezTo>
                  <a:pt x="1414040" y="1452804"/>
                  <a:pt x="1945478" y="1313335"/>
                  <a:pt x="2085925" y="1068300"/>
                </a:cubicBezTo>
                <a:cubicBezTo>
                  <a:pt x="2226372" y="823265"/>
                  <a:pt x="2191076" y="281104"/>
                  <a:pt x="2088006" y="105852"/>
                </a:cubicBezTo>
                <a:cubicBezTo>
                  <a:pt x="1984936" y="-69400"/>
                  <a:pt x="1666544" y="28641"/>
                  <a:pt x="1467503" y="1678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 flipH="1">
            <a:off x="6450490" y="8431836"/>
            <a:ext cx="1214392" cy="1343822"/>
            <a:chOff x="8564309" y="303675"/>
            <a:chExt cx="1620979" cy="1827864"/>
          </a:xfrm>
        </p:grpSpPr>
        <p:sp>
          <p:nvSpPr>
            <p:cNvPr id="19" name="TextBox 12"/>
            <p:cNvSpPr txBox="1"/>
            <p:nvPr/>
          </p:nvSpPr>
          <p:spPr>
            <a:xfrm>
              <a:off x="8863028" y="1139979"/>
              <a:ext cx="969895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8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8564309" y="303675"/>
              <a:ext cx="1620979" cy="16001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cxnSp>
        <p:nvCxnSpPr>
          <p:cNvPr id="28" name="Straight Arrow Connector 27"/>
          <p:cNvCxnSpPr>
            <a:endCxn id="20" idx="0"/>
          </p:cNvCxnSpPr>
          <p:nvPr/>
        </p:nvCxnSpPr>
        <p:spPr>
          <a:xfrm>
            <a:off x="7010400" y="7958267"/>
            <a:ext cx="47286" cy="473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682785" y="8370276"/>
            <a:ext cx="1280493" cy="1343822"/>
            <a:chOff x="8564309" y="303675"/>
            <a:chExt cx="1722691" cy="1827864"/>
          </a:xfrm>
        </p:grpSpPr>
        <p:sp>
          <p:nvSpPr>
            <p:cNvPr id="30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5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1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32" name="Straight Arrow Connector 31"/>
          <p:cNvCxnSpPr>
            <a:endCxn id="31" idx="0"/>
          </p:cNvCxnSpPr>
          <p:nvPr/>
        </p:nvCxnSpPr>
        <p:spPr>
          <a:xfrm flipH="1">
            <a:off x="2323032" y="5600700"/>
            <a:ext cx="2138175" cy="27695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2"/>
          <p:cNvSpPr txBox="1"/>
          <p:nvPr/>
        </p:nvSpPr>
        <p:spPr>
          <a:xfrm flipH="1">
            <a:off x="15068819" y="3086101"/>
            <a:ext cx="1031418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540000" rIns="0" bIns="18000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8</a:t>
            </a:r>
          </a:p>
        </p:txBody>
      </p:sp>
      <p:sp>
        <p:nvSpPr>
          <p:cNvPr id="35" name="Freeform 34"/>
          <p:cNvSpPr/>
          <p:nvPr/>
        </p:nvSpPr>
        <p:spPr>
          <a:xfrm>
            <a:off x="8707426" y="2698161"/>
            <a:ext cx="2683407" cy="5260106"/>
          </a:xfrm>
          <a:custGeom>
            <a:avLst/>
            <a:gdLst>
              <a:gd name="connsiteX0" fmla="*/ 1429572 w 2309461"/>
              <a:gd name="connsiteY0" fmla="*/ 35969 h 1772882"/>
              <a:gd name="connsiteX1" fmla="*/ 855831 w 2309461"/>
              <a:gd name="connsiteY1" fmla="*/ 53899 h 1772882"/>
              <a:gd name="connsiteX2" fmla="*/ 84866 w 2309461"/>
              <a:gd name="connsiteY2" fmla="*/ 537993 h 1772882"/>
              <a:gd name="connsiteX3" fmla="*/ 138655 w 2309461"/>
              <a:gd name="connsiteY3" fmla="*/ 1524110 h 1772882"/>
              <a:gd name="connsiteX4" fmla="*/ 1142702 w 2309461"/>
              <a:gd name="connsiteY4" fmla="*/ 1739263 h 1772882"/>
              <a:gd name="connsiteX5" fmla="*/ 2272255 w 2309461"/>
              <a:gd name="connsiteY5" fmla="*/ 968299 h 1772882"/>
              <a:gd name="connsiteX6" fmla="*/ 1985384 w 2309461"/>
              <a:gd name="connsiteY6" fmla="*/ 269052 h 1772882"/>
              <a:gd name="connsiteX7" fmla="*/ 1429572 w 2309461"/>
              <a:gd name="connsiteY7" fmla="*/ 35969 h 177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9461" h="1772882">
                <a:moveTo>
                  <a:pt x="1429572" y="35969"/>
                </a:moveTo>
                <a:cubicBezTo>
                  <a:pt x="1241313" y="110"/>
                  <a:pt x="1079949" y="-29772"/>
                  <a:pt x="855831" y="53899"/>
                </a:cubicBezTo>
                <a:cubicBezTo>
                  <a:pt x="631713" y="137570"/>
                  <a:pt x="204395" y="292958"/>
                  <a:pt x="84866" y="537993"/>
                </a:cubicBezTo>
                <a:cubicBezTo>
                  <a:pt x="-34663" y="783028"/>
                  <a:pt x="-37651" y="1323898"/>
                  <a:pt x="138655" y="1524110"/>
                </a:cubicBezTo>
                <a:cubicBezTo>
                  <a:pt x="314961" y="1724322"/>
                  <a:pt x="787102" y="1831898"/>
                  <a:pt x="1142702" y="1739263"/>
                </a:cubicBezTo>
                <a:cubicBezTo>
                  <a:pt x="1498302" y="1646628"/>
                  <a:pt x="2131808" y="1213334"/>
                  <a:pt x="2272255" y="968299"/>
                </a:cubicBezTo>
                <a:cubicBezTo>
                  <a:pt x="2412702" y="723264"/>
                  <a:pt x="2119855" y="427429"/>
                  <a:pt x="1985384" y="269052"/>
                </a:cubicBezTo>
                <a:cubicBezTo>
                  <a:pt x="1850913" y="110675"/>
                  <a:pt x="1617831" y="71828"/>
                  <a:pt x="1429572" y="35969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10479057" y="8268670"/>
            <a:ext cx="1280493" cy="1343822"/>
            <a:chOff x="8564309" y="303675"/>
            <a:chExt cx="1722691" cy="1827864"/>
          </a:xfrm>
        </p:grpSpPr>
        <p:sp>
          <p:nvSpPr>
            <p:cNvPr id="37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5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2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39" name="Straight Arrow Connector 38"/>
          <p:cNvCxnSpPr>
            <a:endCxn id="38" idx="0"/>
          </p:cNvCxnSpPr>
          <p:nvPr/>
        </p:nvCxnSpPr>
        <p:spPr>
          <a:xfrm>
            <a:off x="10359711" y="7538608"/>
            <a:ext cx="759593" cy="7300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2433109" y="2850561"/>
            <a:ext cx="7033004" cy="5260106"/>
          </a:xfrm>
          <a:custGeom>
            <a:avLst/>
            <a:gdLst>
              <a:gd name="connsiteX0" fmla="*/ 1429572 w 2309461"/>
              <a:gd name="connsiteY0" fmla="*/ 35969 h 1772882"/>
              <a:gd name="connsiteX1" fmla="*/ 855831 w 2309461"/>
              <a:gd name="connsiteY1" fmla="*/ 53899 h 1772882"/>
              <a:gd name="connsiteX2" fmla="*/ 84866 w 2309461"/>
              <a:gd name="connsiteY2" fmla="*/ 537993 h 1772882"/>
              <a:gd name="connsiteX3" fmla="*/ 138655 w 2309461"/>
              <a:gd name="connsiteY3" fmla="*/ 1524110 h 1772882"/>
              <a:gd name="connsiteX4" fmla="*/ 1142702 w 2309461"/>
              <a:gd name="connsiteY4" fmla="*/ 1739263 h 1772882"/>
              <a:gd name="connsiteX5" fmla="*/ 2272255 w 2309461"/>
              <a:gd name="connsiteY5" fmla="*/ 968299 h 1772882"/>
              <a:gd name="connsiteX6" fmla="*/ 1985384 w 2309461"/>
              <a:gd name="connsiteY6" fmla="*/ 269052 h 1772882"/>
              <a:gd name="connsiteX7" fmla="*/ 1429572 w 2309461"/>
              <a:gd name="connsiteY7" fmla="*/ 35969 h 1772882"/>
              <a:gd name="connsiteX0" fmla="*/ 1391786 w 2271675"/>
              <a:gd name="connsiteY0" fmla="*/ 13077 h 1749990"/>
              <a:gd name="connsiteX1" fmla="*/ 818045 w 2271675"/>
              <a:gd name="connsiteY1" fmla="*/ 31007 h 1749990"/>
              <a:gd name="connsiteX2" fmla="*/ 208039 w 2271675"/>
              <a:gd name="connsiteY2" fmla="*/ 43529 h 1749990"/>
              <a:gd name="connsiteX3" fmla="*/ 47080 w 2271675"/>
              <a:gd name="connsiteY3" fmla="*/ 515101 h 1749990"/>
              <a:gd name="connsiteX4" fmla="*/ 100869 w 2271675"/>
              <a:gd name="connsiteY4" fmla="*/ 1501218 h 1749990"/>
              <a:gd name="connsiteX5" fmla="*/ 1104916 w 2271675"/>
              <a:gd name="connsiteY5" fmla="*/ 1716371 h 1749990"/>
              <a:gd name="connsiteX6" fmla="*/ 2234469 w 2271675"/>
              <a:gd name="connsiteY6" fmla="*/ 945407 h 1749990"/>
              <a:gd name="connsiteX7" fmla="*/ 1947598 w 2271675"/>
              <a:gd name="connsiteY7" fmla="*/ 246160 h 1749990"/>
              <a:gd name="connsiteX8" fmla="*/ 1391786 w 2271675"/>
              <a:gd name="connsiteY8" fmla="*/ 13077 h 1749990"/>
              <a:gd name="connsiteX0" fmla="*/ 1391786 w 2278566"/>
              <a:gd name="connsiteY0" fmla="*/ 10453 h 1747366"/>
              <a:gd name="connsiteX1" fmla="*/ 818045 w 2278566"/>
              <a:gd name="connsiteY1" fmla="*/ 28383 h 1747366"/>
              <a:gd name="connsiteX2" fmla="*/ 208039 w 2278566"/>
              <a:gd name="connsiteY2" fmla="*/ 40905 h 1747366"/>
              <a:gd name="connsiteX3" fmla="*/ 47080 w 2278566"/>
              <a:gd name="connsiteY3" fmla="*/ 512477 h 1747366"/>
              <a:gd name="connsiteX4" fmla="*/ 100869 w 2278566"/>
              <a:gd name="connsiteY4" fmla="*/ 1498594 h 1747366"/>
              <a:gd name="connsiteX5" fmla="*/ 1104916 w 2278566"/>
              <a:gd name="connsiteY5" fmla="*/ 1713747 h 1747366"/>
              <a:gd name="connsiteX6" fmla="*/ 2234469 w 2278566"/>
              <a:gd name="connsiteY6" fmla="*/ 942783 h 1747366"/>
              <a:gd name="connsiteX7" fmla="*/ 2012289 w 2278566"/>
              <a:gd name="connsiteY7" fmla="*/ 99520 h 1747366"/>
              <a:gd name="connsiteX8" fmla="*/ 1391786 w 2278566"/>
              <a:gd name="connsiteY8" fmla="*/ 10453 h 1747366"/>
              <a:gd name="connsiteX0" fmla="*/ 1391786 w 2102987"/>
              <a:gd name="connsiteY0" fmla="*/ 16785 h 1745417"/>
              <a:gd name="connsiteX1" fmla="*/ 818045 w 2102987"/>
              <a:gd name="connsiteY1" fmla="*/ 34715 h 1745417"/>
              <a:gd name="connsiteX2" fmla="*/ 208039 w 2102987"/>
              <a:gd name="connsiteY2" fmla="*/ 47237 h 1745417"/>
              <a:gd name="connsiteX3" fmla="*/ 47080 w 2102987"/>
              <a:gd name="connsiteY3" fmla="*/ 518809 h 1745417"/>
              <a:gd name="connsiteX4" fmla="*/ 100869 w 2102987"/>
              <a:gd name="connsiteY4" fmla="*/ 1504926 h 1745417"/>
              <a:gd name="connsiteX5" fmla="*/ 1104916 w 2102987"/>
              <a:gd name="connsiteY5" fmla="*/ 1720079 h 1745417"/>
              <a:gd name="connsiteX6" fmla="*/ 2010208 w 2102987"/>
              <a:gd name="connsiteY6" fmla="*/ 1068300 h 1745417"/>
              <a:gd name="connsiteX7" fmla="*/ 2012289 w 2102987"/>
              <a:gd name="connsiteY7" fmla="*/ 105852 h 1745417"/>
              <a:gd name="connsiteX8" fmla="*/ 1391786 w 2102987"/>
              <a:gd name="connsiteY8" fmla="*/ 16785 h 1745417"/>
              <a:gd name="connsiteX0" fmla="*/ 1384724 w 2095925"/>
              <a:gd name="connsiteY0" fmla="*/ 16785 h 1578163"/>
              <a:gd name="connsiteX1" fmla="*/ 810983 w 2095925"/>
              <a:gd name="connsiteY1" fmla="*/ 34715 h 1578163"/>
              <a:gd name="connsiteX2" fmla="*/ 200977 w 2095925"/>
              <a:gd name="connsiteY2" fmla="*/ 47237 h 1578163"/>
              <a:gd name="connsiteX3" fmla="*/ 40018 w 2095925"/>
              <a:gd name="connsiteY3" fmla="*/ 518809 h 1578163"/>
              <a:gd name="connsiteX4" fmla="*/ 93807 w 2095925"/>
              <a:gd name="connsiteY4" fmla="*/ 1504926 h 1578163"/>
              <a:gd name="connsiteX5" fmla="*/ 994349 w 2095925"/>
              <a:gd name="connsiteY5" fmla="*/ 1456878 h 1578163"/>
              <a:gd name="connsiteX6" fmla="*/ 2003146 w 2095925"/>
              <a:gd name="connsiteY6" fmla="*/ 1068300 h 1578163"/>
              <a:gd name="connsiteX7" fmla="*/ 2005227 w 2095925"/>
              <a:gd name="connsiteY7" fmla="*/ 105852 h 1578163"/>
              <a:gd name="connsiteX8" fmla="*/ 1384724 w 2095925"/>
              <a:gd name="connsiteY8" fmla="*/ 16785 h 1578163"/>
              <a:gd name="connsiteX0" fmla="*/ 1384724 w 2095925"/>
              <a:gd name="connsiteY0" fmla="*/ 16785 h 1546507"/>
              <a:gd name="connsiteX1" fmla="*/ 810983 w 2095925"/>
              <a:gd name="connsiteY1" fmla="*/ 34715 h 1546507"/>
              <a:gd name="connsiteX2" fmla="*/ 200977 w 2095925"/>
              <a:gd name="connsiteY2" fmla="*/ 47237 h 1546507"/>
              <a:gd name="connsiteX3" fmla="*/ 40018 w 2095925"/>
              <a:gd name="connsiteY3" fmla="*/ 518809 h 1546507"/>
              <a:gd name="connsiteX4" fmla="*/ 93807 w 2095925"/>
              <a:gd name="connsiteY4" fmla="*/ 1504926 h 1546507"/>
              <a:gd name="connsiteX5" fmla="*/ 994349 w 2095925"/>
              <a:gd name="connsiteY5" fmla="*/ 1456878 h 1546507"/>
              <a:gd name="connsiteX6" fmla="*/ 2003146 w 2095925"/>
              <a:gd name="connsiteY6" fmla="*/ 1068300 h 1546507"/>
              <a:gd name="connsiteX7" fmla="*/ 2005227 w 2095925"/>
              <a:gd name="connsiteY7" fmla="*/ 105852 h 1546507"/>
              <a:gd name="connsiteX8" fmla="*/ 1384724 w 2095925"/>
              <a:gd name="connsiteY8" fmla="*/ 16785 h 1546507"/>
              <a:gd name="connsiteX0" fmla="*/ 1467503 w 2178704"/>
              <a:gd name="connsiteY0" fmla="*/ 16785 h 1456935"/>
              <a:gd name="connsiteX1" fmla="*/ 893762 w 2178704"/>
              <a:gd name="connsiteY1" fmla="*/ 34715 h 1456935"/>
              <a:gd name="connsiteX2" fmla="*/ 283756 w 2178704"/>
              <a:gd name="connsiteY2" fmla="*/ 47237 h 1456935"/>
              <a:gd name="connsiteX3" fmla="*/ 122797 w 2178704"/>
              <a:gd name="connsiteY3" fmla="*/ 518809 h 1456935"/>
              <a:gd name="connsiteX4" fmla="*/ 64455 w 2178704"/>
              <a:gd name="connsiteY4" fmla="*/ 1092743 h 1456935"/>
              <a:gd name="connsiteX5" fmla="*/ 1077128 w 2178704"/>
              <a:gd name="connsiteY5" fmla="*/ 1456878 h 1456935"/>
              <a:gd name="connsiteX6" fmla="*/ 2085925 w 2178704"/>
              <a:gd name="connsiteY6" fmla="*/ 1068300 h 1456935"/>
              <a:gd name="connsiteX7" fmla="*/ 2088006 w 2178704"/>
              <a:gd name="connsiteY7" fmla="*/ 105852 h 1456935"/>
              <a:gd name="connsiteX8" fmla="*/ 1467503 w 2178704"/>
              <a:gd name="connsiteY8" fmla="*/ 16785 h 145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704" h="1456935">
                <a:moveTo>
                  <a:pt x="1467503" y="16785"/>
                </a:moveTo>
                <a:cubicBezTo>
                  <a:pt x="1268462" y="4929"/>
                  <a:pt x="1091053" y="29640"/>
                  <a:pt x="893762" y="34715"/>
                </a:cubicBezTo>
                <a:cubicBezTo>
                  <a:pt x="696471" y="39790"/>
                  <a:pt x="412250" y="-33445"/>
                  <a:pt x="283756" y="47237"/>
                </a:cubicBezTo>
                <a:cubicBezTo>
                  <a:pt x="155262" y="127919"/>
                  <a:pt x="159347" y="344558"/>
                  <a:pt x="122797" y="518809"/>
                </a:cubicBezTo>
                <a:cubicBezTo>
                  <a:pt x="86247" y="693060"/>
                  <a:pt x="-94600" y="936398"/>
                  <a:pt x="64455" y="1092743"/>
                </a:cubicBezTo>
                <a:cubicBezTo>
                  <a:pt x="223510" y="1249088"/>
                  <a:pt x="740216" y="1460952"/>
                  <a:pt x="1077128" y="1456878"/>
                </a:cubicBezTo>
                <a:cubicBezTo>
                  <a:pt x="1414040" y="1452804"/>
                  <a:pt x="1945478" y="1313335"/>
                  <a:pt x="2085925" y="1068300"/>
                </a:cubicBezTo>
                <a:cubicBezTo>
                  <a:pt x="2226372" y="823265"/>
                  <a:pt x="2191076" y="281104"/>
                  <a:pt x="2088006" y="105852"/>
                </a:cubicBezTo>
                <a:cubicBezTo>
                  <a:pt x="1984936" y="-69400"/>
                  <a:pt x="1666544" y="28641"/>
                  <a:pt x="1467503" y="1678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/>
          <p:cNvGrpSpPr/>
          <p:nvPr/>
        </p:nvGrpSpPr>
        <p:grpSpPr>
          <a:xfrm flipH="1">
            <a:off x="5396495" y="8435733"/>
            <a:ext cx="1214392" cy="1343822"/>
            <a:chOff x="8564309" y="303675"/>
            <a:chExt cx="1620979" cy="1827864"/>
          </a:xfrm>
        </p:grpSpPr>
        <p:sp>
          <p:nvSpPr>
            <p:cNvPr id="42" name="TextBox 12"/>
            <p:cNvSpPr txBox="1"/>
            <p:nvPr/>
          </p:nvSpPr>
          <p:spPr>
            <a:xfrm>
              <a:off x="8863028" y="1139979"/>
              <a:ext cx="969895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7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8564309" y="303675"/>
              <a:ext cx="1620979" cy="16001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cxnSp>
        <p:nvCxnSpPr>
          <p:cNvPr id="44" name="Straight Arrow Connector 43"/>
          <p:cNvCxnSpPr>
            <a:endCxn id="43" idx="0"/>
          </p:cNvCxnSpPr>
          <p:nvPr/>
        </p:nvCxnSpPr>
        <p:spPr>
          <a:xfrm flipH="1">
            <a:off x="6003691" y="7927487"/>
            <a:ext cx="107256" cy="5082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2"/>
          <p:cNvSpPr txBox="1"/>
          <p:nvPr/>
        </p:nvSpPr>
        <p:spPr>
          <a:xfrm flipH="1">
            <a:off x="15068819" y="5025094"/>
            <a:ext cx="1031418" cy="1456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540000" rIns="0" bIns="18000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7</a:t>
            </a:r>
          </a:p>
        </p:txBody>
      </p:sp>
      <p:sp>
        <p:nvSpPr>
          <p:cNvPr id="46" name="Freeform 45"/>
          <p:cNvSpPr/>
          <p:nvPr/>
        </p:nvSpPr>
        <p:spPr>
          <a:xfrm>
            <a:off x="7604942" y="2850561"/>
            <a:ext cx="3938291" cy="4713906"/>
          </a:xfrm>
          <a:custGeom>
            <a:avLst/>
            <a:gdLst>
              <a:gd name="connsiteX0" fmla="*/ 1429572 w 2309461"/>
              <a:gd name="connsiteY0" fmla="*/ 35969 h 1772882"/>
              <a:gd name="connsiteX1" fmla="*/ 855831 w 2309461"/>
              <a:gd name="connsiteY1" fmla="*/ 53899 h 1772882"/>
              <a:gd name="connsiteX2" fmla="*/ 84866 w 2309461"/>
              <a:gd name="connsiteY2" fmla="*/ 537993 h 1772882"/>
              <a:gd name="connsiteX3" fmla="*/ 138655 w 2309461"/>
              <a:gd name="connsiteY3" fmla="*/ 1524110 h 1772882"/>
              <a:gd name="connsiteX4" fmla="*/ 1142702 w 2309461"/>
              <a:gd name="connsiteY4" fmla="*/ 1739263 h 1772882"/>
              <a:gd name="connsiteX5" fmla="*/ 2272255 w 2309461"/>
              <a:gd name="connsiteY5" fmla="*/ 968299 h 1772882"/>
              <a:gd name="connsiteX6" fmla="*/ 1985384 w 2309461"/>
              <a:gd name="connsiteY6" fmla="*/ 269052 h 1772882"/>
              <a:gd name="connsiteX7" fmla="*/ 1429572 w 2309461"/>
              <a:gd name="connsiteY7" fmla="*/ 35969 h 1772882"/>
              <a:gd name="connsiteX0" fmla="*/ 1465265 w 2345154"/>
              <a:gd name="connsiteY0" fmla="*/ 35969 h 1728598"/>
              <a:gd name="connsiteX1" fmla="*/ 891524 w 2345154"/>
              <a:gd name="connsiteY1" fmla="*/ 53899 h 1728598"/>
              <a:gd name="connsiteX2" fmla="*/ 120559 w 2345154"/>
              <a:gd name="connsiteY2" fmla="*/ 537993 h 1728598"/>
              <a:gd name="connsiteX3" fmla="*/ 174348 w 2345154"/>
              <a:gd name="connsiteY3" fmla="*/ 1524110 h 1728598"/>
              <a:gd name="connsiteX4" fmla="*/ 1754927 w 2345154"/>
              <a:gd name="connsiteY4" fmla="*/ 1686665 h 1728598"/>
              <a:gd name="connsiteX5" fmla="*/ 2307948 w 2345154"/>
              <a:gd name="connsiteY5" fmla="*/ 968299 h 1728598"/>
              <a:gd name="connsiteX6" fmla="*/ 2021077 w 2345154"/>
              <a:gd name="connsiteY6" fmla="*/ 269052 h 1728598"/>
              <a:gd name="connsiteX7" fmla="*/ 1465265 w 2345154"/>
              <a:gd name="connsiteY7" fmla="*/ 35969 h 172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5154" h="1728598">
                <a:moveTo>
                  <a:pt x="1465265" y="35969"/>
                </a:moveTo>
                <a:cubicBezTo>
                  <a:pt x="1277006" y="110"/>
                  <a:pt x="1115642" y="-29772"/>
                  <a:pt x="891524" y="53899"/>
                </a:cubicBezTo>
                <a:cubicBezTo>
                  <a:pt x="667406" y="137570"/>
                  <a:pt x="240088" y="292958"/>
                  <a:pt x="120559" y="537993"/>
                </a:cubicBezTo>
                <a:cubicBezTo>
                  <a:pt x="1030" y="783028"/>
                  <a:pt x="-98047" y="1332665"/>
                  <a:pt x="174348" y="1524110"/>
                </a:cubicBezTo>
                <a:cubicBezTo>
                  <a:pt x="446743" y="1715555"/>
                  <a:pt x="1399327" y="1779300"/>
                  <a:pt x="1754927" y="1686665"/>
                </a:cubicBezTo>
                <a:cubicBezTo>
                  <a:pt x="2110527" y="1594030"/>
                  <a:pt x="2167501" y="1213334"/>
                  <a:pt x="2307948" y="968299"/>
                </a:cubicBezTo>
                <a:cubicBezTo>
                  <a:pt x="2448395" y="723264"/>
                  <a:pt x="2155548" y="427429"/>
                  <a:pt x="2021077" y="269052"/>
                </a:cubicBezTo>
                <a:cubicBezTo>
                  <a:pt x="1886606" y="110675"/>
                  <a:pt x="1653524" y="71828"/>
                  <a:pt x="1465265" y="35969"/>
                </a:cubicBez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/>
          <p:cNvGrpSpPr/>
          <p:nvPr/>
        </p:nvGrpSpPr>
        <p:grpSpPr>
          <a:xfrm>
            <a:off x="8713715" y="8374765"/>
            <a:ext cx="1280493" cy="1343822"/>
            <a:chOff x="8564309" y="303675"/>
            <a:chExt cx="1722691" cy="1827864"/>
          </a:xfrm>
        </p:grpSpPr>
        <p:sp>
          <p:nvSpPr>
            <p:cNvPr id="48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5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3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FF0000"/>
                </a:solidFill>
              </a:endParaRPr>
            </a:p>
          </p:txBody>
        </p:sp>
      </p:grpSp>
      <p:cxnSp>
        <p:nvCxnSpPr>
          <p:cNvPr id="50" name="Straight Arrow Connector 49"/>
          <p:cNvCxnSpPr>
            <a:endCxn id="49" idx="0"/>
          </p:cNvCxnSpPr>
          <p:nvPr/>
        </p:nvCxnSpPr>
        <p:spPr>
          <a:xfrm>
            <a:off x="9212993" y="7605651"/>
            <a:ext cx="140969" cy="76911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>
            <a:off x="2323033" y="2846664"/>
            <a:ext cx="5744148" cy="4717803"/>
          </a:xfrm>
          <a:custGeom>
            <a:avLst/>
            <a:gdLst>
              <a:gd name="connsiteX0" fmla="*/ 1429572 w 2309461"/>
              <a:gd name="connsiteY0" fmla="*/ 35969 h 1772882"/>
              <a:gd name="connsiteX1" fmla="*/ 855831 w 2309461"/>
              <a:gd name="connsiteY1" fmla="*/ 53899 h 1772882"/>
              <a:gd name="connsiteX2" fmla="*/ 84866 w 2309461"/>
              <a:gd name="connsiteY2" fmla="*/ 537993 h 1772882"/>
              <a:gd name="connsiteX3" fmla="*/ 138655 w 2309461"/>
              <a:gd name="connsiteY3" fmla="*/ 1524110 h 1772882"/>
              <a:gd name="connsiteX4" fmla="*/ 1142702 w 2309461"/>
              <a:gd name="connsiteY4" fmla="*/ 1739263 h 1772882"/>
              <a:gd name="connsiteX5" fmla="*/ 2272255 w 2309461"/>
              <a:gd name="connsiteY5" fmla="*/ 968299 h 1772882"/>
              <a:gd name="connsiteX6" fmla="*/ 1985384 w 2309461"/>
              <a:gd name="connsiteY6" fmla="*/ 269052 h 1772882"/>
              <a:gd name="connsiteX7" fmla="*/ 1429572 w 2309461"/>
              <a:gd name="connsiteY7" fmla="*/ 35969 h 1772882"/>
              <a:gd name="connsiteX0" fmla="*/ 1391786 w 2271675"/>
              <a:gd name="connsiteY0" fmla="*/ 13077 h 1749990"/>
              <a:gd name="connsiteX1" fmla="*/ 818045 w 2271675"/>
              <a:gd name="connsiteY1" fmla="*/ 31007 h 1749990"/>
              <a:gd name="connsiteX2" fmla="*/ 208039 w 2271675"/>
              <a:gd name="connsiteY2" fmla="*/ 43529 h 1749990"/>
              <a:gd name="connsiteX3" fmla="*/ 47080 w 2271675"/>
              <a:gd name="connsiteY3" fmla="*/ 515101 h 1749990"/>
              <a:gd name="connsiteX4" fmla="*/ 100869 w 2271675"/>
              <a:gd name="connsiteY4" fmla="*/ 1501218 h 1749990"/>
              <a:gd name="connsiteX5" fmla="*/ 1104916 w 2271675"/>
              <a:gd name="connsiteY5" fmla="*/ 1716371 h 1749990"/>
              <a:gd name="connsiteX6" fmla="*/ 2234469 w 2271675"/>
              <a:gd name="connsiteY6" fmla="*/ 945407 h 1749990"/>
              <a:gd name="connsiteX7" fmla="*/ 1947598 w 2271675"/>
              <a:gd name="connsiteY7" fmla="*/ 246160 h 1749990"/>
              <a:gd name="connsiteX8" fmla="*/ 1391786 w 2271675"/>
              <a:gd name="connsiteY8" fmla="*/ 13077 h 1749990"/>
              <a:gd name="connsiteX0" fmla="*/ 1391786 w 2278566"/>
              <a:gd name="connsiteY0" fmla="*/ 10453 h 1747366"/>
              <a:gd name="connsiteX1" fmla="*/ 818045 w 2278566"/>
              <a:gd name="connsiteY1" fmla="*/ 28383 h 1747366"/>
              <a:gd name="connsiteX2" fmla="*/ 208039 w 2278566"/>
              <a:gd name="connsiteY2" fmla="*/ 40905 h 1747366"/>
              <a:gd name="connsiteX3" fmla="*/ 47080 w 2278566"/>
              <a:gd name="connsiteY3" fmla="*/ 512477 h 1747366"/>
              <a:gd name="connsiteX4" fmla="*/ 100869 w 2278566"/>
              <a:gd name="connsiteY4" fmla="*/ 1498594 h 1747366"/>
              <a:gd name="connsiteX5" fmla="*/ 1104916 w 2278566"/>
              <a:gd name="connsiteY5" fmla="*/ 1713747 h 1747366"/>
              <a:gd name="connsiteX6" fmla="*/ 2234469 w 2278566"/>
              <a:gd name="connsiteY6" fmla="*/ 942783 h 1747366"/>
              <a:gd name="connsiteX7" fmla="*/ 2012289 w 2278566"/>
              <a:gd name="connsiteY7" fmla="*/ 99520 h 1747366"/>
              <a:gd name="connsiteX8" fmla="*/ 1391786 w 2278566"/>
              <a:gd name="connsiteY8" fmla="*/ 10453 h 1747366"/>
              <a:gd name="connsiteX0" fmla="*/ 1391786 w 2102987"/>
              <a:gd name="connsiteY0" fmla="*/ 16785 h 1745417"/>
              <a:gd name="connsiteX1" fmla="*/ 818045 w 2102987"/>
              <a:gd name="connsiteY1" fmla="*/ 34715 h 1745417"/>
              <a:gd name="connsiteX2" fmla="*/ 208039 w 2102987"/>
              <a:gd name="connsiteY2" fmla="*/ 47237 h 1745417"/>
              <a:gd name="connsiteX3" fmla="*/ 47080 w 2102987"/>
              <a:gd name="connsiteY3" fmla="*/ 518809 h 1745417"/>
              <a:gd name="connsiteX4" fmla="*/ 100869 w 2102987"/>
              <a:gd name="connsiteY4" fmla="*/ 1504926 h 1745417"/>
              <a:gd name="connsiteX5" fmla="*/ 1104916 w 2102987"/>
              <a:gd name="connsiteY5" fmla="*/ 1720079 h 1745417"/>
              <a:gd name="connsiteX6" fmla="*/ 2010208 w 2102987"/>
              <a:gd name="connsiteY6" fmla="*/ 1068300 h 1745417"/>
              <a:gd name="connsiteX7" fmla="*/ 2012289 w 2102987"/>
              <a:gd name="connsiteY7" fmla="*/ 105852 h 1745417"/>
              <a:gd name="connsiteX8" fmla="*/ 1391786 w 2102987"/>
              <a:gd name="connsiteY8" fmla="*/ 16785 h 1745417"/>
              <a:gd name="connsiteX0" fmla="*/ 1384724 w 2095925"/>
              <a:gd name="connsiteY0" fmla="*/ 16785 h 1578163"/>
              <a:gd name="connsiteX1" fmla="*/ 810983 w 2095925"/>
              <a:gd name="connsiteY1" fmla="*/ 34715 h 1578163"/>
              <a:gd name="connsiteX2" fmla="*/ 200977 w 2095925"/>
              <a:gd name="connsiteY2" fmla="*/ 47237 h 1578163"/>
              <a:gd name="connsiteX3" fmla="*/ 40018 w 2095925"/>
              <a:gd name="connsiteY3" fmla="*/ 518809 h 1578163"/>
              <a:gd name="connsiteX4" fmla="*/ 93807 w 2095925"/>
              <a:gd name="connsiteY4" fmla="*/ 1504926 h 1578163"/>
              <a:gd name="connsiteX5" fmla="*/ 994349 w 2095925"/>
              <a:gd name="connsiteY5" fmla="*/ 1456878 h 1578163"/>
              <a:gd name="connsiteX6" fmla="*/ 2003146 w 2095925"/>
              <a:gd name="connsiteY6" fmla="*/ 1068300 h 1578163"/>
              <a:gd name="connsiteX7" fmla="*/ 2005227 w 2095925"/>
              <a:gd name="connsiteY7" fmla="*/ 105852 h 1578163"/>
              <a:gd name="connsiteX8" fmla="*/ 1384724 w 2095925"/>
              <a:gd name="connsiteY8" fmla="*/ 16785 h 1578163"/>
              <a:gd name="connsiteX0" fmla="*/ 1384724 w 2095925"/>
              <a:gd name="connsiteY0" fmla="*/ 16785 h 1546507"/>
              <a:gd name="connsiteX1" fmla="*/ 810983 w 2095925"/>
              <a:gd name="connsiteY1" fmla="*/ 34715 h 1546507"/>
              <a:gd name="connsiteX2" fmla="*/ 200977 w 2095925"/>
              <a:gd name="connsiteY2" fmla="*/ 47237 h 1546507"/>
              <a:gd name="connsiteX3" fmla="*/ 40018 w 2095925"/>
              <a:gd name="connsiteY3" fmla="*/ 518809 h 1546507"/>
              <a:gd name="connsiteX4" fmla="*/ 93807 w 2095925"/>
              <a:gd name="connsiteY4" fmla="*/ 1504926 h 1546507"/>
              <a:gd name="connsiteX5" fmla="*/ 994349 w 2095925"/>
              <a:gd name="connsiteY5" fmla="*/ 1456878 h 1546507"/>
              <a:gd name="connsiteX6" fmla="*/ 2003146 w 2095925"/>
              <a:gd name="connsiteY6" fmla="*/ 1068300 h 1546507"/>
              <a:gd name="connsiteX7" fmla="*/ 2005227 w 2095925"/>
              <a:gd name="connsiteY7" fmla="*/ 105852 h 1546507"/>
              <a:gd name="connsiteX8" fmla="*/ 1384724 w 2095925"/>
              <a:gd name="connsiteY8" fmla="*/ 16785 h 1546507"/>
              <a:gd name="connsiteX0" fmla="*/ 1467503 w 2178704"/>
              <a:gd name="connsiteY0" fmla="*/ 16785 h 1456935"/>
              <a:gd name="connsiteX1" fmla="*/ 893762 w 2178704"/>
              <a:gd name="connsiteY1" fmla="*/ 34715 h 1456935"/>
              <a:gd name="connsiteX2" fmla="*/ 283756 w 2178704"/>
              <a:gd name="connsiteY2" fmla="*/ 47237 h 1456935"/>
              <a:gd name="connsiteX3" fmla="*/ 122797 w 2178704"/>
              <a:gd name="connsiteY3" fmla="*/ 518809 h 1456935"/>
              <a:gd name="connsiteX4" fmla="*/ 64455 w 2178704"/>
              <a:gd name="connsiteY4" fmla="*/ 1092743 h 1456935"/>
              <a:gd name="connsiteX5" fmla="*/ 1077128 w 2178704"/>
              <a:gd name="connsiteY5" fmla="*/ 1456878 h 1456935"/>
              <a:gd name="connsiteX6" fmla="*/ 2085925 w 2178704"/>
              <a:gd name="connsiteY6" fmla="*/ 1068300 h 1456935"/>
              <a:gd name="connsiteX7" fmla="*/ 2088006 w 2178704"/>
              <a:gd name="connsiteY7" fmla="*/ 105852 h 1456935"/>
              <a:gd name="connsiteX8" fmla="*/ 1467503 w 2178704"/>
              <a:gd name="connsiteY8" fmla="*/ 16785 h 145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704" h="1456935">
                <a:moveTo>
                  <a:pt x="1467503" y="16785"/>
                </a:moveTo>
                <a:cubicBezTo>
                  <a:pt x="1268462" y="4929"/>
                  <a:pt x="1091053" y="29640"/>
                  <a:pt x="893762" y="34715"/>
                </a:cubicBezTo>
                <a:cubicBezTo>
                  <a:pt x="696471" y="39790"/>
                  <a:pt x="412250" y="-33445"/>
                  <a:pt x="283756" y="47237"/>
                </a:cubicBezTo>
                <a:cubicBezTo>
                  <a:pt x="155262" y="127919"/>
                  <a:pt x="159347" y="344558"/>
                  <a:pt x="122797" y="518809"/>
                </a:cubicBezTo>
                <a:cubicBezTo>
                  <a:pt x="86247" y="693060"/>
                  <a:pt x="-94600" y="936398"/>
                  <a:pt x="64455" y="1092743"/>
                </a:cubicBezTo>
                <a:cubicBezTo>
                  <a:pt x="223510" y="1249088"/>
                  <a:pt x="740216" y="1460952"/>
                  <a:pt x="1077128" y="1456878"/>
                </a:cubicBezTo>
                <a:cubicBezTo>
                  <a:pt x="1414040" y="1452804"/>
                  <a:pt x="1945478" y="1313335"/>
                  <a:pt x="2085925" y="1068300"/>
                </a:cubicBezTo>
                <a:cubicBezTo>
                  <a:pt x="2226372" y="823265"/>
                  <a:pt x="2191076" y="281104"/>
                  <a:pt x="2088006" y="105852"/>
                </a:cubicBezTo>
                <a:cubicBezTo>
                  <a:pt x="1984936" y="-69400"/>
                  <a:pt x="1666544" y="28641"/>
                  <a:pt x="1467503" y="16785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/>
          <p:cNvGrpSpPr/>
          <p:nvPr/>
        </p:nvGrpSpPr>
        <p:grpSpPr>
          <a:xfrm flipH="1">
            <a:off x="4382690" y="8187512"/>
            <a:ext cx="1214392" cy="1343822"/>
            <a:chOff x="8564309" y="303675"/>
            <a:chExt cx="1620979" cy="1827864"/>
          </a:xfrm>
        </p:grpSpPr>
        <p:sp>
          <p:nvSpPr>
            <p:cNvPr id="53" name="TextBox 12"/>
            <p:cNvSpPr txBox="1"/>
            <p:nvPr/>
          </p:nvSpPr>
          <p:spPr>
            <a:xfrm>
              <a:off x="8863028" y="1139979"/>
              <a:ext cx="969895" cy="99156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6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8564309" y="303675"/>
              <a:ext cx="1620979" cy="16001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cxnSp>
        <p:nvCxnSpPr>
          <p:cNvPr id="55" name="Straight Arrow Connector 54"/>
          <p:cNvCxnSpPr>
            <a:endCxn id="54" idx="0"/>
          </p:cNvCxnSpPr>
          <p:nvPr/>
        </p:nvCxnSpPr>
        <p:spPr>
          <a:xfrm>
            <a:off x="4942600" y="7713943"/>
            <a:ext cx="47286" cy="473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12"/>
          <p:cNvSpPr txBox="1"/>
          <p:nvPr/>
        </p:nvSpPr>
        <p:spPr>
          <a:xfrm flipH="1">
            <a:off x="15055849" y="6975823"/>
            <a:ext cx="1031418" cy="1456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540000" rIns="0" bIns="18000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solidFill>
                  <a:srgbClr val="FF0000"/>
                </a:solidFill>
                <a:ea typeface="Cambria" panose="02040503050406030204" pitchFamily="18" charset="0"/>
                <a:cs typeface="Dynapuff Bold"/>
                <a:sym typeface="Dynapuff Bold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299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34" grpId="0" animBg="1"/>
      <p:bldP spid="35" grpId="0" animBg="1"/>
      <p:bldP spid="35" grpId="1" animBg="1"/>
      <p:bldP spid="40" grpId="0" animBg="1"/>
      <p:bldP spid="40" grpId="1" animBg="1"/>
      <p:bldP spid="45" grpId="0" animBg="1"/>
      <p:bldP spid="46" grpId="0" animBg="1"/>
      <p:bldP spid="51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4685" y="1028700"/>
            <a:ext cx="13298630" cy="8229600"/>
            <a:chOff x="0" y="0"/>
            <a:chExt cx="350252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2520" cy="2167467"/>
            </a:xfrm>
            <a:custGeom>
              <a:avLst/>
              <a:gdLst/>
              <a:ahLst/>
              <a:cxnLst/>
              <a:rect l="l" t="t" r="r" b="b"/>
              <a:pathLst>
                <a:path w="3502520" h="2167467">
                  <a:moveTo>
                    <a:pt x="0" y="0"/>
                  </a:moveTo>
                  <a:lnTo>
                    <a:pt x="3502520" y="0"/>
                  </a:lnTo>
                  <a:lnTo>
                    <a:pt x="35025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EF8E7"/>
            </a:solidFill>
            <a:ln w="38100" cap="sq">
              <a:solidFill>
                <a:srgbClr val="523633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50252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-2700000">
            <a:off x="14542059" y="-416223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2050658">
            <a:off x="3022" y="338455"/>
            <a:ext cx="3287509" cy="3633546"/>
          </a:xfrm>
          <a:custGeom>
            <a:avLst/>
            <a:gdLst/>
            <a:ahLst/>
            <a:cxnLst/>
            <a:rect l="l" t="t" r="r" b="b"/>
            <a:pathLst>
              <a:path w="4319498" h="5029983">
                <a:moveTo>
                  <a:pt x="0" y="0"/>
                </a:moveTo>
                <a:lnTo>
                  <a:pt x="4319498" y="0"/>
                </a:lnTo>
                <a:lnTo>
                  <a:pt x="4319498" y="5029983"/>
                </a:lnTo>
                <a:lnTo>
                  <a:pt x="0" y="502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 rot="-994314">
            <a:off x="1881226" y="90412"/>
            <a:ext cx="2232543" cy="2127893"/>
            <a:chOff x="0" y="0"/>
            <a:chExt cx="812800" cy="774700"/>
          </a:xfrm>
        </p:grpSpPr>
        <p:sp>
          <p:nvSpPr>
            <p:cNvPr id="53" name="Freeform 53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E9AF66"/>
            </a:solidFill>
            <a:ln w="47625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649200" y="6049008"/>
            <a:ext cx="5902331" cy="5044919"/>
            <a:chOff x="12649200" y="6049008"/>
            <a:chExt cx="5902331" cy="5044919"/>
          </a:xfrm>
        </p:grpSpPr>
        <p:sp>
          <p:nvSpPr>
            <p:cNvPr id="51" name="Freeform 51"/>
            <p:cNvSpPr/>
            <p:nvPr/>
          </p:nvSpPr>
          <p:spPr>
            <a:xfrm>
              <a:off x="12649200" y="6049008"/>
              <a:ext cx="5902331" cy="5044919"/>
            </a:xfrm>
            <a:custGeom>
              <a:avLst/>
              <a:gdLst/>
              <a:ahLst/>
              <a:cxnLst/>
              <a:rect l="l" t="t" r="r" b="b"/>
              <a:pathLst>
                <a:path w="5289878" h="4503009">
                  <a:moveTo>
                    <a:pt x="0" y="0"/>
                  </a:moveTo>
                  <a:lnTo>
                    <a:pt x="5289878" y="0"/>
                  </a:lnTo>
                  <a:lnTo>
                    <a:pt x="5289878" y="4503008"/>
                  </a:lnTo>
                  <a:lnTo>
                    <a:pt x="0" y="4503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6" name="Group 56"/>
            <p:cNvGrpSpPr/>
            <p:nvPr/>
          </p:nvGrpSpPr>
          <p:grpSpPr>
            <a:xfrm rot="1700141">
              <a:off x="13331163" y="6236426"/>
              <a:ext cx="1841337" cy="1755025"/>
              <a:chOff x="0" y="0"/>
              <a:chExt cx="812800" cy="7747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100414" y="113079"/>
                <a:ext cx="611973" cy="583067"/>
              </a:xfrm>
              <a:custGeom>
                <a:avLst/>
                <a:gdLst/>
                <a:ahLst/>
                <a:cxnLst/>
                <a:rect l="l" t="t" r="r" b="b"/>
                <a:pathLst>
                  <a:path w="611973" h="583067">
                    <a:moveTo>
                      <a:pt x="353955" y="34875"/>
                    </a:moveTo>
                    <a:lnTo>
                      <a:pt x="354049" y="35166"/>
                    </a:lnTo>
                    <a:cubicBezTo>
                      <a:pt x="382593" y="123204"/>
                      <a:pt x="464605" y="182830"/>
                      <a:pt x="557155" y="182830"/>
                    </a:cubicBezTo>
                    <a:lnTo>
                      <a:pt x="557155" y="182830"/>
                    </a:lnTo>
                    <a:cubicBezTo>
                      <a:pt x="579035" y="182830"/>
                      <a:pt x="598429" y="196912"/>
                      <a:pt x="605201" y="217718"/>
                    </a:cubicBezTo>
                    <a:cubicBezTo>
                      <a:pt x="611973" y="238523"/>
                      <a:pt x="604584" y="261323"/>
                      <a:pt x="586896" y="274202"/>
                    </a:cubicBezTo>
                    <a:lnTo>
                      <a:pt x="586801" y="274271"/>
                    </a:lnTo>
                    <a:cubicBezTo>
                      <a:pt x="511892" y="328814"/>
                      <a:pt x="480550" y="425342"/>
                      <a:pt x="509128" y="513488"/>
                    </a:cubicBezTo>
                    <a:lnTo>
                      <a:pt x="509244" y="513846"/>
                    </a:lnTo>
                    <a:cubicBezTo>
                      <a:pt x="515985" y="534637"/>
                      <a:pt x="508569" y="557404"/>
                      <a:pt x="490876" y="570236"/>
                    </a:cubicBezTo>
                    <a:cubicBezTo>
                      <a:pt x="473183" y="583068"/>
                      <a:pt x="449239" y="583045"/>
                      <a:pt x="431571" y="570180"/>
                    </a:cubicBezTo>
                    <a:lnTo>
                      <a:pt x="431571" y="570180"/>
                    </a:lnTo>
                    <a:cubicBezTo>
                      <a:pt x="356717" y="515678"/>
                      <a:pt x="255255" y="515678"/>
                      <a:pt x="180401" y="570180"/>
                    </a:cubicBezTo>
                    <a:lnTo>
                      <a:pt x="180401" y="570180"/>
                    </a:lnTo>
                    <a:cubicBezTo>
                      <a:pt x="162733" y="583045"/>
                      <a:pt x="138789" y="583068"/>
                      <a:pt x="121096" y="570236"/>
                    </a:cubicBezTo>
                    <a:cubicBezTo>
                      <a:pt x="103403" y="557404"/>
                      <a:pt x="95987" y="534637"/>
                      <a:pt x="102728" y="513846"/>
                    </a:cubicBezTo>
                    <a:lnTo>
                      <a:pt x="102844" y="513488"/>
                    </a:lnTo>
                    <a:cubicBezTo>
                      <a:pt x="131422" y="425342"/>
                      <a:pt x="100080" y="328814"/>
                      <a:pt x="25171" y="274271"/>
                    </a:cubicBezTo>
                    <a:lnTo>
                      <a:pt x="25076" y="274202"/>
                    </a:lnTo>
                    <a:cubicBezTo>
                      <a:pt x="7388" y="261323"/>
                      <a:pt x="0" y="238523"/>
                      <a:pt x="6771" y="217718"/>
                    </a:cubicBezTo>
                    <a:cubicBezTo>
                      <a:pt x="13543" y="196912"/>
                      <a:pt x="32937" y="182830"/>
                      <a:pt x="54817" y="182830"/>
                    </a:cubicBezTo>
                    <a:lnTo>
                      <a:pt x="54817" y="182830"/>
                    </a:lnTo>
                    <a:cubicBezTo>
                      <a:pt x="147367" y="182830"/>
                      <a:pt x="229379" y="123204"/>
                      <a:pt x="257923" y="35166"/>
                    </a:cubicBezTo>
                    <a:lnTo>
                      <a:pt x="258017" y="34875"/>
                    </a:lnTo>
                    <a:cubicBezTo>
                      <a:pt x="264758" y="14083"/>
                      <a:pt x="284128" y="0"/>
                      <a:pt x="305986" y="0"/>
                    </a:cubicBezTo>
                    <a:cubicBezTo>
                      <a:pt x="327844" y="0"/>
                      <a:pt x="347214" y="14083"/>
                      <a:pt x="353955" y="34875"/>
                    </a:cubicBezTo>
                    <a:close/>
                  </a:path>
                </a:pathLst>
              </a:custGeom>
              <a:solidFill>
                <a:srgbClr val="ED8262"/>
              </a:solidFill>
              <a:ln w="47625" cap="rnd">
                <a:solidFill>
                  <a:srgbClr val="523633"/>
                </a:solidFill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04"/>
                  </a:lnSpc>
                </a:pPr>
                <a:endParaRPr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-415391" y="5901647"/>
            <a:ext cx="6319917" cy="4615667"/>
            <a:chOff x="-223917" y="5901647"/>
            <a:chExt cx="5415168" cy="4130245"/>
          </a:xfrm>
        </p:grpSpPr>
        <p:grpSp>
          <p:nvGrpSpPr>
            <p:cNvPr id="59" name="Group 59"/>
            <p:cNvGrpSpPr/>
            <p:nvPr/>
          </p:nvGrpSpPr>
          <p:grpSpPr>
            <a:xfrm rot="-505173">
              <a:off x="3349914" y="8276867"/>
              <a:ext cx="1841337" cy="1755025"/>
              <a:chOff x="0" y="0"/>
              <a:chExt cx="812800" cy="7747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100414" y="113079"/>
                <a:ext cx="611973" cy="583067"/>
              </a:xfrm>
              <a:custGeom>
                <a:avLst/>
                <a:gdLst/>
                <a:ahLst/>
                <a:cxnLst/>
                <a:rect l="l" t="t" r="r" b="b"/>
                <a:pathLst>
                  <a:path w="611973" h="583067">
                    <a:moveTo>
                      <a:pt x="353955" y="34875"/>
                    </a:moveTo>
                    <a:lnTo>
                      <a:pt x="354049" y="35166"/>
                    </a:lnTo>
                    <a:cubicBezTo>
                      <a:pt x="382593" y="123204"/>
                      <a:pt x="464605" y="182830"/>
                      <a:pt x="557155" y="182830"/>
                    </a:cubicBezTo>
                    <a:lnTo>
                      <a:pt x="557155" y="182830"/>
                    </a:lnTo>
                    <a:cubicBezTo>
                      <a:pt x="579035" y="182830"/>
                      <a:pt x="598429" y="196912"/>
                      <a:pt x="605201" y="217718"/>
                    </a:cubicBezTo>
                    <a:cubicBezTo>
                      <a:pt x="611973" y="238523"/>
                      <a:pt x="604584" y="261323"/>
                      <a:pt x="586896" y="274202"/>
                    </a:cubicBezTo>
                    <a:lnTo>
                      <a:pt x="586801" y="274271"/>
                    </a:lnTo>
                    <a:cubicBezTo>
                      <a:pt x="511892" y="328814"/>
                      <a:pt x="480550" y="425342"/>
                      <a:pt x="509128" y="513488"/>
                    </a:cubicBezTo>
                    <a:lnTo>
                      <a:pt x="509244" y="513846"/>
                    </a:lnTo>
                    <a:cubicBezTo>
                      <a:pt x="515985" y="534637"/>
                      <a:pt x="508569" y="557404"/>
                      <a:pt x="490876" y="570236"/>
                    </a:cubicBezTo>
                    <a:cubicBezTo>
                      <a:pt x="473183" y="583068"/>
                      <a:pt x="449239" y="583045"/>
                      <a:pt x="431571" y="570180"/>
                    </a:cubicBezTo>
                    <a:lnTo>
                      <a:pt x="431571" y="570180"/>
                    </a:lnTo>
                    <a:cubicBezTo>
                      <a:pt x="356717" y="515678"/>
                      <a:pt x="255255" y="515678"/>
                      <a:pt x="180401" y="570180"/>
                    </a:cubicBezTo>
                    <a:lnTo>
                      <a:pt x="180401" y="570180"/>
                    </a:lnTo>
                    <a:cubicBezTo>
                      <a:pt x="162733" y="583045"/>
                      <a:pt x="138789" y="583068"/>
                      <a:pt x="121096" y="570236"/>
                    </a:cubicBezTo>
                    <a:cubicBezTo>
                      <a:pt x="103403" y="557404"/>
                      <a:pt x="95987" y="534637"/>
                      <a:pt x="102728" y="513846"/>
                    </a:cubicBezTo>
                    <a:lnTo>
                      <a:pt x="102844" y="513488"/>
                    </a:lnTo>
                    <a:cubicBezTo>
                      <a:pt x="131422" y="425342"/>
                      <a:pt x="100080" y="328814"/>
                      <a:pt x="25171" y="274271"/>
                    </a:cubicBezTo>
                    <a:lnTo>
                      <a:pt x="25076" y="274202"/>
                    </a:lnTo>
                    <a:cubicBezTo>
                      <a:pt x="7388" y="261323"/>
                      <a:pt x="0" y="238523"/>
                      <a:pt x="6771" y="217718"/>
                    </a:cubicBezTo>
                    <a:cubicBezTo>
                      <a:pt x="13543" y="196912"/>
                      <a:pt x="32937" y="182830"/>
                      <a:pt x="54817" y="182830"/>
                    </a:cubicBezTo>
                    <a:lnTo>
                      <a:pt x="54817" y="182830"/>
                    </a:lnTo>
                    <a:cubicBezTo>
                      <a:pt x="147367" y="182830"/>
                      <a:pt x="229379" y="123204"/>
                      <a:pt x="257923" y="35166"/>
                    </a:cubicBezTo>
                    <a:lnTo>
                      <a:pt x="258017" y="34875"/>
                    </a:lnTo>
                    <a:cubicBezTo>
                      <a:pt x="264758" y="14083"/>
                      <a:pt x="284128" y="0"/>
                      <a:pt x="305986" y="0"/>
                    </a:cubicBezTo>
                    <a:cubicBezTo>
                      <a:pt x="327844" y="0"/>
                      <a:pt x="347214" y="14083"/>
                      <a:pt x="353955" y="34875"/>
                    </a:cubicBezTo>
                    <a:close/>
                  </a:path>
                </a:pathLst>
              </a:custGeom>
              <a:solidFill>
                <a:srgbClr val="B3C2BB"/>
              </a:solidFill>
              <a:ln w="47625" cap="rnd">
                <a:solidFill>
                  <a:srgbClr val="523633"/>
                </a:solidFill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04"/>
                  </a:lnSpc>
                </a:pPr>
                <a:endParaRPr/>
              </a:p>
            </p:txBody>
          </p:sp>
        </p:grpSp>
        <p:sp>
          <p:nvSpPr>
            <p:cNvPr id="63" name="Freeform 72"/>
            <p:cNvSpPr/>
            <p:nvPr/>
          </p:nvSpPr>
          <p:spPr>
            <a:xfrm>
              <a:off x="-223917" y="5901647"/>
              <a:ext cx="4318969" cy="4114800"/>
            </a:xfrm>
            <a:custGeom>
              <a:avLst/>
              <a:gdLst/>
              <a:ahLst/>
              <a:cxnLst/>
              <a:rect l="l" t="t" r="r" b="b"/>
              <a:pathLst>
                <a:path w="4318969" h="4114800">
                  <a:moveTo>
                    <a:pt x="0" y="0"/>
                  </a:moveTo>
                  <a:lnTo>
                    <a:pt x="4318970" y="0"/>
                  </a:lnTo>
                  <a:lnTo>
                    <a:pt x="43189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7312" y="1388548"/>
            <a:ext cx="13516003" cy="71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70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4.www-y2mate.blog - Số đếm Chun Chin Nhạc thiếu nhi vui nhộn (1080p)">
            <a:hlinkClick r:id="" action="ppaction://media"/>
            <a:extLst>
              <a:ext uri="{FF2B5EF4-FFF2-40B4-BE49-F238E27FC236}">
                <a16:creationId xmlns:a16="http://schemas.microsoft.com/office/drawing/2014/main" id="{01B2AF32-DDCC-437D-BFCD-A564AB86B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4685" y="1028700"/>
            <a:ext cx="13298630" cy="8229600"/>
            <a:chOff x="0" y="0"/>
            <a:chExt cx="350252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2520" cy="2167467"/>
            </a:xfrm>
            <a:custGeom>
              <a:avLst/>
              <a:gdLst/>
              <a:ahLst/>
              <a:cxnLst/>
              <a:rect l="l" t="t" r="r" b="b"/>
              <a:pathLst>
                <a:path w="3502520" h="2167467">
                  <a:moveTo>
                    <a:pt x="0" y="0"/>
                  </a:moveTo>
                  <a:lnTo>
                    <a:pt x="3502520" y="0"/>
                  </a:lnTo>
                  <a:lnTo>
                    <a:pt x="35025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EF8E7"/>
            </a:solidFill>
            <a:ln w="38100" cap="sq">
              <a:solidFill>
                <a:srgbClr val="523633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50252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-2700000">
            <a:off x="14542059" y="-416223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2050658">
            <a:off x="3022" y="338455"/>
            <a:ext cx="3287509" cy="3633546"/>
          </a:xfrm>
          <a:custGeom>
            <a:avLst/>
            <a:gdLst/>
            <a:ahLst/>
            <a:cxnLst/>
            <a:rect l="l" t="t" r="r" b="b"/>
            <a:pathLst>
              <a:path w="4319498" h="5029983">
                <a:moveTo>
                  <a:pt x="0" y="0"/>
                </a:moveTo>
                <a:lnTo>
                  <a:pt x="4319498" y="0"/>
                </a:lnTo>
                <a:lnTo>
                  <a:pt x="4319498" y="5029983"/>
                </a:lnTo>
                <a:lnTo>
                  <a:pt x="0" y="502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 rot="-994314">
            <a:off x="1881226" y="90412"/>
            <a:ext cx="2232543" cy="2127893"/>
            <a:chOff x="0" y="0"/>
            <a:chExt cx="812800" cy="774700"/>
          </a:xfrm>
        </p:grpSpPr>
        <p:sp>
          <p:nvSpPr>
            <p:cNvPr id="53" name="Freeform 53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E9AF66"/>
            </a:solidFill>
            <a:ln w="47625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649200" y="6049008"/>
            <a:ext cx="5902331" cy="5044919"/>
            <a:chOff x="12649200" y="6049008"/>
            <a:chExt cx="5902331" cy="5044919"/>
          </a:xfrm>
        </p:grpSpPr>
        <p:sp>
          <p:nvSpPr>
            <p:cNvPr id="51" name="Freeform 51"/>
            <p:cNvSpPr/>
            <p:nvPr/>
          </p:nvSpPr>
          <p:spPr>
            <a:xfrm>
              <a:off x="12649200" y="6049008"/>
              <a:ext cx="5902331" cy="5044919"/>
            </a:xfrm>
            <a:custGeom>
              <a:avLst/>
              <a:gdLst/>
              <a:ahLst/>
              <a:cxnLst/>
              <a:rect l="l" t="t" r="r" b="b"/>
              <a:pathLst>
                <a:path w="5289878" h="4503009">
                  <a:moveTo>
                    <a:pt x="0" y="0"/>
                  </a:moveTo>
                  <a:lnTo>
                    <a:pt x="5289878" y="0"/>
                  </a:lnTo>
                  <a:lnTo>
                    <a:pt x="5289878" y="4503008"/>
                  </a:lnTo>
                  <a:lnTo>
                    <a:pt x="0" y="4503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6" name="Group 56"/>
            <p:cNvGrpSpPr/>
            <p:nvPr/>
          </p:nvGrpSpPr>
          <p:grpSpPr>
            <a:xfrm rot="1700141">
              <a:off x="13331163" y="6236426"/>
              <a:ext cx="1841337" cy="1755025"/>
              <a:chOff x="0" y="0"/>
              <a:chExt cx="812800" cy="7747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100414" y="113079"/>
                <a:ext cx="611973" cy="583067"/>
              </a:xfrm>
              <a:custGeom>
                <a:avLst/>
                <a:gdLst/>
                <a:ahLst/>
                <a:cxnLst/>
                <a:rect l="l" t="t" r="r" b="b"/>
                <a:pathLst>
                  <a:path w="611973" h="583067">
                    <a:moveTo>
                      <a:pt x="353955" y="34875"/>
                    </a:moveTo>
                    <a:lnTo>
                      <a:pt x="354049" y="35166"/>
                    </a:lnTo>
                    <a:cubicBezTo>
                      <a:pt x="382593" y="123204"/>
                      <a:pt x="464605" y="182830"/>
                      <a:pt x="557155" y="182830"/>
                    </a:cubicBezTo>
                    <a:lnTo>
                      <a:pt x="557155" y="182830"/>
                    </a:lnTo>
                    <a:cubicBezTo>
                      <a:pt x="579035" y="182830"/>
                      <a:pt x="598429" y="196912"/>
                      <a:pt x="605201" y="217718"/>
                    </a:cubicBezTo>
                    <a:cubicBezTo>
                      <a:pt x="611973" y="238523"/>
                      <a:pt x="604584" y="261323"/>
                      <a:pt x="586896" y="274202"/>
                    </a:cubicBezTo>
                    <a:lnTo>
                      <a:pt x="586801" y="274271"/>
                    </a:lnTo>
                    <a:cubicBezTo>
                      <a:pt x="511892" y="328814"/>
                      <a:pt x="480550" y="425342"/>
                      <a:pt x="509128" y="513488"/>
                    </a:cubicBezTo>
                    <a:lnTo>
                      <a:pt x="509244" y="513846"/>
                    </a:lnTo>
                    <a:cubicBezTo>
                      <a:pt x="515985" y="534637"/>
                      <a:pt x="508569" y="557404"/>
                      <a:pt x="490876" y="570236"/>
                    </a:cubicBezTo>
                    <a:cubicBezTo>
                      <a:pt x="473183" y="583068"/>
                      <a:pt x="449239" y="583045"/>
                      <a:pt x="431571" y="570180"/>
                    </a:cubicBezTo>
                    <a:lnTo>
                      <a:pt x="431571" y="570180"/>
                    </a:lnTo>
                    <a:cubicBezTo>
                      <a:pt x="356717" y="515678"/>
                      <a:pt x="255255" y="515678"/>
                      <a:pt x="180401" y="570180"/>
                    </a:cubicBezTo>
                    <a:lnTo>
                      <a:pt x="180401" y="570180"/>
                    </a:lnTo>
                    <a:cubicBezTo>
                      <a:pt x="162733" y="583045"/>
                      <a:pt x="138789" y="583068"/>
                      <a:pt x="121096" y="570236"/>
                    </a:cubicBezTo>
                    <a:cubicBezTo>
                      <a:pt x="103403" y="557404"/>
                      <a:pt x="95987" y="534637"/>
                      <a:pt x="102728" y="513846"/>
                    </a:cubicBezTo>
                    <a:lnTo>
                      <a:pt x="102844" y="513488"/>
                    </a:lnTo>
                    <a:cubicBezTo>
                      <a:pt x="131422" y="425342"/>
                      <a:pt x="100080" y="328814"/>
                      <a:pt x="25171" y="274271"/>
                    </a:cubicBezTo>
                    <a:lnTo>
                      <a:pt x="25076" y="274202"/>
                    </a:lnTo>
                    <a:cubicBezTo>
                      <a:pt x="7388" y="261323"/>
                      <a:pt x="0" y="238523"/>
                      <a:pt x="6771" y="217718"/>
                    </a:cubicBezTo>
                    <a:cubicBezTo>
                      <a:pt x="13543" y="196912"/>
                      <a:pt x="32937" y="182830"/>
                      <a:pt x="54817" y="182830"/>
                    </a:cubicBezTo>
                    <a:lnTo>
                      <a:pt x="54817" y="182830"/>
                    </a:lnTo>
                    <a:cubicBezTo>
                      <a:pt x="147367" y="182830"/>
                      <a:pt x="229379" y="123204"/>
                      <a:pt x="257923" y="35166"/>
                    </a:cubicBezTo>
                    <a:lnTo>
                      <a:pt x="258017" y="34875"/>
                    </a:lnTo>
                    <a:cubicBezTo>
                      <a:pt x="264758" y="14083"/>
                      <a:pt x="284128" y="0"/>
                      <a:pt x="305986" y="0"/>
                    </a:cubicBezTo>
                    <a:cubicBezTo>
                      <a:pt x="327844" y="0"/>
                      <a:pt x="347214" y="14083"/>
                      <a:pt x="353955" y="34875"/>
                    </a:cubicBezTo>
                    <a:close/>
                  </a:path>
                </a:pathLst>
              </a:custGeom>
              <a:solidFill>
                <a:srgbClr val="ED8262"/>
              </a:solidFill>
              <a:ln w="47625" cap="rnd">
                <a:solidFill>
                  <a:srgbClr val="523633"/>
                </a:solidFill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04"/>
                  </a:lnSpc>
                </a:pPr>
                <a:endParaRPr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-415391" y="5901647"/>
            <a:ext cx="6319917" cy="4615667"/>
            <a:chOff x="-223917" y="5901647"/>
            <a:chExt cx="5415168" cy="4130245"/>
          </a:xfrm>
        </p:grpSpPr>
        <p:grpSp>
          <p:nvGrpSpPr>
            <p:cNvPr id="59" name="Group 59"/>
            <p:cNvGrpSpPr/>
            <p:nvPr/>
          </p:nvGrpSpPr>
          <p:grpSpPr>
            <a:xfrm rot="-505173">
              <a:off x="3349914" y="8276867"/>
              <a:ext cx="1841337" cy="1755025"/>
              <a:chOff x="0" y="0"/>
              <a:chExt cx="812800" cy="7747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100414" y="113079"/>
                <a:ext cx="611973" cy="583067"/>
              </a:xfrm>
              <a:custGeom>
                <a:avLst/>
                <a:gdLst/>
                <a:ahLst/>
                <a:cxnLst/>
                <a:rect l="l" t="t" r="r" b="b"/>
                <a:pathLst>
                  <a:path w="611973" h="583067">
                    <a:moveTo>
                      <a:pt x="353955" y="34875"/>
                    </a:moveTo>
                    <a:lnTo>
                      <a:pt x="354049" y="35166"/>
                    </a:lnTo>
                    <a:cubicBezTo>
                      <a:pt x="382593" y="123204"/>
                      <a:pt x="464605" y="182830"/>
                      <a:pt x="557155" y="182830"/>
                    </a:cubicBezTo>
                    <a:lnTo>
                      <a:pt x="557155" y="182830"/>
                    </a:lnTo>
                    <a:cubicBezTo>
                      <a:pt x="579035" y="182830"/>
                      <a:pt x="598429" y="196912"/>
                      <a:pt x="605201" y="217718"/>
                    </a:cubicBezTo>
                    <a:cubicBezTo>
                      <a:pt x="611973" y="238523"/>
                      <a:pt x="604584" y="261323"/>
                      <a:pt x="586896" y="274202"/>
                    </a:cubicBezTo>
                    <a:lnTo>
                      <a:pt x="586801" y="274271"/>
                    </a:lnTo>
                    <a:cubicBezTo>
                      <a:pt x="511892" y="328814"/>
                      <a:pt x="480550" y="425342"/>
                      <a:pt x="509128" y="513488"/>
                    </a:cubicBezTo>
                    <a:lnTo>
                      <a:pt x="509244" y="513846"/>
                    </a:lnTo>
                    <a:cubicBezTo>
                      <a:pt x="515985" y="534637"/>
                      <a:pt x="508569" y="557404"/>
                      <a:pt x="490876" y="570236"/>
                    </a:cubicBezTo>
                    <a:cubicBezTo>
                      <a:pt x="473183" y="583068"/>
                      <a:pt x="449239" y="583045"/>
                      <a:pt x="431571" y="570180"/>
                    </a:cubicBezTo>
                    <a:lnTo>
                      <a:pt x="431571" y="570180"/>
                    </a:lnTo>
                    <a:cubicBezTo>
                      <a:pt x="356717" y="515678"/>
                      <a:pt x="255255" y="515678"/>
                      <a:pt x="180401" y="570180"/>
                    </a:cubicBezTo>
                    <a:lnTo>
                      <a:pt x="180401" y="570180"/>
                    </a:lnTo>
                    <a:cubicBezTo>
                      <a:pt x="162733" y="583045"/>
                      <a:pt x="138789" y="583068"/>
                      <a:pt x="121096" y="570236"/>
                    </a:cubicBezTo>
                    <a:cubicBezTo>
                      <a:pt x="103403" y="557404"/>
                      <a:pt x="95987" y="534637"/>
                      <a:pt x="102728" y="513846"/>
                    </a:cubicBezTo>
                    <a:lnTo>
                      <a:pt x="102844" y="513488"/>
                    </a:lnTo>
                    <a:cubicBezTo>
                      <a:pt x="131422" y="425342"/>
                      <a:pt x="100080" y="328814"/>
                      <a:pt x="25171" y="274271"/>
                    </a:cubicBezTo>
                    <a:lnTo>
                      <a:pt x="25076" y="274202"/>
                    </a:lnTo>
                    <a:cubicBezTo>
                      <a:pt x="7388" y="261323"/>
                      <a:pt x="0" y="238523"/>
                      <a:pt x="6771" y="217718"/>
                    </a:cubicBezTo>
                    <a:cubicBezTo>
                      <a:pt x="13543" y="196912"/>
                      <a:pt x="32937" y="182830"/>
                      <a:pt x="54817" y="182830"/>
                    </a:cubicBezTo>
                    <a:lnTo>
                      <a:pt x="54817" y="182830"/>
                    </a:lnTo>
                    <a:cubicBezTo>
                      <a:pt x="147367" y="182830"/>
                      <a:pt x="229379" y="123204"/>
                      <a:pt x="257923" y="35166"/>
                    </a:cubicBezTo>
                    <a:lnTo>
                      <a:pt x="258017" y="34875"/>
                    </a:lnTo>
                    <a:cubicBezTo>
                      <a:pt x="264758" y="14083"/>
                      <a:pt x="284128" y="0"/>
                      <a:pt x="305986" y="0"/>
                    </a:cubicBezTo>
                    <a:cubicBezTo>
                      <a:pt x="327844" y="0"/>
                      <a:pt x="347214" y="14083"/>
                      <a:pt x="353955" y="34875"/>
                    </a:cubicBezTo>
                    <a:close/>
                  </a:path>
                </a:pathLst>
              </a:custGeom>
              <a:solidFill>
                <a:srgbClr val="B3C2BB"/>
              </a:solidFill>
              <a:ln w="47625" cap="rnd">
                <a:solidFill>
                  <a:srgbClr val="523633"/>
                </a:solidFill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04"/>
                  </a:lnSpc>
                </a:pPr>
                <a:endParaRPr/>
              </a:p>
            </p:txBody>
          </p:sp>
        </p:grpSp>
        <p:sp>
          <p:nvSpPr>
            <p:cNvPr id="63" name="Freeform 72"/>
            <p:cNvSpPr/>
            <p:nvPr/>
          </p:nvSpPr>
          <p:spPr>
            <a:xfrm>
              <a:off x="-223917" y="5901647"/>
              <a:ext cx="4318969" cy="4114800"/>
            </a:xfrm>
            <a:custGeom>
              <a:avLst/>
              <a:gdLst/>
              <a:ahLst/>
              <a:cxnLst/>
              <a:rect l="l" t="t" r="r" b="b"/>
              <a:pathLst>
                <a:path w="4318969" h="4114800">
                  <a:moveTo>
                    <a:pt x="0" y="0"/>
                  </a:moveTo>
                  <a:lnTo>
                    <a:pt x="4318970" y="0"/>
                  </a:lnTo>
                  <a:lnTo>
                    <a:pt x="43189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165" y="3235066"/>
            <a:ext cx="13522100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038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4685" y="1028700"/>
            <a:ext cx="13298630" cy="8229600"/>
            <a:chOff x="0" y="0"/>
            <a:chExt cx="350252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2520" cy="2167467"/>
            </a:xfrm>
            <a:custGeom>
              <a:avLst/>
              <a:gdLst/>
              <a:ahLst/>
              <a:cxnLst/>
              <a:rect l="l" t="t" r="r" b="b"/>
              <a:pathLst>
                <a:path w="3502520" h="2167467">
                  <a:moveTo>
                    <a:pt x="0" y="0"/>
                  </a:moveTo>
                  <a:lnTo>
                    <a:pt x="3502520" y="0"/>
                  </a:lnTo>
                  <a:lnTo>
                    <a:pt x="35025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EF8E7"/>
            </a:solidFill>
            <a:ln w="38100" cap="sq">
              <a:solidFill>
                <a:srgbClr val="523633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50252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-2700000">
            <a:off x="14542059" y="-416223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2050658">
            <a:off x="3022" y="338455"/>
            <a:ext cx="3287509" cy="3633546"/>
          </a:xfrm>
          <a:custGeom>
            <a:avLst/>
            <a:gdLst/>
            <a:ahLst/>
            <a:cxnLst/>
            <a:rect l="l" t="t" r="r" b="b"/>
            <a:pathLst>
              <a:path w="4319498" h="5029983">
                <a:moveTo>
                  <a:pt x="0" y="0"/>
                </a:moveTo>
                <a:lnTo>
                  <a:pt x="4319498" y="0"/>
                </a:lnTo>
                <a:lnTo>
                  <a:pt x="4319498" y="5029983"/>
                </a:lnTo>
                <a:lnTo>
                  <a:pt x="0" y="502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3261653" y="6590918"/>
            <a:ext cx="5289878" cy="4503009"/>
          </a:xfrm>
          <a:custGeom>
            <a:avLst/>
            <a:gdLst/>
            <a:ahLst/>
            <a:cxnLst/>
            <a:rect l="l" t="t" r="r" b="b"/>
            <a:pathLst>
              <a:path w="5289878" h="4503009">
                <a:moveTo>
                  <a:pt x="0" y="0"/>
                </a:moveTo>
                <a:lnTo>
                  <a:pt x="5289878" y="0"/>
                </a:lnTo>
                <a:lnTo>
                  <a:pt x="5289878" y="4503008"/>
                </a:lnTo>
                <a:lnTo>
                  <a:pt x="0" y="4503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 rot="-994314">
            <a:off x="1881226" y="90412"/>
            <a:ext cx="2232543" cy="2127893"/>
            <a:chOff x="0" y="0"/>
            <a:chExt cx="812800" cy="774700"/>
          </a:xfrm>
        </p:grpSpPr>
        <p:sp>
          <p:nvSpPr>
            <p:cNvPr id="53" name="Freeform 53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E9AF66"/>
            </a:solidFill>
            <a:ln w="47625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 rot="1700141">
            <a:off x="15111776" y="4696906"/>
            <a:ext cx="1841337" cy="1755025"/>
            <a:chOff x="0" y="0"/>
            <a:chExt cx="812800" cy="774700"/>
          </a:xfrm>
        </p:grpSpPr>
        <p:sp>
          <p:nvSpPr>
            <p:cNvPr id="57" name="Freeform 57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ED8262"/>
            </a:solidFill>
            <a:ln w="47625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 rot="-505173">
            <a:off x="3349914" y="8276867"/>
            <a:ext cx="1841337" cy="1755025"/>
            <a:chOff x="0" y="0"/>
            <a:chExt cx="812800" cy="774700"/>
          </a:xfrm>
        </p:grpSpPr>
        <p:sp>
          <p:nvSpPr>
            <p:cNvPr id="60" name="Freeform 60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B3C2BB"/>
            </a:solidFill>
            <a:ln w="47625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sp>
        <p:nvSpPr>
          <p:cNvPr id="63" name="Freeform 72"/>
          <p:cNvSpPr/>
          <p:nvPr/>
        </p:nvSpPr>
        <p:spPr>
          <a:xfrm>
            <a:off x="-223917" y="5901647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70" y="0"/>
                </a:lnTo>
                <a:lnTo>
                  <a:pt x="4318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735" y="1494614"/>
            <a:ext cx="13479424" cy="718780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52600" y="4593031"/>
            <a:ext cx="14706600" cy="3505200"/>
          </a:xfrm>
          <a:custGeom>
            <a:avLst/>
            <a:gdLst>
              <a:gd name="connsiteX0" fmla="*/ 0 w 14706600"/>
              <a:gd name="connsiteY0" fmla="*/ 584212 h 3505200"/>
              <a:gd name="connsiteX1" fmla="*/ 584212 w 14706600"/>
              <a:gd name="connsiteY1" fmla="*/ 0 h 3505200"/>
              <a:gd name="connsiteX2" fmla="*/ 14122388 w 14706600"/>
              <a:gd name="connsiteY2" fmla="*/ 0 h 3505200"/>
              <a:gd name="connsiteX3" fmla="*/ 14706600 w 14706600"/>
              <a:gd name="connsiteY3" fmla="*/ 584212 h 3505200"/>
              <a:gd name="connsiteX4" fmla="*/ 14706600 w 14706600"/>
              <a:gd name="connsiteY4" fmla="*/ 2920988 h 3505200"/>
              <a:gd name="connsiteX5" fmla="*/ 14122388 w 14706600"/>
              <a:gd name="connsiteY5" fmla="*/ 3505200 h 3505200"/>
              <a:gd name="connsiteX6" fmla="*/ 584212 w 14706600"/>
              <a:gd name="connsiteY6" fmla="*/ 3505200 h 3505200"/>
              <a:gd name="connsiteX7" fmla="*/ 0 w 14706600"/>
              <a:gd name="connsiteY7" fmla="*/ 2920988 h 3505200"/>
              <a:gd name="connsiteX8" fmla="*/ 0 w 14706600"/>
              <a:gd name="connsiteY8" fmla="*/ 584212 h 3505200"/>
              <a:gd name="connsiteX0" fmla="*/ 0 w 14706600"/>
              <a:gd name="connsiteY0" fmla="*/ 584212 h 3505200"/>
              <a:gd name="connsiteX1" fmla="*/ 584212 w 14706600"/>
              <a:gd name="connsiteY1" fmla="*/ 0 h 3505200"/>
              <a:gd name="connsiteX2" fmla="*/ 14122388 w 14706600"/>
              <a:gd name="connsiteY2" fmla="*/ 0 h 3505200"/>
              <a:gd name="connsiteX3" fmla="*/ 14706600 w 14706600"/>
              <a:gd name="connsiteY3" fmla="*/ 584212 h 3505200"/>
              <a:gd name="connsiteX4" fmla="*/ 14706600 w 14706600"/>
              <a:gd name="connsiteY4" fmla="*/ 2920988 h 3505200"/>
              <a:gd name="connsiteX5" fmla="*/ 14122388 w 14706600"/>
              <a:gd name="connsiteY5" fmla="*/ 3505200 h 3505200"/>
              <a:gd name="connsiteX6" fmla="*/ 584212 w 14706600"/>
              <a:gd name="connsiteY6" fmla="*/ 3505200 h 3505200"/>
              <a:gd name="connsiteX7" fmla="*/ 0 w 14706600"/>
              <a:gd name="connsiteY7" fmla="*/ 2920988 h 3505200"/>
              <a:gd name="connsiteX8" fmla="*/ 0 w 14706600"/>
              <a:gd name="connsiteY8" fmla="*/ 584212 h 3505200"/>
              <a:gd name="connsiteX0" fmla="*/ 0 w 14706600"/>
              <a:gd name="connsiteY0" fmla="*/ 584212 h 3505200"/>
              <a:gd name="connsiteX1" fmla="*/ 584212 w 14706600"/>
              <a:gd name="connsiteY1" fmla="*/ 0 h 3505200"/>
              <a:gd name="connsiteX2" fmla="*/ 14122388 w 14706600"/>
              <a:gd name="connsiteY2" fmla="*/ 0 h 3505200"/>
              <a:gd name="connsiteX3" fmla="*/ 14706600 w 14706600"/>
              <a:gd name="connsiteY3" fmla="*/ 584212 h 3505200"/>
              <a:gd name="connsiteX4" fmla="*/ 14706600 w 14706600"/>
              <a:gd name="connsiteY4" fmla="*/ 2920988 h 3505200"/>
              <a:gd name="connsiteX5" fmla="*/ 14122388 w 14706600"/>
              <a:gd name="connsiteY5" fmla="*/ 3505200 h 3505200"/>
              <a:gd name="connsiteX6" fmla="*/ 584212 w 14706600"/>
              <a:gd name="connsiteY6" fmla="*/ 3505200 h 3505200"/>
              <a:gd name="connsiteX7" fmla="*/ 0 w 14706600"/>
              <a:gd name="connsiteY7" fmla="*/ 2920988 h 3505200"/>
              <a:gd name="connsiteX8" fmla="*/ 0 w 14706600"/>
              <a:gd name="connsiteY8" fmla="*/ 584212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6600" h="3505200">
                <a:moveTo>
                  <a:pt x="0" y="584212"/>
                </a:moveTo>
                <a:cubicBezTo>
                  <a:pt x="0" y="261561"/>
                  <a:pt x="261561" y="0"/>
                  <a:pt x="584212" y="0"/>
                </a:cubicBezTo>
                <a:cubicBezTo>
                  <a:pt x="5409758" y="529389"/>
                  <a:pt x="9609663" y="0"/>
                  <a:pt x="14122388" y="0"/>
                </a:cubicBezTo>
                <a:cubicBezTo>
                  <a:pt x="14445039" y="0"/>
                  <a:pt x="14706600" y="261561"/>
                  <a:pt x="14706600" y="584212"/>
                </a:cubicBezTo>
                <a:lnTo>
                  <a:pt x="14706600" y="2920988"/>
                </a:lnTo>
                <a:cubicBezTo>
                  <a:pt x="14706600" y="3243639"/>
                  <a:pt x="14445039" y="3505200"/>
                  <a:pt x="14122388" y="3505200"/>
                </a:cubicBezTo>
                <a:cubicBezTo>
                  <a:pt x="9561536" y="2927684"/>
                  <a:pt x="5096937" y="3505200"/>
                  <a:pt x="584212" y="3505200"/>
                </a:cubicBezTo>
                <a:cubicBezTo>
                  <a:pt x="261561" y="3505200"/>
                  <a:pt x="0" y="3243639"/>
                  <a:pt x="0" y="2920988"/>
                </a:cubicBezTo>
                <a:lnTo>
                  <a:pt x="0" y="584212"/>
                </a:lnTo>
                <a:close/>
              </a:path>
            </a:pathLst>
          </a:custGeom>
          <a:solidFill>
            <a:schemeClr val="bg1"/>
          </a:solidFill>
          <a:ln w="47625">
            <a:solidFill>
              <a:srgbClr val="D78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019300" y="5150224"/>
            <a:ext cx="1417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5400" u="sng" dirty="0" err="1">
                <a:latin typeface="UTM Avo" panose="02040603050506020204" pitchFamily="18" charset="0"/>
                <a:ea typeface="Cambria" panose="02040503050406030204" pitchFamily="18" charset="0"/>
              </a:rPr>
              <a:t>Luật</a:t>
            </a:r>
            <a:r>
              <a:rPr lang="en-GB" sz="5400" u="sng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u="sng" dirty="0" err="1">
                <a:latin typeface="UTM Avo" panose="02040603050506020204" pitchFamily="18" charset="0"/>
                <a:ea typeface="Cambria" panose="02040503050406030204" pitchFamily="18" charset="0"/>
              </a:rPr>
              <a:t>chơi</a:t>
            </a:r>
            <a:r>
              <a:rPr lang="en-GB" sz="5400" u="sng" dirty="0">
                <a:latin typeface="UTM Avo" panose="02040603050506020204" pitchFamily="18" charset="0"/>
                <a:ea typeface="Cambria" panose="02040503050406030204" pitchFamily="18" charset="0"/>
              </a:rPr>
              <a:t>: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Xem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đoạn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video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giúp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bé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trong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video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giải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quyết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tình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huống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latin typeface="UTM Avo" panose="02040603050506020204" pitchFamily="18" charset="0"/>
                <a:ea typeface="Cambria" panose="02040503050406030204" pitchFamily="18" charset="0"/>
              </a:rPr>
              <a:t>nhé</a:t>
            </a:r>
            <a:r>
              <a:rPr lang="en-GB" sz="5400" dirty="0">
                <a:latin typeface="UTM Avo" panose="0204060305050602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7567"/>
            <a:ext cx="15625402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3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B1 L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47"/>
          <a:stretch/>
        </p:blipFill>
        <p:spPr>
          <a:xfrm>
            <a:off x="970302" y="1269849"/>
            <a:ext cx="12875441" cy="2396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8"/>
          <a:stretch/>
        </p:blipFill>
        <p:spPr>
          <a:xfrm>
            <a:off x="940567" y="4215202"/>
            <a:ext cx="12669124" cy="242328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65773" y="932227"/>
            <a:ext cx="11963311" cy="2522353"/>
          </a:xfrm>
          <a:custGeom>
            <a:avLst/>
            <a:gdLst>
              <a:gd name="connsiteX0" fmla="*/ 0 w 13789563"/>
              <a:gd name="connsiteY0" fmla="*/ 1295400 h 2590800"/>
              <a:gd name="connsiteX1" fmla="*/ 6894782 w 13789563"/>
              <a:gd name="connsiteY1" fmla="*/ 0 h 2590800"/>
              <a:gd name="connsiteX2" fmla="*/ 13789564 w 13789563"/>
              <a:gd name="connsiteY2" fmla="*/ 1295400 h 2590800"/>
              <a:gd name="connsiteX3" fmla="*/ 6894782 w 13789563"/>
              <a:gd name="connsiteY3" fmla="*/ 2590800 h 2590800"/>
              <a:gd name="connsiteX4" fmla="*/ 0 w 13789563"/>
              <a:gd name="connsiteY4" fmla="*/ 1295400 h 2590800"/>
              <a:gd name="connsiteX0" fmla="*/ 0 w 13789564"/>
              <a:gd name="connsiteY0" fmla="*/ 1511968 h 2807368"/>
              <a:gd name="connsiteX1" fmla="*/ 6894782 w 13789564"/>
              <a:gd name="connsiteY1" fmla="*/ 0 h 2807368"/>
              <a:gd name="connsiteX2" fmla="*/ 13789564 w 13789564"/>
              <a:gd name="connsiteY2" fmla="*/ 1511968 h 2807368"/>
              <a:gd name="connsiteX3" fmla="*/ 6894782 w 13789564"/>
              <a:gd name="connsiteY3" fmla="*/ 2807368 h 2807368"/>
              <a:gd name="connsiteX4" fmla="*/ 0 w 13789564"/>
              <a:gd name="connsiteY4" fmla="*/ 1511968 h 2807368"/>
              <a:gd name="connsiteX0" fmla="*/ 451400 w 14240964"/>
              <a:gd name="connsiteY0" fmla="*/ 1511968 h 2944921"/>
              <a:gd name="connsiteX1" fmla="*/ 7346182 w 14240964"/>
              <a:gd name="connsiteY1" fmla="*/ 0 h 2944921"/>
              <a:gd name="connsiteX2" fmla="*/ 14240964 w 14240964"/>
              <a:gd name="connsiteY2" fmla="*/ 1511968 h 2944921"/>
              <a:gd name="connsiteX3" fmla="*/ 7346182 w 14240964"/>
              <a:gd name="connsiteY3" fmla="*/ 2807368 h 2944921"/>
              <a:gd name="connsiteX4" fmla="*/ 1397883 w 14240964"/>
              <a:gd name="connsiteY4" fmla="*/ 2761247 h 2944921"/>
              <a:gd name="connsiteX5" fmla="*/ 451400 w 14240964"/>
              <a:gd name="connsiteY5" fmla="*/ 1511968 h 2944921"/>
              <a:gd name="connsiteX0" fmla="*/ 79417 w 13868981"/>
              <a:gd name="connsiteY0" fmla="*/ 1540591 h 2973544"/>
              <a:gd name="connsiteX1" fmla="*/ 833395 w 13868981"/>
              <a:gd name="connsiteY1" fmla="*/ 624186 h 2973544"/>
              <a:gd name="connsiteX2" fmla="*/ 6974199 w 13868981"/>
              <a:gd name="connsiteY2" fmla="*/ 28623 h 2973544"/>
              <a:gd name="connsiteX3" fmla="*/ 13868981 w 13868981"/>
              <a:gd name="connsiteY3" fmla="*/ 1540591 h 2973544"/>
              <a:gd name="connsiteX4" fmla="*/ 6974199 w 13868981"/>
              <a:gd name="connsiteY4" fmla="*/ 2835991 h 2973544"/>
              <a:gd name="connsiteX5" fmla="*/ 1025900 w 13868981"/>
              <a:gd name="connsiteY5" fmla="*/ 2789870 h 2973544"/>
              <a:gd name="connsiteX6" fmla="*/ 79417 w 13868981"/>
              <a:gd name="connsiteY6" fmla="*/ 1540591 h 2973544"/>
              <a:gd name="connsiteX0" fmla="*/ 79417 w 14151645"/>
              <a:gd name="connsiteY0" fmla="*/ 1540591 h 3034256"/>
              <a:gd name="connsiteX1" fmla="*/ 833395 w 14151645"/>
              <a:gd name="connsiteY1" fmla="*/ 624186 h 3034256"/>
              <a:gd name="connsiteX2" fmla="*/ 6974199 w 14151645"/>
              <a:gd name="connsiteY2" fmla="*/ 28623 h 3034256"/>
              <a:gd name="connsiteX3" fmla="*/ 13868981 w 14151645"/>
              <a:gd name="connsiteY3" fmla="*/ 1540591 h 3034256"/>
              <a:gd name="connsiteX4" fmla="*/ 12985290 w 14151645"/>
              <a:gd name="connsiteY4" fmla="*/ 2958312 h 3034256"/>
              <a:gd name="connsiteX5" fmla="*/ 6974199 w 14151645"/>
              <a:gd name="connsiteY5" fmla="*/ 2835991 h 3034256"/>
              <a:gd name="connsiteX6" fmla="*/ 1025900 w 14151645"/>
              <a:gd name="connsiteY6" fmla="*/ 2789870 h 3034256"/>
              <a:gd name="connsiteX7" fmla="*/ 79417 w 14151645"/>
              <a:gd name="connsiteY7" fmla="*/ 1540591 h 3034256"/>
              <a:gd name="connsiteX0" fmla="*/ 79417 w 13961350"/>
              <a:gd name="connsiteY0" fmla="*/ 1512339 h 3006004"/>
              <a:gd name="connsiteX1" fmla="*/ 833395 w 13961350"/>
              <a:gd name="connsiteY1" fmla="*/ 595934 h 3006004"/>
              <a:gd name="connsiteX2" fmla="*/ 6974199 w 13961350"/>
              <a:gd name="connsiteY2" fmla="*/ 371 h 3006004"/>
              <a:gd name="connsiteX3" fmla="*/ 13298111 w 13961350"/>
              <a:gd name="connsiteY3" fmla="*/ 523744 h 3006004"/>
              <a:gd name="connsiteX4" fmla="*/ 13868981 w 13961350"/>
              <a:gd name="connsiteY4" fmla="*/ 1512339 h 3006004"/>
              <a:gd name="connsiteX5" fmla="*/ 12985290 w 13961350"/>
              <a:gd name="connsiteY5" fmla="*/ 2930060 h 3006004"/>
              <a:gd name="connsiteX6" fmla="*/ 6974199 w 13961350"/>
              <a:gd name="connsiteY6" fmla="*/ 2807739 h 3006004"/>
              <a:gd name="connsiteX7" fmla="*/ 1025900 w 13961350"/>
              <a:gd name="connsiteY7" fmla="*/ 2761618 h 3006004"/>
              <a:gd name="connsiteX8" fmla="*/ 79417 w 13961350"/>
              <a:gd name="connsiteY8" fmla="*/ 1512339 h 3006004"/>
              <a:gd name="connsiteX0" fmla="*/ 79417 w 13961350"/>
              <a:gd name="connsiteY0" fmla="*/ 1320507 h 2814172"/>
              <a:gd name="connsiteX1" fmla="*/ 833395 w 13961350"/>
              <a:gd name="connsiteY1" fmla="*/ 404102 h 2814172"/>
              <a:gd name="connsiteX2" fmla="*/ 6974199 w 13961350"/>
              <a:gd name="connsiteY2" fmla="*/ 1044 h 2814172"/>
              <a:gd name="connsiteX3" fmla="*/ 13298111 w 13961350"/>
              <a:gd name="connsiteY3" fmla="*/ 331912 h 2814172"/>
              <a:gd name="connsiteX4" fmla="*/ 13868981 w 13961350"/>
              <a:gd name="connsiteY4" fmla="*/ 1320507 h 2814172"/>
              <a:gd name="connsiteX5" fmla="*/ 12985290 w 13961350"/>
              <a:gd name="connsiteY5" fmla="*/ 2738228 h 2814172"/>
              <a:gd name="connsiteX6" fmla="*/ 6974199 w 13961350"/>
              <a:gd name="connsiteY6" fmla="*/ 2615907 h 2814172"/>
              <a:gd name="connsiteX7" fmla="*/ 1025900 w 13961350"/>
              <a:gd name="connsiteY7" fmla="*/ 2569786 h 2814172"/>
              <a:gd name="connsiteX8" fmla="*/ 79417 w 13961350"/>
              <a:gd name="connsiteY8" fmla="*/ 1320507 h 28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61350" h="2814172">
                <a:moveTo>
                  <a:pt x="79417" y="1320507"/>
                </a:moveTo>
                <a:cubicBezTo>
                  <a:pt x="47333" y="959560"/>
                  <a:pt x="-315735" y="656097"/>
                  <a:pt x="833395" y="404102"/>
                </a:cubicBezTo>
                <a:cubicBezTo>
                  <a:pt x="1982525" y="152107"/>
                  <a:pt x="4896746" y="13076"/>
                  <a:pt x="6974199" y="1044"/>
                </a:cubicBezTo>
                <a:cubicBezTo>
                  <a:pt x="9051652" y="-10988"/>
                  <a:pt x="12148981" y="79917"/>
                  <a:pt x="13298111" y="331912"/>
                </a:cubicBezTo>
                <a:cubicBezTo>
                  <a:pt x="14447241" y="583907"/>
                  <a:pt x="13720591" y="991644"/>
                  <a:pt x="13868981" y="1320507"/>
                </a:cubicBezTo>
                <a:cubicBezTo>
                  <a:pt x="14017371" y="1649370"/>
                  <a:pt x="14134420" y="2522328"/>
                  <a:pt x="12985290" y="2738228"/>
                </a:cubicBezTo>
                <a:cubicBezTo>
                  <a:pt x="11836160" y="2954128"/>
                  <a:pt x="8967431" y="2643981"/>
                  <a:pt x="6974199" y="2615907"/>
                </a:cubicBezTo>
                <a:cubicBezTo>
                  <a:pt x="4980967" y="2587833"/>
                  <a:pt x="2175030" y="2785686"/>
                  <a:pt x="1025900" y="2569786"/>
                </a:cubicBezTo>
                <a:cubicBezTo>
                  <a:pt x="-123230" y="2353886"/>
                  <a:pt x="111501" y="1681454"/>
                  <a:pt x="79417" y="132050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4043729" y="1179884"/>
            <a:ext cx="1323473" cy="991748"/>
          </a:xfrm>
          <a:custGeom>
            <a:avLst/>
            <a:gdLst>
              <a:gd name="connsiteX0" fmla="*/ 0 w 1323473"/>
              <a:gd name="connsiteY0" fmla="*/ 1106905 h 1106905"/>
              <a:gd name="connsiteX1" fmla="*/ 601579 w 1323473"/>
              <a:gd name="connsiteY1" fmla="*/ 673768 h 1106905"/>
              <a:gd name="connsiteX2" fmla="*/ 673768 w 1323473"/>
              <a:gd name="connsiteY2" fmla="*/ 192505 h 1106905"/>
              <a:gd name="connsiteX3" fmla="*/ 1323473 w 1323473"/>
              <a:gd name="connsiteY3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473" h="1106905">
                <a:moveTo>
                  <a:pt x="0" y="1106905"/>
                </a:moveTo>
                <a:cubicBezTo>
                  <a:pt x="244642" y="966536"/>
                  <a:pt x="489284" y="826168"/>
                  <a:pt x="601579" y="673768"/>
                </a:cubicBezTo>
                <a:cubicBezTo>
                  <a:pt x="713874" y="521368"/>
                  <a:pt x="553452" y="304800"/>
                  <a:pt x="673768" y="192505"/>
                </a:cubicBezTo>
                <a:cubicBezTo>
                  <a:pt x="794084" y="80210"/>
                  <a:pt x="1058778" y="40105"/>
                  <a:pt x="1323473" y="0"/>
                </a:cubicBezTo>
              </a:path>
            </a:pathLst>
          </a:custGeom>
          <a:noFill/>
          <a:ln w="41275">
            <a:solidFill>
              <a:srgbClr val="FF0000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15363191" y="495300"/>
            <a:ext cx="1280493" cy="1343822"/>
            <a:chOff x="8564309" y="303675"/>
            <a:chExt cx="1722691" cy="1827864"/>
          </a:xfrm>
        </p:grpSpPr>
        <p:sp>
          <p:nvSpPr>
            <p:cNvPr id="11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7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4" name="Oval 2"/>
          <p:cNvSpPr/>
          <p:nvPr/>
        </p:nvSpPr>
        <p:spPr>
          <a:xfrm>
            <a:off x="1866551" y="4215202"/>
            <a:ext cx="12281217" cy="2522353"/>
          </a:xfrm>
          <a:custGeom>
            <a:avLst/>
            <a:gdLst>
              <a:gd name="connsiteX0" fmla="*/ 0 w 13789563"/>
              <a:gd name="connsiteY0" fmla="*/ 1295400 h 2590800"/>
              <a:gd name="connsiteX1" fmla="*/ 6894782 w 13789563"/>
              <a:gd name="connsiteY1" fmla="*/ 0 h 2590800"/>
              <a:gd name="connsiteX2" fmla="*/ 13789564 w 13789563"/>
              <a:gd name="connsiteY2" fmla="*/ 1295400 h 2590800"/>
              <a:gd name="connsiteX3" fmla="*/ 6894782 w 13789563"/>
              <a:gd name="connsiteY3" fmla="*/ 2590800 h 2590800"/>
              <a:gd name="connsiteX4" fmla="*/ 0 w 13789563"/>
              <a:gd name="connsiteY4" fmla="*/ 1295400 h 2590800"/>
              <a:gd name="connsiteX0" fmla="*/ 0 w 13789564"/>
              <a:gd name="connsiteY0" fmla="*/ 1511968 h 2807368"/>
              <a:gd name="connsiteX1" fmla="*/ 6894782 w 13789564"/>
              <a:gd name="connsiteY1" fmla="*/ 0 h 2807368"/>
              <a:gd name="connsiteX2" fmla="*/ 13789564 w 13789564"/>
              <a:gd name="connsiteY2" fmla="*/ 1511968 h 2807368"/>
              <a:gd name="connsiteX3" fmla="*/ 6894782 w 13789564"/>
              <a:gd name="connsiteY3" fmla="*/ 2807368 h 2807368"/>
              <a:gd name="connsiteX4" fmla="*/ 0 w 13789564"/>
              <a:gd name="connsiteY4" fmla="*/ 1511968 h 2807368"/>
              <a:gd name="connsiteX0" fmla="*/ 451400 w 14240964"/>
              <a:gd name="connsiteY0" fmla="*/ 1511968 h 2944921"/>
              <a:gd name="connsiteX1" fmla="*/ 7346182 w 14240964"/>
              <a:gd name="connsiteY1" fmla="*/ 0 h 2944921"/>
              <a:gd name="connsiteX2" fmla="*/ 14240964 w 14240964"/>
              <a:gd name="connsiteY2" fmla="*/ 1511968 h 2944921"/>
              <a:gd name="connsiteX3" fmla="*/ 7346182 w 14240964"/>
              <a:gd name="connsiteY3" fmla="*/ 2807368 h 2944921"/>
              <a:gd name="connsiteX4" fmla="*/ 1397883 w 14240964"/>
              <a:gd name="connsiteY4" fmla="*/ 2761247 h 2944921"/>
              <a:gd name="connsiteX5" fmla="*/ 451400 w 14240964"/>
              <a:gd name="connsiteY5" fmla="*/ 1511968 h 2944921"/>
              <a:gd name="connsiteX0" fmla="*/ 79417 w 13868981"/>
              <a:gd name="connsiteY0" fmla="*/ 1540591 h 2973544"/>
              <a:gd name="connsiteX1" fmla="*/ 833395 w 13868981"/>
              <a:gd name="connsiteY1" fmla="*/ 624186 h 2973544"/>
              <a:gd name="connsiteX2" fmla="*/ 6974199 w 13868981"/>
              <a:gd name="connsiteY2" fmla="*/ 28623 h 2973544"/>
              <a:gd name="connsiteX3" fmla="*/ 13868981 w 13868981"/>
              <a:gd name="connsiteY3" fmla="*/ 1540591 h 2973544"/>
              <a:gd name="connsiteX4" fmla="*/ 6974199 w 13868981"/>
              <a:gd name="connsiteY4" fmla="*/ 2835991 h 2973544"/>
              <a:gd name="connsiteX5" fmla="*/ 1025900 w 13868981"/>
              <a:gd name="connsiteY5" fmla="*/ 2789870 h 2973544"/>
              <a:gd name="connsiteX6" fmla="*/ 79417 w 13868981"/>
              <a:gd name="connsiteY6" fmla="*/ 1540591 h 2973544"/>
              <a:gd name="connsiteX0" fmla="*/ 79417 w 14151645"/>
              <a:gd name="connsiteY0" fmla="*/ 1540591 h 3034256"/>
              <a:gd name="connsiteX1" fmla="*/ 833395 w 14151645"/>
              <a:gd name="connsiteY1" fmla="*/ 624186 h 3034256"/>
              <a:gd name="connsiteX2" fmla="*/ 6974199 w 14151645"/>
              <a:gd name="connsiteY2" fmla="*/ 28623 h 3034256"/>
              <a:gd name="connsiteX3" fmla="*/ 13868981 w 14151645"/>
              <a:gd name="connsiteY3" fmla="*/ 1540591 h 3034256"/>
              <a:gd name="connsiteX4" fmla="*/ 12985290 w 14151645"/>
              <a:gd name="connsiteY4" fmla="*/ 2958312 h 3034256"/>
              <a:gd name="connsiteX5" fmla="*/ 6974199 w 14151645"/>
              <a:gd name="connsiteY5" fmla="*/ 2835991 h 3034256"/>
              <a:gd name="connsiteX6" fmla="*/ 1025900 w 14151645"/>
              <a:gd name="connsiteY6" fmla="*/ 2789870 h 3034256"/>
              <a:gd name="connsiteX7" fmla="*/ 79417 w 14151645"/>
              <a:gd name="connsiteY7" fmla="*/ 1540591 h 3034256"/>
              <a:gd name="connsiteX0" fmla="*/ 79417 w 13961350"/>
              <a:gd name="connsiteY0" fmla="*/ 1512339 h 3006004"/>
              <a:gd name="connsiteX1" fmla="*/ 833395 w 13961350"/>
              <a:gd name="connsiteY1" fmla="*/ 595934 h 3006004"/>
              <a:gd name="connsiteX2" fmla="*/ 6974199 w 13961350"/>
              <a:gd name="connsiteY2" fmla="*/ 371 h 3006004"/>
              <a:gd name="connsiteX3" fmla="*/ 13298111 w 13961350"/>
              <a:gd name="connsiteY3" fmla="*/ 523744 h 3006004"/>
              <a:gd name="connsiteX4" fmla="*/ 13868981 w 13961350"/>
              <a:gd name="connsiteY4" fmla="*/ 1512339 h 3006004"/>
              <a:gd name="connsiteX5" fmla="*/ 12985290 w 13961350"/>
              <a:gd name="connsiteY5" fmla="*/ 2930060 h 3006004"/>
              <a:gd name="connsiteX6" fmla="*/ 6974199 w 13961350"/>
              <a:gd name="connsiteY6" fmla="*/ 2807739 h 3006004"/>
              <a:gd name="connsiteX7" fmla="*/ 1025900 w 13961350"/>
              <a:gd name="connsiteY7" fmla="*/ 2761618 h 3006004"/>
              <a:gd name="connsiteX8" fmla="*/ 79417 w 13961350"/>
              <a:gd name="connsiteY8" fmla="*/ 1512339 h 3006004"/>
              <a:gd name="connsiteX0" fmla="*/ 79417 w 13961350"/>
              <a:gd name="connsiteY0" fmla="*/ 1320507 h 2814172"/>
              <a:gd name="connsiteX1" fmla="*/ 833395 w 13961350"/>
              <a:gd name="connsiteY1" fmla="*/ 404102 h 2814172"/>
              <a:gd name="connsiteX2" fmla="*/ 6974199 w 13961350"/>
              <a:gd name="connsiteY2" fmla="*/ 1044 h 2814172"/>
              <a:gd name="connsiteX3" fmla="*/ 13298111 w 13961350"/>
              <a:gd name="connsiteY3" fmla="*/ 331912 h 2814172"/>
              <a:gd name="connsiteX4" fmla="*/ 13868981 w 13961350"/>
              <a:gd name="connsiteY4" fmla="*/ 1320507 h 2814172"/>
              <a:gd name="connsiteX5" fmla="*/ 12985290 w 13961350"/>
              <a:gd name="connsiteY5" fmla="*/ 2738228 h 2814172"/>
              <a:gd name="connsiteX6" fmla="*/ 6974199 w 13961350"/>
              <a:gd name="connsiteY6" fmla="*/ 2615907 h 2814172"/>
              <a:gd name="connsiteX7" fmla="*/ 1025900 w 13961350"/>
              <a:gd name="connsiteY7" fmla="*/ 2569786 h 2814172"/>
              <a:gd name="connsiteX8" fmla="*/ 79417 w 13961350"/>
              <a:gd name="connsiteY8" fmla="*/ 1320507 h 28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61350" h="2814172">
                <a:moveTo>
                  <a:pt x="79417" y="1320507"/>
                </a:moveTo>
                <a:cubicBezTo>
                  <a:pt x="47333" y="959560"/>
                  <a:pt x="-315735" y="656097"/>
                  <a:pt x="833395" y="404102"/>
                </a:cubicBezTo>
                <a:cubicBezTo>
                  <a:pt x="1982525" y="152107"/>
                  <a:pt x="4896746" y="13076"/>
                  <a:pt x="6974199" y="1044"/>
                </a:cubicBezTo>
                <a:cubicBezTo>
                  <a:pt x="9051652" y="-10988"/>
                  <a:pt x="12148981" y="79917"/>
                  <a:pt x="13298111" y="331912"/>
                </a:cubicBezTo>
                <a:cubicBezTo>
                  <a:pt x="14447241" y="583907"/>
                  <a:pt x="13720591" y="991644"/>
                  <a:pt x="13868981" y="1320507"/>
                </a:cubicBezTo>
                <a:cubicBezTo>
                  <a:pt x="14017371" y="1649370"/>
                  <a:pt x="14134420" y="2522328"/>
                  <a:pt x="12985290" y="2738228"/>
                </a:cubicBezTo>
                <a:cubicBezTo>
                  <a:pt x="11836160" y="2954128"/>
                  <a:pt x="8967431" y="2643981"/>
                  <a:pt x="6974199" y="2615907"/>
                </a:cubicBezTo>
                <a:cubicBezTo>
                  <a:pt x="4980967" y="2587833"/>
                  <a:pt x="2175030" y="2785686"/>
                  <a:pt x="1025900" y="2569786"/>
                </a:cubicBezTo>
                <a:cubicBezTo>
                  <a:pt x="-123230" y="2353886"/>
                  <a:pt x="111501" y="1681454"/>
                  <a:pt x="79417" y="1320507"/>
                </a:cubicBezTo>
                <a:close/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14145127" y="4102688"/>
            <a:ext cx="1323473" cy="991748"/>
          </a:xfrm>
          <a:custGeom>
            <a:avLst/>
            <a:gdLst>
              <a:gd name="connsiteX0" fmla="*/ 0 w 1323473"/>
              <a:gd name="connsiteY0" fmla="*/ 1106905 h 1106905"/>
              <a:gd name="connsiteX1" fmla="*/ 601579 w 1323473"/>
              <a:gd name="connsiteY1" fmla="*/ 673768 h 1106905"/>
              <a:gd name="connsiteX2" fmla="*/ 673768 w 1323473"/>
              <a:gd name="connsiteY2" fmla="*/ 192505 h 1106905"/>
              <a:gd name="connsiteX3" fmla="*/ 1323473 w 1323473"/>
              <a:gd name="connsiteY3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473" h="1106905">
                <a:moveTo>
                  <a:pt x="0" y="1106905"/>
                </a:moveTo>
                <a:cubicBezTo>
                  <a:pt x="244642" y="966536"/>
                  <a:pt x="489284" y="826168"/>
                  <a:pt x="601579" y="673768"/>
                </a:cubicBezTo>
                <a:cubicBezTo>
                  <a:pt x="713874" y="521368"/>
                  <a:pt x="553452" y="304800"/>
                  <a:pt x="673768" y="192505"/>
                </a:cubicBezTo>
                <a:cubicBezTo>
                  <a:pt x="794084" y="80210"/>
                  <a:pt x="1058778" y="40105"/>
                  <a:pt x="1323473" y="0"/>
                </a:cubicBezTo>
              </a:path>
            </a:pathLst>
          </a:custGeom>
          <a:noFill/>
          <a:ln w="41275">
            <a:solidFill>
              <a:srgbClr val="00B0F0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15407307" y="3418104"/>
            <a:ext cx="1280493" cy="1343822"/>
            <a:chOff x="8564309" y="303675"/>
            <a:chExt cx="1722691" cy="1827864"/>
          </a:xfrm>
        </p:grpSpPr>
        <p:sp>
          <p:nvSpPr>
            <p:cNvPr id="17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F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6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00200" y="6947507"/>
            <a:ext cx="15153009" cy="2818436"/>
            <a:chOff x="-27127300" y="4455929"/>
            <a:chExt cx="44568386" cy="2818436"/>
          </a:xfrm>
        </p:grpSpPr>
        <p:sp>
          <p:nvSpPr>
            <p:cNvPr id="19" name="Rounded Rectangle 9"/>
            <p:cNvSpPr/>
            <p:nvPr/>
          </p:nvSpPr>
          <p:spPr>
            <a:xfrm>
              <a:off x="-27127300" y="4455929"/>
              <a:ext cx="44568386" cy="2818436"/>
            </a:xfrm>
            <a:custGeom>
              <a:avLst/>
              <a:gdLst>
                <a:gd name="connsiteX0" fmla="*/ 0 w 14706600"/>
                <a:gd name="connsiteY0" fmla="*/ 584212 h 3505200"/>
                <a:gd name="connsiteX1" fmla="*/ 584212 w 14706600"/>
                <a:gd name="connsiteY1" fmla="*/ 0 h 3505200"/>
                <a:gd name="connsiteX2" fmla="*/ 14122388 w 14706600"/>
                <a:gd name="connsiteY2" fmla="*/ 0 h 3505200"/>
                <a:gd name="connsiteX3" fmla="*/ 14706600 w 14706600"/>
                <a:gd name="connsiteY3" fmla="*/ 584212 h 3505200"/>
                <a:gd name="connsiteX4" fmla="*/ 14706600 w 14706600"/>
                <a:gd name="connsiteY4" fmla="*/ 2920988 h 3505200"/>
                <a:gd name="connsiteX5" fmla="*/ 14122388 w 14706600"/>
                <a:gd name="connsiteY5" fmla="*/ 3505200 h 3505200"/>
                <a:gd name="connsiteX6" fmla="*/ 584212 w 14706600"/>
                <a:gd name="connsiteY6" fmla="*/ 3505200 h 3505200"/>
                <a:gd name="connsiteX7" fmla="*/ 0 w 14706600"/>
                <a:gd name="connsiteY7" fmla="*/ 2920988 h 3505200"/>
                <a:gd name="connsiteX8" fmla="*/ 0 w 14706600"/>
                <a:gd name="connsiteY8" fmla="*/ 584212 h 3505200"/>
                <a:gd name="connsiteX0" fmla="*/ 0 w 14706600"/>
                <a:gd name="connsiteY0" fmla="*/ 584212 h 3505200"/>
                <a:gd name="connsiteX1" fmla="*/ 584212 w 14706600"/>
                <a:gd name="connsiteY1" fmla="*/ 0 h 3505200"/>
                <a:gd name="connsiteX2" fmla="*/ 14122388 w 14706600"/>
                <a:gd name="connsiteY2" fmla="*/ 0 h 3505200"/>
                <a:gd name="connsiteX3" fmla="*/ 14706600 w 14706600"/>
                <a:gd name="connsiteY3" fmla="*/ 584212 h 3505200"/>
                <a:gd name="connsiteX4" fmla="*/ 14706600 w 14706600"/>
                <a:gd name="connsiteY4" fmla="*/ 2920988 h 3505200"/>
                <a:gd name="connsiteX5" fmla="*/ 14122388 w 14706600"/>
                <a:gd name="connsiteY5" fmla="*/ 3505200 h 3505200"/>
                <a:gd name="connsiteX6" fmla="*/ 584212 w 14706600"/>
                <a:gd name="connsiteY6" fmla="*/ 3505200 h 3505200"/>
                <a:gd name="connsiteX7" fmla="*/ 0 w 14706600"/>
                <a:gd name="connsiteY7" fmla="*/ 2920988 h 3505200"/>
                <a:gd name="connsiteX8" fmla="*/ 0 w 14706600"/>
                <a:gd name="connsiteY8" fmla="*/ 584212 h 3505200"/>
                <a:gd name="connsiteX0" fmla="*/ 0 w 14706600"/>
                <a:gd name="connsiteY0" fmla="*/ 584212 h 3505200"/>
                <a:gd name="connsiteX1" fmla="*/ 584212 w 14706600"/>
                <a:gd name="connsiteY1" fmla="*/ 0 h 3505200"/>
                <a:gd name="connsiteX2" fmla="*/ 14122388 w 14706600"/>
                <a:gd name="connsiteY2" fmla="*/ 0 h 3505200"/>
                <a:gd name="connsiteX3" fmla="*/ 14706600 w 14706600"/>
                <a:gd name="connsiteY3" fmla="*/ 584212 h 3505200"/>
                <a:gd name="connsiteX4" fmla="*/ 14706600 w 14706600"/>
                <a:gd name="connsiteY4" fmla="*/ 2920988 h 3505200"/>
                <a:gd name="connsiteX5" fmla="*/ 14122388 w 14706600"/>
                <a:gd name="connsiteY5" fmla="*/ 3505200 h 3505200"/>
                <a:gd name="connsiteX6" fmla="*/ 584212 w 14706600"/>
                <a:gd name="connsiteY6" fmla="*/ 3505200 h 3505200"/>
                <a:gd name="connsiteX7" fmla="*/ 0 w 14706600"/>
                <a:gd name="connsiteY7" fmla="*/ 2920988 h 3505200"/>
                <a:gd name="connsiteX8" fmla="*/ 0 w 14706600"/>
                <a:gd name="connsiteY8" fmla="*/ 584212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06600" h="3505200">
                  <a:moveTo>
                    <a:pt x="0" y="584212"/>
                  </a:moveTo>
                  <a:cubicBezTo>
                    <a:pt x="0" y="261561"/>
                    <a:pt x="261561" y="0"/>
                    <a:pt x="584212" y="0"/>
                  </a:cubicBezTo>
                  <a:cubicBezTo>
                    <a:pt x="5409758" y="529389"/>
                    <a:pt x="9609663" y="0"/>
                    <a:pt x="14122388" y="0"/>
                  </a:cubicBezTo>
                  <a:cubicBezTo>
                    <a:pt x="14445039" y="0"/>
                    <a:pt x="14706600" y="261561"/>
                    <a:pt x="14706600" y="584212"/>
                  </a:cubicBezTo>
                  <a:lnTo>
                    <a:pt x="14706600" y="2920988"/>
                  </a:lnTo>
                  <a:cubicBezTo>
                    <a:pt x="14706600" y="3243639"/>
                    <a:pt x="14445039" y="3505200"/>
                    <a:pt x="14122388" y="3505200"/>
                  </a:cubicBezTo>
                  <a:cubicBezTo>
                    <a:pt x="9561536" y="2927684"/>
                    <a:pt x="5096937" y="3505200"/>
                    <a:pt x="584212" y="3505200"/>
                  </a:cubicBezTo>
                  <a:cubicBezTo>
                    <a:pt x="261561" y="3505200"/>
                    <a:pt x="0" y="3243639"/>
                    <a:pt x="0" y="2920988"/>
                  </a:cubicBezTo>
                  <a:lnTo>
                    <a:pt x="0" y="584212"/>
                  </a:lnTo>
                  <a:close/>
                </a:path>
              </a:pathLst>
            </a:custGeom>
            <a:solidFill>
              <a:srgbClr val="FFDFB5"/>
            </a:solidFill>
            <a:ln w="47625">
              <a:solidFill>
                <a:srgbClr val="D784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8285184" y="4912464"/>
              <a:ext cx="238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Hàng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 (A) </a:t>
              </a:r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có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nhiều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>
                  <a:latin typeface="UTM Avo" panose="02040603050506020204" pitchFamily="18" charset="0"/>
                  <a:ea typeface="Cambria" panose="02040503050406030204" pitchFamily="18" charset="0"/>
                </a:rPr>
                <a:t>hơn</a:t>
              </a:r>
              <a:r>
                <a:rPr lang="en-GB" sz="6000" dirty="0"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65773" y="7558670"/>
            <a:ext cx="1657333" cy="1642414"/>
            <a:chOff x="8564309" y="303675"/>
            <a:chExt cx="1722691" cy="1617625"/>
          </a:xfrm>
        </p:grpSpPr>
        <p:sp>
          <p:nvSpPr>
            <p:cNvPr id="24" name="Oval 23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3" name="TextBox 12"/>
            <p:cNvSpPr txBox="1"/>
            <p:nvPr/>
          </p:nvSpPr>
          <p:spPr>
            <a:xfrm>
              <a:off x="8954311" y="1139979"/>
              <a:ext cx="969894" cy="781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115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7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83338" y="7576362"/>
            <a:ext cx="1676400" cy="1642414"/>
            <a:chOff x="8639209" y="303675"/>
            <a:chExt cx="1647791" cy="1617625"/>
          </a:xfrm>
        </p:grpSpPr>
        <p:sp>
          <p:nvSpPr>
            <p:cNvPr id="27" name="Oval 26"/>
            <p:cNvSpPr/>
            <p:nvPr/>
          </p:nvSpPr>
          <p:spPr>
            <a:xfrm>
              <a:off x="8639209" y="303675"/>
              <a:ext cx="1647791" cy="16002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6" name="TextBox 12"/>
            <p:cNvSpPr txBox="1"/>
            <p:nvPr/>
          </p:nvSpPr>
          <p:spPr>
            <a:xfrm>
              <a:off x="8954312" y="1139979"/>
              <a:ext cx="969894" cy="78132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11500" b="1" spc="116" dirty="0">
                  <a:solidFill>
                    <a:srgbClr val="00B0F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6</a:t>
              </a:r>
            </a:p>
          </p:txBody>
        </p:sp>
      </p:grpSp>
      <p:sp>
        <p:nvSpPr>
          <p:cNvPr id="28" name="TextBox 12"/>
          <p:cNvSpPr txBox="1"/>
          <p:nvPr/>
        </p:nvSpPr>
        <p:spPr>
          <a:xfrm>
            <a:off x="4367668" y="8459552"/>
            <a:ext cx="933097" cy="871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3800" b="1" spc="116" dirty="0">
                <a:solidFill>
                  <a:srgbClr val="00B050"/>
                </a:solidFill>
                <a:ea typeface="Cambria" panose="02040503050406030204" pitchFamily="18" charset="0"/>
                <a:cs typeface="Dynapuff Bold"/>
                <a:sym typeface="Dynapuff Bold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45640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5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94685" y="1028700"/>
            <a:ext cx="13298630" cy="8229600"/>
            <a:chOff x="0" y="0"/>
            <a:chExt cx="350252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2520" cy="2167467"/>
            </a:xfrm>
            <a:custGeom>
              <a:avLst/>
              <a:gdLst/>
              <a:ahLst/>
              <a:cxnLst/>
              <a:rect l="l" t="t" r="r" b="b"/>
              <a:pathLst>
                <a:path w="3502520" h="2167467">
                  <a:moveTo>
                    <a:pt x="0" y="0"/>
                  </a:moveTo>
                  <a:lnTo>
                    <a:pt x="3502520" y="0"/>
                  </a:lnTo>
                  <a:lnTo>
                    <a:pt x="3502520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EF8E7"/>
            </a:solidFill>
            <a:ln w="38100" cap="sq">
              <a:solidFill>
                <a:srgbClr val="523633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502520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 rot="-2700000">
            <a:off x="14542059" y="-416223"/>
            <a:ext cx="3341085" cy="5674878"/>
          </a:xfrm>
          <a:custGeom>
            <a:avLst/>
            <a:gdLst/>
            <a:ahLst/>
            <a:cxnLst/>
            <a:rect l="l" t="t" r="r" b="b"/>
            <a:pathLst>
              <a:path w="3341085" h="5674878">
                <a:moveTo>
                  <a:pt x="0" y="0"/>
                </a:moveTo>
                <a:lnTo>
                  <a:pt x="3341085" y="0"/>
                </a:lnTo>
                <a:lnTo>
                  <a:pt x="3341085" y="5674878"/>
                </a:lnTo>
                <a:lnTo>
                  <a:pt x="0" y="567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2050658">
            <a:off x="3022" y="338455"/>
            <a:ext cx="3287509" cy="3633546"/>
          </a:xfrm>
          <a:custGeom>
            <a:avLst/>
            <a:gdLst/>
            <a:ahLst/>
            <a:cxnLst/>
            <a:rect l="l" t="t" r="r" b="b"/>
            <a:pathLst>
              <a:path w="4319498" h="5029983">
                <a:moveTo>
                  <a:pt x="0" y="0"/>
                </a:moveTo>
                <a:lnTo>
                  <a:pt x="4319498" y="0"/>
                </a:lnTo>
                <a:lnTo>
                  <a:pt x="4319498" y="5029983"/>
                </a:lnTo>
                <a:lnTo>
                  <a:pt x="0" y="5029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2" name="Group 52"/>
          <p:cNvGrpSpPr/>
          <p:nvPr/>
        </p:nvGrpSpPr>
        <p:grpSpPr>
          <a:xfrm rot="-994314">
            <a:off x="1881226" y="90412"/>
            <a:ext cx="2232543" cy="2127893"/>
            <a:chOff x="0" y="0"/>
            <a:chExt cx="812800" cy="774700"/>
          </a:xfrm>
        </p:grpSpPr>
        <p:sp>
          <p:nvSpPr>
            <p:cNvPr id="53" name="Freeform 53"/>
            <p:cNvSpPr/>
            <p:nvPr/>
          </p:nvSpPr>
          <p:spPr>
            <a:xfrm>
              <a:off x="100414" y="113079"/>
              <a:ext cx="611973" cy="583067"/>
            </a:xfrm>
            <a:custGeom>
              <a:avLst/>
              <a:gdLst/>
              <a:ahLst/>
              <a:cxnLst/>
              <a:rect l="l" t="t" r="r" b="b"/>
              <a:pathLst>
                <a:path w="611973" h="583067">
                  <a:moveTo>
                    <a:pt x="353955" y="34875"/>
                  </a:moveTo>
                  <a:lnTo>
                    <a:pt x="354049" y="35166"/>
                  </a:lnTo>
                  <a:cubicBezTo>
                    <a:pt x="382593" y="123204"/>
                    <a:pt x="464605" y="182830"/>
                    <a:pt x="557155" y="182830"/>
                  </a:cubicBezTo>
                  <a:lnTo>
                    <a:pt x="557155" y="182830"/>
                  </a:lnTo>
                  <a:cubicBezTo>
                    <a:pt x="579035" y="182830"/>
                    <a:pt x="598429" y="196912"/>
                    <a:pt x="605201" y="217718"/>
                  </a:cubicBezTo>
                  <a:cubicBezTo>
                    <a:pt x="611973" y="238523"/>
                    <a:pt x="604584" y="261323"/>
                    <a:pt x="586896" y="274202"/>
                  </a:cubicBezTo>
                  <a:lnTo>
                    <a:pt x="586801" y="274271"/>
                  </a:lnTo>
                  <a:cubicBezTo>
                    <a:pt x="511892" y="328814"/>
                    <a:pt x="480550" y="425342"/>
                    <a:pt x="509128" y="513488"/>
                  </a:cubicBezTo>
                  <a:lnTo>
                    <a:pt x="509244" y="513846"/>
                  </a:lnTo>
                  <a:cubicBezTo>
                    <a:pt x="515985" y="534637"/>
                    <a:pt x="508569" y="557404"/>
                    <a:pt x="490876" y="570236"/>
                  </a:cubicBezTo>
                  <a:cubicBezTo>
                    <a:pt x="473183" y="583068"/>
                    <a:pt x="449239" y="583045"/>
                    <a:pt x="431571" y="570180"/>
                  </a:cubicBezTo>
                  <a:lnTo>
                    <a:pt x="431571" y="570180"/>
                  </a:lnTo>
                  <a:cubicBezTo>
                    <a:pt x="356717" y="515678"/>
                    <a:pt x="255255" y="515678"/>
                    <a:pt x="180401" y="570180"/>
                  </a:cubicBezTo>
                  <a:lnTo>
                    <a:pt x="180401" y="570180"/>
                  </a:lnTo>
                  <a:cubicBezTo>
                    <a:pt x="162733" y="583045"/>
                    <a:pt x="138789" y="583068"/>
                    <a:pt x="121096" y="570236"/>
                  </a:cubicBezTo>
                  <a:cubicBezTo>
                    <a:pt x="103403" y="557404"/>
                    <a:pt x="95987" y="534637"/>
                    <a:pt x="102728" y="513846"/>
                  </a:cubicBezTo>
                  <a:lnTo>
                    <a:pt x="102844" y="513488"/>
                  </a:lnTo>
                  <a:cubicBezTo>
                    <a:pt x="131422" y="425342"/>
                    <a:pt x="100080" y="328814"/>
                    <a:pt x="25171" y="274271"/>
                  </a:cubicBezTo>
                  <a:lnTo>
                    <a:pt x="25076" y="274202"/>
                  </a:lnTo>
                  <a:cubicBezTo>
                    <a:pt x="7388" y="261323"/>
                    <a:pt x="0" y="238523"/>
                    <a:pt x="6771" y="217718"/>
                  </a:cubicBezTo>
                  <a:cubicBezTo>
                    <a:pt x="13543" y="196912"/>
                    <a:pt x="32937" y="182830"/>
                    <a:pt x="54817" y="182830"/>
                  </a:cubicBezTo>
                  <a:lnTo>
                    <a:pt x="54817" y="182830"/>
                  </a:lnTo>
                  <a:cubicBezTo>
                    <a:pt x="147367" y="182830"/>
                    <a:pt x="229379" y="123204"/>
                    <a:pt x="257923" y="35166"/>
                  </a:cubicBezTo>
                  <a:lnTo>
                    <a:pt x="258017" y="34875"/>
                  </a:lnTo>
                  <a:cubicBezTo>
                    <a:pt x="264758" y="14083"/>
                    <a:pt x="284128" y="0"/>
                    <a:pt x="305986" y="0"/>
                  </a:cubicBezTo>
                  <a:cubicBezTo>
                    <a:pt x="327844" y="0"/>
                    <a:pt x="347214" y="14083"/>
                    <a:pt x="353955" y="34875"/>
                  </a:cubicBezTo>
                  <a:close/>
                </a:path>
              </a:pathLst>
            </a:custGeom>
            <a:solidFill>
              <a:srgbClr val="E9AF66"/>
            </a:solidFill>
            <a:ln w="47625" cap="rnd">
              <a:solidFill>
                <a:srgbClr val="523633"/>
              </a:solidFill>
              <a:prstDash val="solid"/>
              <a:round/>
            </a:ln>
          </p:spPr>
        </p:sp>
        <p:sp>
          <p:nvSpPr>
            <p:cNvPr id="54" name="TextBox 54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4"/>
                </a:lnSpc>
              </a:pP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649200" y="6049008"/>
            <a:ext cx="5902331" cy="5044919"/>
            <a:chOff x="12649200" y="6049008"/>
            <a:chExt cx="5902331" cy="5044919"/>
          </a:xfrm>
        </p:grpSpPr>
        <p:sp>
          <p:nvSpPr>
            <p:cNvPr id="51" name="Freeform 51"/>
            <p:cNvSpPr/>
            <p:nvPr/>
          </p:nvSpPr>
          <p:spPr>
            <a:xfrm>
              <a:off x="12649200" y="6049008"/>
              <a:ext cx="5902331" cy="5044919"/>
            </a:xfrm>
            <a:custGeom>
              <a:avLst/>
              <a:gdLst/>
              <a:ahLst/>
              <a:cxnLst/>
              <a:rect l="l" t="t" r="r" b="b"/>
              <a:pathLst>
                <a:path w="5289878" h="4503009">
                  <a:moveTo>
                    <a:pt x="0" y="0"/>
                  </a:moveTo>
                  <a:lnTo>
                    <a:pt x="5289878" y="0"/>
                  </a:lnTo>
                  <a:lnTo>
                    <a:pt x="5289878" y="4503008"/>
                  </a:lnTo>
                  <a:lnTo>
                    <a:pt x="0" y="4503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6" name="Group 56"/>
            <p:cNvGrpSpPr/>
            <p:nvPr/>
          </p:nvGrpSpPr>
          <p:grpSpPr>
            <a:xfrm rot="1700141">
              <a:off x="13331163" y="6236426"/>
              <a:ext cx="1841337" cy="1755025"/>
              <a:chOff x="0" y="0"/>
              <a:chExt cx="812800" cy="7747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100414" y="113079"/>
                <a:ext cx="611973" cy="583067"/>
              </a:xfrm>
              <a:custGeom>
                <a:avLst/>
                <a:gdLst/>
                <a:ahLst/>
                <a:cxnLst/>
                <a:rect l="l" t="t" r="r" b="b"/>
                <a:pathLst>
                  <a:path w="611973" h="583067">
                    <a:moveTo>
                      <a:pt x="353955" y="34875"/>
                    </a:moveTo>
                    <a:lnTo>
                      <a:pt x="354049" y="35166"/>
                    </a:lnTo>
                    <a:cubicBezTo>
                      <a:pt x="382593" y="123204"/>
                      <a:pt x="464605" y="182830"/>
                      <a:pt x="557155" y="182830"/>
                    </a:cubicBezTo>
                    <a:lnTo>
                      <a:pt x="557155" y="182830"/>
                    </a:lnTo>
                    <a:cubicBezTo>
                      <a:pt x="579035" y="182830"/>
                      <a:pt x="598429" y="196912"/>
                      <a:pt x="605201" y="217718"/>
                    </a:cubicBezTo>
                    <a:cubicBezTo>
                      <a:pt x="611973" y="238523"/>
                      <a:pt x="604584" y="261323"/>
                      <a:pt x="586896" y="274202"/>
                    </a:cubicBezTo>
                    <a:lnTo>
                      <a:pt x="586801" y="274271"/>
                    </a:lnTo>
                    <a:cubicBezTo>
                      <a:pt x="511892" y="328814"/>
                      <a:pt x="480550" y="425342"/>
                      <a:pt x="509128" y="513488"/>
                    </a:cubicBezTo>
                    <a:lnTo>
                      <a:pt x="509244" y="513846"/>
                    </a:lnTo>
                    <a:cubicBezTo>
                      <a:pt x="515985" y="534637"/>
                      <a:pt x="508569" y="557404"/>
                      <a:pt x="490876" y="570236"/>
                    </a:cubicBezTo>
                    <a:cubicBezTo>
                      <a:pt x="473183" y="583068"/>
                      <a:pt x="449239" y="583045"/>
                      <a:pt x="431571" y="570180"/>
                    </a:cubicBezTo>
                    <a:lnTo>
                      <a:pt x="431571" y="570180"/>
                    </a:lnTo>
                    <a:cubicBezTo>
                      <a:pt x="356717" y="515678"/>
                      <a:pt x="255255" y="515678"/>
                      <a:pt x="180401" y="570180"/>
                    </a:cubicBezTo>
                    <a:lnTo>
                      <a:pt x="180401" y="570180"/>
                    </a:lnTo>
                    <a:cubicBezTo>
                      <a:pt x="162733" y="583045"/>
                      <a:pt x="138789" y="583068"/>
                      <a:pt x="121096" y="570236"/>
                    </a:cubicBezTo>
                    <a:cubicBezTo>
                      <a:pt x="103403" y="557404"/>
                      <a:pt x="95987" y="534637"/>
                      <a:pt x="102728" y="513846"/>
                    </a:cubicBezTo>
                    <a:lnTo>
                      <a:pt x="102844" y="513488"/>
                    </a:lnTo>
                    <a:cubicBezTo>
                      <a:pt x="131422" y="425342"/>
                      <a:pt x="100080" y="328814"/>
                      <a:pt x="25171" y="274271"/>
                    </a:cubicBezTo>
                    <a:lnTo>
                      <a:pt x="25076" y="274202"/>
                    </a:lnTo>
                    <a:cubicBezTo>
                      <a:pt x="7388" y="261323"/>
                      <a:pt x="0" y="238523"/>
                      <a:pt x="6771" y="217718"/>
                    </a:cubicBezTo>
                    <a:cubicBezTo>
                      <a:pt x="13543" y="196912"/>
                      <a:pt x="32937" y="182830"/>
                      <a:pt x="54817" y="182830"/>
                    </a:cubicBezTo>
                    <a:lnTo>
                      <a:pt x="54817" y="182830"/>
                    </a:lnTo>
                    <a:cubicBezTo>
                      <a:pt x="147367" y="182830"/>
                      <a:pt x="229379" y="123204"/>
                      <a:pt x="257923" y="35166"/>
                    </a:cubicBezTo>
                    <a:lnTo>
                      <a:pt x="258017" y="34875"/>
                    </a:lnTo>
                    <a:cubicBezTo>
                      <a:pt x="264758" y="14083"/>
                      <a:pt x="284128" y="0"/>
                      <a:pt x="305986" y="0"/>
                    </a:cubicBezTo>
                    <a:cubicBezTo>
                      <a:pt x="327844" y="0"/>
                      <a:pt x="347214" y="14083"/>
                      <a:pt x="353955" y="34875"/>
                    </a:cubicBezTo>
                    <a:close/>
                  </a:path>
                </a:pathLst>
              </a:custGeom>
              <a:solidFill>
                <a:srgbClr val="ED8262"/>
              </a:solidFill>
              <a:ln w="47625" cap="rnd">
                <a:solidFill>
                  <a:srgbClr val="523633"/>
                </a:solidFill>
                <a:prstDash val="solid"/>
                <a:round/>
              </a:ln>
            </p:spPr>
          </p:sp>
          <p:sp>
            <p:nvSpPr>
              <p:cNvPr id="58" name="TextBox 58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04"/>
                  </a:lnSpc>
                </a:pPr>
                <a:endParaRPr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-415391" y="5901647"/>
            <a:ext cx="6319917" cy="4615667"/>
            <a:chOff x="-223917" y="5901647"/>
            <a:chExt cx="5415168" cy="4130245"/>
          </a:xfrm>
        </p:grpSpPr>
        <p:grpSp>
          <p:nvGrpSpPr>
            <p:cNvPr id="59" name="Group 59"/>
            <p:cNvGrpSpPr/>
            <p:nvPr/>
          </p:nvGrpSpPr>
          <p:grpSpPr>
            <a:xfrm rot="-505173">
              <a:off x="3349914" y="8276867"/>
              <a:ext cx="1841337" cy="1755025"/>
              <a:chOff x="0" y="0"/>
              <a:chExt cx="812800" cy="7747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100414" y="113079"/>
                <a:ext cx="611973" cy="583067"/>
              </a:xfrm>
              <a:custGeom>
                <a:avLst/>
                <a:gdLst/>
                <a:ahLst/>
                <a:cxnLst/>
                <a:rect l="l" t="t" r="r" b="b"/>
                <a:pathLst>
                  <a:path w="611973" h="583067">
                    <a:moveTo>
                      <a:pt x="353955" y="34875"/>
                    </a:moveTo>
                    <a:lnTo>
                      <a:pt x="354049" y="35166"/>
                    </a:lnTo>
                    <a:cubicBezTo>
                      <a:pt x="382593" y="123204"/>
                      <a:pt x="464605" y="182830"/>
                      <a:pt x="557155" y="182830"/>
                    </a:cubicBezTo>
                    <a:lnTo>
                      <a:pt x="557155" y="182830"/>
                    </a:lnTo>
                    <a:cubicBezTo>
                      <a:pt x="579035" y="182830"/>
                      <a:pt x="598429" y="196912"/>
                      <a:pt x="605201" y="217718"/>
                    </a:cubicBezTo>
                    <a:cubicBezTo>
                      <a:pt x="611973" y="238523"/>
                      <a:pt x="604584" y="261323"/>
                      <a:pt x="586896" y="274202"/>
                    </a:cubicBezTo>
                    <a:lnTo>
                      <a:pt x="586801" y="274271"/>
                    </a:lnTo>
                    <a:cubicBezTo>
                      <a:pt x="511892" y="328814"/>
                      <a:pt x="480550" y="425342"/>
                      <a:pt x="509128" y="513488"/>
                    </a:cubicBezTo>
                    <a:lnTo>
                      <a:pt x="509244" y="513846"/>
                    </a:lnTo>
                    <a:cubicBezTo>
                      <a:pt x="515985" y="534637"/>
                      <a:pt x="508569" y="557404"/>
                      <a:pt x="490876" y="570236"/>
                    </a:cubicBezTo>
                    <a:cubicBezTo>
                      <a:pt x="473183" y="583068"/>
                      <a:pt x="449239" y="583045"/>
                      <a:pt x="431571" y="570180"/>
                    </a:cubicBezTo>
                    <a:lnTo>
                      <a:pt x="431571" y="570180"/>
                    </a:lnTo>
                    <a:cubicBezTo>
                      <a:pt x="356717" y="515678"/>
                      <a:pt x="255255" y="515678"/>
                      <a:pt x="180401" y="570180"/>
                    </a:cubicBezTo>
                    <a:lnTo>
                      <a:pt x="180401" y="570180"/>
                    </a:lnTo>
                    <a:cubicBezTo>
                      <a:pt x="162733" y="583045"/>
                      <a:pt x="138789" y="583068"/>
                      <a:pt x="121096" y="570236"/>
                    </a:cubicBezTo>
                    <a:cubicBezTo>
                      <a:pt x="103403" y="557404"/>
                      <a:pt x="95987" y="534637"/>
                      <a:pt x="102728" y="513846"/>
                    </a:cubicBezTo>
                    <a:lnTo>
                      <a:pt x="102844" y="513488"/>
                    </a:lnTo>
                    <a:cubicBezTo>
                      <a:pt x="131422" y="425342"/>
                      <a:pt x="100080" y="328814"/>
                      <a:pt x="25171" y="274271"/>
                    </a:cubicBezTo>
                    <a:lnTo>
                      <a:pt x="25076" y="274202"/>
                    </a:lnTo>
                    <a:cubicBezTo>
                      <a:pt x="7388" y="261323"/>
                      <a:pt x="0" y="238523"/>
                      <a:pt x="6771" y="217718"/>
                    </a:cubicBezTo>
                    <a:cubicBezTo>
                      <a:pt x="13543" y="196912"/>
                      <a:pt x="32937" y="182830"/>
                      <a:pt x="54817" y="182830"/>
                    </a:cubicBezTo>
                    <a:lnTo>
                      <a:pt x="54817" y="182830"/>
                    </a:lnTo>
                    <a:cubicBezTo>
                      <a:pt x="147367" y="182830"/>
                      <a:pt x="229379" y="123204"/>
                      <a:pt x="257923" y="35166"/>
                    </a:cubicBezTo>
                    <a:lnTo>
                      <a:pt x="258017" y="34875"/>
                    </a:lnTo>
                    <a:cubicBezTo>
                      <a:pt x="264758" y="14083"/>
                      <a:pt x="284128" y="0"/>
                      <a:pt x="305986" y="0"/>
                    </a:cubicBezTo>
                    <a:cubicBezTo>
                      <a:pt x="327844" y="0"/>
                      <a:pt x="347214" y="14083"/>
                      <a:pt x="353955" y="34875"/>
                    </a:cubicBezTo>
                    <a:close/>
                  </a:path>
                </a:pathLst>
              </a:custGeom>
              <a:solidFill>
                <a:srgbClr val="B3C2BB"/>
              </a:solidFill>
              <a:ln w="47625" cap="rnd">
                <a:solidFill>
                  <a:srgbClr val="523633"/>
                </a:solidFill>
                <a:prstDash val="solid"/>
                <a:round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228600" y="219075"/>
                <a:ext cx="355600" cy="390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04"/>
                  </a:lnSpc>
                </a:pPr>
                <a:endParaRPr/>
              </a:p>
            </p:txBody>
          </p:sp>
        </p:grpSp>
        <p:sp>
          <p:nvSpPr>
            <p:cNvPr id="63" name="Freeform 72"/>
            <p:cNvSpPr/>
            <p:nvPr/>
          </p:nvSpPr>
          <p:spPr>
            <a:xfrm>
              <a:off x="-223917" y="5901647"/>
              <a:ext cx="4318969" cy="4114800"/>
            </a:xfrm>
            <a:custGeom>
              <a:avLst/>
              <a:gdLst/>
              <a:ahLst/>
              <a:cxnLst/>
              <a:rect l="l" t="t" r="r" b="b"/>
              <a:pathLst>
                <a:path w="4318969" h="4114800">
                  <a:moveTo>
                    <a:pt x="0" y="0"/>
                  </a:moveTo>
                  <a:lnTo>
                    <a:pt x="4318970" y="0"/>
                  </a:lnTo>
                  <a:lnTo>
                    <a:pt x="43189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893" y="1564838"/>
            <a:ext cx="13564776" cy="71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636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342900"/>
            <a:ext cx="16984892" cy="1143000"/>
            <a:chOff x="1066800" y="723900"/>
            <a:chExt cx="14859000" cy="1143000"/>
          </a:xfrm>
        </p:grpSpPr>
        <p:sp>
          <p:nvSpPr>
            <p:cNvPr id="5" name="Oval 4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F0971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33600" y="723900"/>
              <a:ext cx="137922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4800" dirty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800" y="1104900"/>
            <a:ext cx="4191000" cy="85177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2286000" y="1436608"/>
            <a:ext cx="9337180" cy="591669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78357" y="7200900"/>
            <a:ext cx="10199443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A.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ô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tô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ít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hơn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678357" y="8032693"/>
            <a:ext cx="10199443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B.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ô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tô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bay.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678357" y="8864486"/>
            <a:ext cx="10199443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C.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ô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tô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nhiều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hơn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354532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887933" y="1095395"/>
            <a:ext cx="9337180" cy="5916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6" b="59560" l="23576" r="51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7" t="26244" r="47770" b="38952"/>
          <a:stretch/>
        </p:blipFill>
        <p:spPr>
          <a:xfrm>
            <a:off x="10713867" y="990448"/>
            <a:ext cx="3810000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74" b="68879" l="29950" r="4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5609" r="57247" b="32770"/>
          <a:stretch/>
        </p:blipFill>
        <p:spPr>
          <a:xfrm>
            <a:off x="10713867" y="4127279"/>
            <a:ext cx="3686773" cy="2616421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3305235" y="1623439"/>
            <a:ext cx="1323473" cy="991748"/>
          </a:xfrm>
          <a:custGeom>
            <a:avLst/>
            <a:gdLst>
              <a:gd name="connsiteX0" fmla="*/ 0 w 1323473"/>
              <a:gd name="connsiteY0" fmla="*/ 1106905 h 1106905"/>
              <a:gd name="connsiteX1" fmla="*/ 601579 w 1323473"/>
              <a:gd name="connsiteY1" fmla="*/ 673768 h 1106905"/>
              <a:gd name="connsiteX2" fmla="*/ 673768 w 1323473"/>
              <a:gd name="connsiteY2" fmla="*/ 192505 h 1106905"/>
              <a:gd name="connsiteX3" fmla="*/ 1323473 w 1323473"/>
              <a:gd name="connsiteY3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473" h="1106905">
                <a:moveTo>
                  <a:pt x="0" y="1106905"/>
                </a:moveTo>
                <a:cubicBezTo>
                  <a:pt x="244642" y="966536"/>
                  <a:pt x="489284" y="826168"/>
                  <a:pt x="601579" y="673768"/>
                </a:cubicBezTo>
                <a:cubicBezTo>
                  <a:pt x="713874" y="521368"/>
                  <a:pt x="553452" y="304800"/>
                  <a:pt x="673768" y="192505"/>
                </a:cubicBezTo>
                <a:cubicBezTo>
                  <a:pt x="794084" y="80210"/>
                  <a:pt x="1058778" y="40105"/>
                  <a:pt x="1323473" y="0"/>
                </a:cubicBezTo>
              </a:path>
            </a:pathLst>
          </a:custGeom>
          <a:noFill/>
          <a:ln w="41275">
            <a:solidFill>
              <a:srgbClr val="FF0000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14624697" y="938855"/>
            <a:ext cx="1280493" cy="1343822"/>
            <a:chOff x="8564309" y="303675"/>
            <a:chExt cx="1722691" cy="1827864"/>
          </a:xfrm>
        </p:grpSpPr>
        <p:sp>
          <p:nvSpPr>
            <p:cNvPr id="14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6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6" name="Freeform 15"/>
          <p:cNvSpPr/>
          <p:nvPr/>
        </p:nvSpPr>
        <p:spPr>
          <a:xfrm>
            <a:off x="13422704" y="4063794"/>
            <a:ext cx="1323473" cy="991748"/>
          </a:xfrm>
          <a:custGeom>
            <a:avLst/>
            <a:gdLst>
              <a:gd name="connsiteX0" fmla="*/ 0 w 1323473"/>
              <a:gd name="connsiteY0" fmla="*/ 1106905 h 1106905"/>
              <a:gd name="connsiteX1" fmla="*/ 601579 w 1323473"/>
              <a:gd name="connsiteY1" fmla="*/ 673768 h 1106905"/>
              <a:gd name="connsiteX2" fmla="*/ 673768 w 1323473"/>
              <a:gd name="connsiteY2" fmla="*/ 192505 h 1106905"/>
              <a:gd name="connsiteX3" fmla="*/ 1323473 w 1323473"/>
              <a:gd name="connsiteY3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3473" h="1106905">
                <a:moveTo>
                  <a:pt x="0" y="1106905"/>
                </a:moveTo>
                <a:cubicBezTo>
                  <a:pt x="244642" y="966536"/>
                  <a:pt x="489284" y="826168"/>
                  <a:pt x="601579" y="673768"/>
                </a:cubicBezTo>
                <a:cubicBezTo>
                  <a:pt x="713874" y="521368"/>
                  <a:pt x="553452" y="304800"/>
                  <a:pt x="673768" y="192505"/>
                </a:cubicBezTo>
                <a:cubicBezTo>
                  <a:pt x="794084" y="80210"/>
                  <a:pt x="1058778" y="40105"/>
                  <a:pt x="1323473" y="0"/>
                </a:cubicBezTo>
              </a:path>
            </a:pathLst>
          </a:custGeom>
          <a:noFill/>
          <a:ln w="41275">
            <a:solidFill>
              <a:srgbClr val="00B0F0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14684884" y="3379210"/>
            <a:ext cx="1280493" cy="1343822"/>
            <a:chOff x="8564309" y="303675"/>
            <a:chExt cx="1722691" cy="1827864"/>
          </a:xfrm>
        </p:grpSpPr>
        <p:sp>
          <p:nvSpPr>
            <p:cNvPr id="20" name="TextBox 12"/>
            <p:cNvSpPr txBox="1"/>
            <p:nvPr/>
          </p:nvSpPr>
          <p:spPr>
            <a:xfrm>
              <a:off x="8954312" y="1139979"/>
              <a:ext cx="969894" cy="9915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9600" b="1" spc="116" dirty="0">
                  <a:solidFill>
                    <a:srgbClr val="00B0F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5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29836" y="7765819"/>
            <a:ext cx="1657333" cy="1642414"/>
            <a:chOff x="8564309" y="303675"/>
            <a:chExt cx="1722691" cy="1617625"/>
          </a:xfrm>
        </p:grpSpPr>
        <p:sp>
          <p:nvSpPr>
            <p:cNvPr id="26" name="Oval 25"/>
            <p:cNvSpPr/>
            <p:nvPr/>
          </p:nvSpPr>
          <p:spPr>
            <a:xfrm>
              <a:off x="8564309" y="303675"/>
              <a:ext cx="1722691" cy="16002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7" name="TextBox 12"/>
            <p:cNvSpPr txBox="1"/>
            <p:nvPr/>
          </p:nvSpPr>
          <p:spPr>
            <a:xfrm>
              <a:off x="8954311" y="1139979"/>
              <a:ext cx="969894" cy="781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11500" b="1" spc="116" dirty="0">
                  <a:solidFill>
                    <a:srgbClr val="FF000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6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27317" y="7723726"/>
            <a:ext cx="1676400" cy="1642414"/>
            <a:chOff x="8639209" y="303675"/>
            <a:chExt cx="1647791" cy="1617625"/>
          </a:xfrm>
        </p:grpSpPr>
        <p:sp>
          <p:nvSpPr>
            <p:cNvPr id="29" name="Oval 28"/>
            <p:cNvSpPr/>
            <p:nvPr/>
          </p:nvSpPr>
          <p:spPr>
            <a:xfrm>
              <a:off x="8639209" y="303675"/>
              <a:ext cx="1647791" cy="160020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0" name="TextBox 12"/>
            <p:cNvSpPr txBox="1"/>
            <p:nvPr/>
          </p:nvSpPr>
          <p:spPr>
            <a:xfrm>
              <a:off x="8954312" y="1139979"/>
              <a:ext cx="969894" cy="78132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18"/>
                </a:lnSpc>
                <a:spcBef>
                  <a:spcPct val="0"/>
                </a:spcBef>
              </a:pPr>
              <a:r>
                <a:rPr lang="en-US" sz="11500" b="1" spc="116" dirty="0">
                  <a:solidFill>
                    <a:srgbClr val="00B0F0"/>
                  </a:solidFill>
                  <a:ea typeface="Cambria" panose="02040503050406030204" pitchFamily="18" charset="0"/>
                  <a:cs typeface="Dynapuff Bold"/>
                  <a:sym typeface="Dynapuff Bold"/>
                </a:rPr>
                <a:t>5</a:t>
              </a:r>
            </a:p>
          </p:txBody>
        </p:sp>
      </p:grpSp>
      <p:sp>
        <p:nvSpPr>
          <p:cNvPr id="31" name="TextBox 12"/>
          <p:cNvSpPr txBox="1"/>
          <p:nvPr/>
        </p:nvSpPr>
        <p:spPr>
          <a:xfrm>
            <a:off x="3259061" y="8713514"/>
            <a:ext cx="933097" cy="871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3800" b="1" spc="116" dirty="0">
                <a:solidFill>
                  <a:srgbClr val="00B050"/>
                </a:solidFill>
                <a:ea typeface="Cambria" panose="02040503050406030204" pitchFamily="18" charset="0"/>
                <a:cs typeface="Dynapuff Bold"/>
                <a:sym typeface="Dynapuff Bold"/>
              </a:rPr>
              <a:t>&lt;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6" b="59560" l="23576" r="511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7" t="26244" r="47770" b="38952"/>
          <a:stretch/>
        </p:blipFill>
        <p:spPr>
          <a:xfrm>
            <a:off x="13843075" y="6832531"/>
            <a:ext cx="3810000" cy="304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74" b="68879" l="29950" r="47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5609" r="57247" b="32770"/>
          <a:stretch/>
        </p:blipFill>
        <p:spPr>
          <a:xfrm>
            <a:off x="9011701" y="7476380"/>
            <a:ext cx="3686773" cy="2616421"/>
          </a:xfrm>
          <a:prstGeom prst="rect">
            <a:avLst/>
          </a:prstGeom>
        </p:spPr>
      </p:pic>
      <p:sp>
        <p:nvSpPr>
          <p:cNvPr id="34" name="TextBox 12"/>
          <p:cNvSpPr txBox="1"/>
          <p:nvPr/>
        </p:nvSpPr>
        <p:spPr>
          <a:xfrm>
            <a:off x="6858000" y="8420100"/>
            <a:ext cx="1817021" cy="728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9600" b="1" spc="116" dirty="0">
                <a:ea typeface="Cambria" panose="02040503050406030204" pitchFamily="18" charset="0"/>
                <a:cs typeface="Dynapuff Bold"/>
                <a:sym typeface="Dynapuff Bold"/>
              </a:rPr>
              <a:t>=&gt;</a:t>
            </a:r>
          </a:p>
        </p:txBody>
      </p:sp>
      <p:sp>
        <p:nvSpPr>
          <p:cNvPr id="35" name="TextBox 12"/>
          <p:cNvSpPr txBox="1"/>
          <p:nvPr/>
        </p:nvSpPr>
        <p:spPr>
          <a:xfrm>
            <a:off x="12698474" y="8512444"/>
            <a:ext cx="933097" cy="871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13800" b="1" spc="116" dirty="0">
                <a:solidFill>
                  <a:srgbClr val="00B050"/>
                </a:solidFill>
                <a:ea typeface="Cambria" panose="02040503050406030204" pitchFamily="18" charset="0"/>
                <a:cs typeface="Dynapuff Bold"/>
                <a:sym typeface="Dynapuff Bold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9202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31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"/>
          <a:stretch/>
        </p:blipFill>
        <p:spPr>
          <a:xfrm>
            <a:off x="7010400" y="495300"/>
            <a:ext cx="9578152" cy="606938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210926" y="6564689"/>
            <a:ext cx="8922843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A.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ô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tô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ít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hơn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210926" y="7694875"/>
            <a:ext cx="8922843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B.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ô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tô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bay.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210926" y="8786328"/>
            <a:ext cx="1065539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C.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ô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tô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nhiều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hơn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số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máy</a:t>
            </a:r>
            <a:r>
              <a:rPr lang="en-GB" sz="4800" dirty="0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bay.</a:t>
            </a:r>
          </a:p>
        </p:txBody>
      </p:sp>
      <p:sp>
        <p:nvSpPr>
          <p:cNvPr id="6" name="Freeform 8"/>
          <p:cNvSpPr/>
          <p:nvPr/>
        </p:nvSpPr>
        <p:spPr>
          <a:xfrm flipH="1">
            <a:off x="1371600" y="2729753"/>
            <a:ext cx="5359655" cy="7123375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6" y="0"/>
                </a:lnTo>
                <a:lnTo>
                  <a:pt x="3671556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Oval 6"/>
          <p:cNvSpPr/>
          <p:nvPr/>
        </p:nvSpPr>
        <p:spPr>
          <a:xfrm>
            <a:off x="7210926" y="6689727"/>
            <a:ext cx="838200" cy="81349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180</Words>
  <Application>Microsoft Office PowerPoint</Application>
  <PresentationFormat>Custom</PresentationFormat>
  <Paragraphs>64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UTM Avo</vt:lpstr>
      <vt:lpstr>Cambria</vt:lpstr>
      <vt:lpstr>Calibri</vt:lpstr>
      <vt:lpstr>Arial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CHUNG</dc:title>
  <cp:lastModifiedBy>Tran Thi Phuoc Trang_GV</cp:lastModifiedBy>
  <cp:revision>47</cp:revision>
  <dcterms:created xsi:type="dcterms:W3CDTF">2006-08-16T00:00:00Z</dcterms:created>
  <dcterms:modified xsi:type="dcterms:W3CDTF">2025-09-14T05:37:06Z</dcterms:modified>
  <dc:identifier>DAGw328pC7o</dc:identifier>
</cp:coreProperties>
</file>