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65" r:id="rId6"/>
    <p:sldId id="264" r:id="rId7"/>
    <p:sldId id="266" r:id="rId8"/>
    <p:sldId id="257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232A-2849-6096-66EB-9E18984F3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602EB-9433-CA3E-BE92-DFF56B5A5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ACA2F-B98B-5E81-36C0-984D5B03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7D81-7777-66D6-DA93-585D986C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4D648-E232-131F-8F82-F68104AD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54415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256EF-9F07-CEB9-1E27-7173444FE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8A4965-0444-A19E-13A7-CBAE00CB2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030ED-3ACD-6C83-B789-981E2783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63D41-BE74-2520-9860-E4573E50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06A8B-C0E0-F3CD-4C9D-48199CB35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618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30D63-2270-7CCA-5624-8C59D669F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AB927-D07C-7DB7-66BB-B914E6543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A20EE-A950-642D-8392-7E996A0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56674-24B6-2A5A-E010-C0294D16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FE09E-05DC-4A5E-71D1-B4E3806F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739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5022-E574-3B87-7593-CC80F2622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79606-58C0-C2AD-0988-0C002810D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11B0-D2F2-07E8-82C6-E071A47D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D210F-66D8-6280-B2BE-1E0F7C8D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4FBCF-92C8-2498-398A-9CD3E956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710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F495-4F37-374E-A7E3-0909A565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54433C-73B3-D94C-3D7D-9453252EA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47595-AEF6-E6F3-DD55-9845D14F4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391A3-627D-A9E7-1F53-01F08C01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91DD-A04D-DA2C-ECEE-3F4B3146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18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5C5A-9BCA-178A-B3A1-56BAA65A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86E4-44A0-3035-B349-E8A0D2B99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CCB7A-111E-3BBD-5F22-F2DDC28BC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475EE-52F4-7FF2-A3C4-E8DEDBC3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FEA0B-8789-9FC4-E5AE-66CA1140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1059A-F9E3-0FBE-071F-DC418312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279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3110-11B1-9F36-231C-86E80371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16A5E-02BD-9D63-40A3-42807C987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4A238-6845-9A2B-604D-4C073E3F1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89D9A-DA12-3805-D804-8448BFB2E9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ABC31D-AAA6-120C-C4EE-760D0B9EC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F7B1BE-ECDA-D203-6D65-06DCB53F5D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D40CF-6EEB-9113-55D5-A0C9D7FD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8F4D17-857E-4C1A-1F9D-70388FC9B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2043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9E0A-66D2-45DD-1135-D3049798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D9488-BC96-9278-5677-7CBB9948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A4355-FEFC-54DD-15C7-107EE1FAD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31EAA-DDE7-AA65-5FEF-52CFC44F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92907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30F25-E88B-37C3-2E5B-4C1ACEC6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53BE5-B5BA-6E8F-876E-6B5D5EE87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227D6-EB77-564F-AAA5-1358F94F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7383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BA92-B447-C6CF-1003-B1E2A17C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F52B-79CB-FAFC-4453-2BFE3388E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92C79-79FA-29C2-B9FC-77C0200D6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A94A-451F-9D11-CD0B-694BA29D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62BDDC-508A-5847-6DCF-EB6126B8E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B26DA-234C-B770-403C-B4361997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0214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12A04-13D8-A3D5-0BC5-24D5A988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3FA8E-2379-4B64-6C54-AFF98DF5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044B2-3665-A641-DF83-C0B2D5CF1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8FD92-4802-0DA6-E8A0-1B0262F0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B588D03-E5B8-4D13-8719-5B98668B2DC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DF237-B75A-C74A-BBB7-3E7F3C84D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A87C7-3AEF-080E-A231-4FF56F33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D32711-56D2-4860-A59D-EBC49DF31F1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7924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38D92D-D0AA-692D-F211-8509BF2C0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5EEBEB-9937-486C-A3CD-D5DD78A5727E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3AE656A-EA63-8B53-0F40-3212315D3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CCF7EBE-6EF2-741D-1F32-D6AF07737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7FBA3-B487-44E8-81E6-BA49CFAD48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46D7AC3-537B-68DF-0805-26EC2AD9B503}"/>
              </a:ext>
            </a:extLst>
          </p:cNvPr>
          <p:cNvSpPr txBox="1"/>
          <p:nvPr userDrawn="1"/>
        </p:nvSpPr>
        <p:spPr>
          <a:xfrm>
            <a:off x="1423988" y="9158725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04729-158F-03F4-B68C-AC80BB3786C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4121" y="8472263"/>
            <a:ext cx="2487663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736C81-3D75-ED91-B079-07B7900E8C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-18075729"/>
            <a:ext cx="2487663" cy="2552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34EADB-2517-C3F4-A6D0-DD8347AF36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-18075729"/>
            <a:ext cx="2487663" cy="2552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AAAFA-F7E2-F362-6F2A-26ED72C3941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18515" y="20307300"/>
            <a:ext cx="2487663" cy="2552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C84205F-5A4C-ACF3-FBBA-C5F88FF947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800" y="20307300"/>
            <a:ext cx="2487663" cy="2552700"/>
          </a:xfrm>
          <a:prstGeom prst="rect">
            <a:avLst/>
          </a:prstGeom>
        </p:spPr>
      </p:pic>
      <p:pic>
        <p:nvPicPr>
          <p:cNvPr id="17" name="Hình ảnh 31">
            <a:extLst>
              <a:ext uri="{FF2B5EF4-FFF2-40B4-BE49-F238E27FC236}">
                <a16:creationId xmlns:a16="http://schemas.microsoft.com/office/drawing/2014/main" id="{315B3ED1-67F8-C2BE-2716-68DC5DD1FD2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r="12560" b="22493"/>
          <a:stretch>
            <a:fillRect/>
          </a:stretch>
        </p:blipFill>
        <p:spPr>
          <a:xfrm>
            <a:off x="-2009726" y="-243220"/>
            <a:ext cx="1577926" cy="19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id="{5BDC67C5-0020-E3C8-D61A-EF4159674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3276126"/>
            <a:ext cx="6337161" cy="3581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FB863C-4B4C-83CC-152E-BB6E43A41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39" y="183100"/>
            <a:ext cx="12801600" cy="54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5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411CC-8C55-EC7F-4840-F997A7CBE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id="{AFFB1CD8-4D1C-D3A2-3404-C89795814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86" y="3429000"/>
            <a:ext cx="6067249" cy="34293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3E1A1B-ADE1-8EF4-110A-30413181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77" y="996607"/>
            <a:ext cx="918137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65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1C239-8FF1-718A-D9ED-A1B9568BD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C5F2EA-FB5C-A5BB-60CD-095125AB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117" y="1110343"/>
            <a:ext cx="9799246" cy="5029200"/>
          </a:xfrm>
          <a:prstGeom prst="rect">
            <a:avLst/>
          </a:prstGeom>
        </p:spPr>
      </p:pic>
      <p:pic>
        <p:nvPicPr>
          <p:cNvPr id="3" name="Picture 2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id="{7F491505-98FB-0C79-B0F6-072EA3F77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126"/>
            <a:ext cx="6337161" cy="35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23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244964-948F-AEB2-1695-BAE5AD6469AE}"/>
              </a:ext>
            </a:extLst>
          </p:cNvPr>
          <p:cNvSpPr/>
          <p:nvPr/>
        </p:nvSpPr>
        <p:spPr>
          <a:xfrm>
            <a:off x="435428" y="445868"/>
            <a:ext cx="11549856" cy="5966264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D4092-FF35-8E51-E23C-41BDD526A991}"/>
              </a:ext>
            </a:extLst>
          </p:cNvPr>
          <p:cNvSpPr/>
          <p:nvPr/>
        </p:nvSpPr>
        <p:spPr>
          <a:xfrm>
            <a:off x="2791554" y="3081886"/>
            <a:ext cx="2381842" cy="1136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6268F4-B0C3-114F-3636-6FE72252B67A}"/>
              </a:ext>
            </a:extLst>
          </p:cNvPr>
          <p:cNvSpPr/>
          <p:nvPr/>
        </p:nvSpPr>
        <p:spPr>
          <a:xfrm>
            <a:off x="2949537" y="4207867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D7FAF82-A978-E1D1-53E6-65871AB13298}"/>
              </a:ext>
            </a:extLst>
          </p:cNvPr>
          <p:cNvSpPr/>
          <p:nvPr/>
        </p:nvSpPr>
        <p:spPr>
          <a:xfrm>
            <a:off x="3472821" y="4224316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C952EC13-FBBC-B678-3D49-3A97BBA69D59}"/>
              </a:ext>
            </a:extLst>
          </p:cNvPr>
          <p:cNvSpPr/>
          <p:nvPr/>
        </p:nvSpPr>
        <p:spPr>
          <a:xfrm rot="16200000">
            <a:off x="1189390" y="2899516"/>
            <a:ext cx="1708509" cy="1474490"/>
          </a:xfrm>
          <a:prstGeom prst="triangle">
            <a:avLst>
              <a:gd name="adj" fmla="val 5164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C4F1F-81EB-D21C-F5B0-87922B4CFD2B}"/>
              </a:ext>
            </a:extLst>
          </p:cNvPr>
          <p:cNvSpPr/>
          <p:nvPr/>
        </p:nvSpPr>
        <p:spPr>
          <a:xfrm rot="5400000">
            <a:off x="2515772" y="2577817"/>
            <a:ext cx="769187" cy="238952"/>
          </a:xfrm>
          <a:prstGeom prst="rect">
            <a:avLst/>
          </a:prstGeom>
          <a:solidFill>
            <a:srgbClr val="22A8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B8598AC-A5EF-28EC-C05F-AFBBAE1EF23F}"/>
              </a:ext>
            </a:extLst>
          </p:cNvPr>
          <p:cNvSpPr/>
          <p:nvPr/>
        </p:nvSpPr>
        <p:spPr>
          <a:xfrm>
            <a:off x="4140458" y="4229154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5C7046-DC7C-C748-4D9D-9F0446474514}"/>
              </a:ext>
            </a:extLst>
          </p:cNvPr>
          <p:cNvSpPr/>
          <p:nvPr/>
        </p:nvSpPr>
        <p:spPr>
          <a:xfrm>
            <a:off x="4663742" y="4239253"/>
            <a:ext cx="509654" cy="4654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A60B33-6392-8002-5FB6-103F5D41EBB7}"/>
              </a:ext>
            </a:extLst>
          </p:cNvPr>
          <p:cNvSpPr txBox="1"/>
          <p:nvPr/>
        </p:nvSpPr>
        <p:spPr>
          <a:xfrm>
            <a:off x="3019842" y="1226235"/>
            <a:ext cx="106788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 bên có: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F25812-0DBF-DC4C-D909-FE160345BFBD}"/>
              </a:ext>
            </a:extLst>
          </p:cNvPr>
          <p:cNvSpPr txBox="1"/>
          <p:nvPr/>
        </p:nvSpPr>
        <p:spPr>
          <a:xfrm>
            <a:off x="6417129" y="2461666"/>
            <a:ext cx="10678885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E97132">
                    <a:lumMod val="50000"/>
                  </a:srgbClr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...h</a:t>
            </a: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ình tròn</a:t>
            </a:r>
            <a:endParaRPr lang="vi-VN" sz="5000" b="1" dirty="0">
              <a:solidFill>
                <a:srgbClr val="E97132">
                  <a:lumMod val="50000"/>
                </a:srgbClr>
              </a:solidFill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...hình chữ nhật</a:t>
            </a:r>
          </a:p>
          <a:p>
            <a:pPr marL="0" marR="0" lvl="0" indent="0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5000" b="1" dirty="0">
                <a:solidFill>
                  <a:srgbClr val="E97132">
                    <a:lumMod val="50000"/>
                  </a:srgbClr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...hình tam giác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B0FBBE-F809-8809-845E-1DD0F67C1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531" y="505737"/>
            <a:ext cx="7437765" cy="20545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2EDF596-EE11-381C-C6CA-89FDF770628A}"/>
              </a:ext>
            </a:extLst>
          </p:cNvPr>
          <p:cNvSpPr/>
          <p:nvPr/>
        </p:nvSpPr>
        <p:spPr>
          <a:xfrm>
            <a:off x="6081464" y="2328785"/>
            <a:ext cx="925830" cy="79770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2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4</a:t>
            </a:r>
            <a:endParaRPr lang="en-US" sz="5000" b="1" dirty="0">
              <a:solidFill>
                <a:schemeClr val="tx2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034541-28A8-40D7-5042-C8E2BCE5909D}"/>
              </a:ext>
            </a:extLst>
          </p:cNvPr>
          <p:cNvSpPr/>
          <p:nvPr/>
        </p:nvSpPr>
        <p:spPr>
          <a:xfrm>
            <a:off x="6119732" y="3229679"/>
            <a:ext cx="925830" cy="79770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2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2</a:t>
            </a:r>
            <a:endParaRPr lang="en-US" sz="5000" b="1" dirty="0">
              <a:solidFill>
                <a:schemeClr val="tx2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C8ED64-7ABC-CFD4-984F-EA8795D40BEB}"/>
              </a:ext>
            </a:extLst>
          </p:cNvPr>
          <p:cNvSpPr/>
          <p:nvPr/>
        </p:nvSpPr>
        <p:spPr>
          <a:xfrm>
            <a:off x="6131371" y="4087347"/>
            <a:ext cx="925830" cy="797705"/>
          </a:xfrm>
          <a:prstGeom prst="rect">
            <a:avLst/>
          </a:prstGeom>
          <a:solidFill>
            <a:schemeClr val="bg1"/>
          </a:solidFill>
          <a:ln w="38100">
            <a:solidFill>
              <a:srgbClr val="FF72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tx2"/>
                </a:solidFill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1</a:t>
            </a:r>
            <a:endParaRPr lang="en-US" sz="5000" b="1" dirty="0">
              <a:solidFill>
                <a:schemeClr val="tx2"/>
              </a:solidFill>
              <a:latin typeface="UTM Avo" panose="0204060305050602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3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ll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allAtOnce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BF0B-D1DF-BA62-3032-2A93C9F9A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E962C-C305-CFCA-DE81-6136E9C3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83" y="999218"/>
            <a:ext cx="9468714" cy="4859563"/>
          </a:xfrm>
          <a:prstGeom prst="rect">
            <a:avLst/>
          </a:prstGeom>
        </p:spPr>
      </p:pic>
      <p:pic>
        <p:nvPicPr>
          <p:cNvPr id="3" name="Picture 2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id="{E34145A9-1699-6F25-0535-66C383975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6126"/>
            <a:ext cx="6337161" cy="358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3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0FCE3-BB33-F636-856D-A7CFC1EE3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E9FEC3-DCB0-947D-C582-7B35DBF2197D}"/>
              </a:ext>
            </a:extLst>
          </p:cNvPr>
          <p:cNvSpPr/>
          <p:nvPr/>
        </p:nvSpPr>
        <p:spPr>
          <a:xfrm>
            <a:off x="435428" y="146267"/>
            <a:ext cx="11678739" cy="6593825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81BAB1-653A-CD7A-DE51-E75571ACC955}"/>
              </a:ext>
            </a:extLst>
          </p:cNvPr>
          <p:cNvSpPr txBox="1"/>
          <p:nvPr/>
        </p:nvSpPr>
        <p:spPr>
          <a:xfrm>
            <a:off x="238951" y="381617"/>
            <a:ext cx="106788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1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Việt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3B94C5E-98E8-553E-FA86-E9B5765989B9}"/>
              </a:ext>
            </a:extLst>
          </p:cNvPr>
          <p:cNvSpPr/>
          <p:nvPr/>
        </p:nvSpPr>
        <p:spPr>
          <a:xfrm>
            <a:off x="4033122" y="2079657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37BBF566-4390-248C-C97A-DB05A505E7B0}"/>
              </a:ext>
            </a:extLst>
          </p:cNvPr>
          <p:cNvSpPr/>
          <p:nvPr/>
        </p:nvSpPr>
        <p:spPr>
          <a:xfrm>
            <a:off x="6181037" y="2079656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703EEAE8-7F10-44AB-7A6F-965F954E7F89}"/>
              </a:ext>
            </a:extLst>
          </p:cNvPr>
          <p:cNvSpPr/>
          <p:nvPr/>
        </p:nvSpPr>
        <p:spPr>
          <a:xfrm>
            <a:off x="8273712" y="2080602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E3E1450-D675-1438-3F92-248089BAE144}"/>
              </a:ext>
            </a:extLst>
          </p:cNvPr>
          <p:cNvSpPr/>
          <p:nvPr/>
        </p:nvSpPr>
        <p:spPr>
          <a:xfrm>
            <a:off x="10187413" y="2080601"/>
            <a:ext cx="1569156" cy="142665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7" name="Picture 26" descr="A cartoon of a child at a desk&#10;&#10;AI-generated content may be incorrect.">
            <a:extLst>
              <a:ext uri="{FF2B5EF4-FFF2-40B4-BE49-F238E27FC236}">
                <a16:creationId xmlns:a16="http://schemas.microsoft.com/office/drawing/2014/main" id="{F1FEBDAD-3ADD-2657-711E-AD0C74BFA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68" y="8023"/>
            <a:ext cx="2907002" cy="206864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446FE8A-707E-58BD-9943-80C71A08AB2A}"/>
              </a:ext>
            </a:extLst>
          </p:cNvPr>
          <p:cNvSpPr/>
          <p:nvPr/>
        </p:nvSpPr>
        <p:spPr>
          <a:xfrm>
            <a:off x="1125223" y="1492005"/>
            <a:ext cx="2150166" cy="2014303"/>
          </a:xfrm>
          <a:prstGeom prst="rec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6F6633-D923-C119-0471-CAD7D07ED4B7}"/>
              </a:ext>
            </a:extLst>
          </p:cNvPr>
          <p:cNvCxnSpPr/>
          <p:nvPr/>
        </p:nvCxnSpPr>
        <p:spPr>
          <a:xfrm>
            <a:off x="1125223" y="1492005"/>
            <a:ext cx="2150166" cy="2014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213430-ACB3-E93C-6D94-651E3EC301D0}"/>
              </a:ext>
            </a:extLst>
          </p:cNvPr>
          <p:cNvCxnSpPr>
            <a:cxnSpLocks/>
          </p:cNvCxnSpPr>
          <p:nvPr/>
        </p:nvCxnSpPr>
        <p:spPr>
          <a:xfrm flipV="1">
            <a:off x="1125222" y="1501254"/>
            <a:ext cx="2132824" cy="2005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3FBA425-EA54-E0B5-B5A0-E4A53D9E0F2B}"/>
              </a:ext>
            </a:extLst>
          </p:cNvPr>
          <p:cNvSpPr/>
          <p:nvPr/>
        </p:nvSpPr>
        <p:spPr>
          <a:xfrm>
            <a:off x="1029433" y="3638893"/>
            <a:ext cx="12170972" cy="586728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7368">
              <a:defRPr/>
            </a:pP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4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tấm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bìa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tam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giác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sau</a:t>
            </a:r>
            <a:r>
              <a:rPr lang="en-US" sz="3000" b="1" dirty="0">
                <a:ln/>
                <a:solidFill>
                  <a:srgbClr val="002060"/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E744B4EC-9BEF-DE62-446D-6B1D767677E2}"/>
              </a:ext>
            </a:extLst>
          </p:cNvPr>
          <p:cNvSpPr/>
          <p:nvPr/>
        </p:nvSpPr>
        <p:spPr>
          <a:xfrm>
            <a:off x="650403" y="5029420"/>
            <a:ext cx="1057029" cy="1240118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1666E6DC-E8E3-C940-1EC8-894A2FAAA603}"/>
              </a:ext>
            </a:extLst>
          </p:cNvPr>
          <p:cNvSpPr/>
          <p:nvPr/>
        </p:nvSpPr>
        <p:spPr>
          <a:xfrm rot="10800000">
            <a:off x="680143" y="5026955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DA57276-0272-AE79-B3E9-833E2148CE8C}"/>
              </a:ext>
            </a:extLst>
          </p:cNvPr>
          <p:cNvSpPr/>
          <p:nvPr/>
        </p:nvSpPr>
        <p:spPr>
          <a:xfrm>
            <a:off x="1692562" y="5016069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62A0132-BEF8-7D9C-1E51-92BA27A33DAF}"/>
              </a:ext>
            </a:extLst>
          </p:cNvPr>
          <p:cNvSpPr/>
          <p:nvPr/>
        </p:nvSpPr>
        <p:spPr>
          <a:xfrm rot="10800000">
            <a:off x="1722301" y="5026955"/>
            <a:ext cx="1027289" cy="1264355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E2D11B7-73E9-21ED-3809-BB9291F261F7}"/>
              </a:ext>
            </a:extLst>
          </p:cNvPr>
          <p:cNvSpPr/>
          <p:nvPr/>
        </p:nvSpPr>
        <p:spPr>
          <a:xfrm>
            <a:off x="5588961" y="4983653"/>
            <a:ext cx="1286032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C7F66F8-C07D-1EF5-BAE6-EE3345554DCE}"/>
              </a:ext>
            </a:extLst>
          </p:cNvPr>
          <p:cNvSpPr/>
          <p:nvPr/>
        </p:nvSpPr>
        <p:spPr>
          <a:xfrm rot="16200000">
            <a:off x="3239637" y="4983656"/>
            <a:ext cx="129676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CD0437A-C8A0-FE00-A6FD-CE379EE4B6E6}"/>
              </a:ext>
            </a:extLst>
          </p:cNvPr>
          <p:cNvSpPr/>
          <p:nvPr/>
        </p:nvSpPr>
        <p:spPr>
          <a:xfrm>
            <a:off x="4536235" y="4983655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91FCEE71-1735-10B8-BEDD-D19FECBC50A4}"/>
              </a:ext>
            </a:extLst>
          </p:cNvPr>
          <p:cNvSpPr/>
          <p:nvPr/>
        </p:nvSpPr>
        <p:spPr>
          <a:xfrm rot="10800000">
            <a:off x="4541605" y="4983654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8D2E5146-2CE7-7209-DECB-524B005446A2}"/>
              </a:ext>
            </a:extLst>
          </p:cNvPr>
          <p:cNvSpPr/>
          <p:nvPr/>
        </p:nvSpPr>
        <p:spPr>
          <a:xfrm rot="2283110">
            <a:off x="7181461" y="4941243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88CB856-6B98-1610-C96F-0763534C962D}"/>
              </a:ext>
            </a:extLst>
          </p:cNvPr>
          <p:cNvSpPr/>
          <p:nvPr/>
        </p:nvSpPr>
        <p:spPr>
          <a:xfrm rot="10800000">
            <a:off x="7702539" y="4988834"/>
            <a:ext cx="1042159" cy="132369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E77D0FF2-8CF9-CC92-1C95-B4BD8599BFFA}"/>
              </a:ext>
            </a:extLst>
          </p:cNvPr>
          <p:cNvSpPr/>
          <p:nvPr/>
        </p:nvSpPr>
        <p:spPr>
          <a:xfrm>
            <a:off x="7702540" y="4964960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5D455D14-D320-6981-575F-2C3653D26A81}"/>
              </a:ext>
            </a:extLst>
          </p:cNvPr>
          <p:cNvSpPr/>
          <p:nvPr/>
        </p:nvSpPr>
        <p:spPr>
          <a:xfrm rot="13918357">
            <a:off x="8121916" y="5068033"/>
            <a:ext cx="1259087" cy="967507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4B22A260-D0D1-D77A-51DA-9AEFA00D4B59}"/>
              </a:ext>
            </a:extLst>
          </p:cNvPr>
          <p:cNvSpPr/>
          <p:nvPr/>
        </p:nvSpPr>
        <p:spPr>
          <a:xfrm>
            <a:off x="10029851" y="5404367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07061793-90FF-511F-A14D-6EA4B2836912}"/>
              </a:ext>
            </a:extLst>
          </p:cNvPr>
          <p:cNvSpPr/>
          <p:nvPr/>
        </p:nvSpPr>
        <p:spPr>
          <a:xfrm rot="10800000">
            <a:off x="10029850" y="5404367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1FC5FAF-6DAD-F094-E638-8C81B3EF335D}"/>
              </a:ext>
            </a:extLst>
          </p:cNvPr>
          <p:cNvSpPr/>
          <p:nvPr/>
        </p:nvSpPr>
        <p:spPr>
          <a:xfrm>
            <a:off x="10029849" y="4117254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AD1993EA-D2FF-A069-27C4-4B1F0353C4C4}"/>
              </a:ext>
            </a:extLst>
          </p:cNvPr>
          <p:cNvSpPr/>
          <p:nvPr/>
        </p:nvSpPr>
        <p:spPr>
          <a:xfrm>
            <a:off x="11072008" y="5412241"/>
            <a:ext cx="1042159" cy="1296771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" grpId="0" build="allAtOnce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DDFD26-2B4C-EB4D-07CC-13BA55600E19}"/>
              </a:ext>
            </a:extLst>
          </p:cNvPr>
          <p:cNvSpPr/>
          <p:nvPr/>
        </p:nvSpPr>
        <p:spPr>
          <a:xfrm>
            <a:off x="435428" y="445868"/>
            <a:ext cx="11549856" cy="5966264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281F9BB-B127-F14D-472C-35D84EC56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516" y="445868"/>
            <a:ext cx="8989454" cy="34523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579B3FC-000B-DA3B-8F92-600DB68C84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9"/>
          <a:stretch/>
        </p:blipFill>
        <p:spPr>
          <a:xfrm>
            <a:off x="1633916" y="3614057"/>
            <a:ext cx="8268653" cy="25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45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F7C93-6294-EA89-01ED-E8752520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5FFA3C-0AB2-F97A-91F0-C5B42DF79B10}"/>
              </a:ext>
            </a:extLst>
          </p:cNvPr>
          <p:cNvSpPr/>
          <p:nvPr/>
        </p:nvSpPr>
        <p:spPr>
          <a:xfrm>
            <a:off x="435428" y="224615"/>
            <a:ext cx="11678739" cy="6408769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F782D-A87B-B354-AAA2-00E78DAF735D}"/>
              </a:ext>
            </a:extLst>
          </p:cNvPr>
          <p:cNvSpPr txBox="1"/>
          <p:nvPr/>
        </p:nvSpPr>
        <p:spPr>
          <a:xfrm>
            <a:off x="935354" y="302964"/>
            <a:ext cx="1067888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vi-VN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kumimoji="0" lang="vi-VN" sz="34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hai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miếng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bìa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để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gh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ép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được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tròn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vuông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hình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 tam </a:t>
            </a:r>
            <a:r>
              <a:rPr lang="en-US" sz="3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giác</a:t>
            </a:r>
            <a:r>
              <a:rPr lang="en-US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" name="Picture 2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B9172AC-BAD2-4E6B-FF4A-0934E402D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27" y="1531767"/>
            <a:ext cx="4779166" cy="1670529"/>
          </a:xfrm>
          <a:prstGeom prst="rect">
            <a:avLst/>
          </a:prstGeom>
        </p:spPr>
      </p:pic>
      <p:pic>
        <p:nvPicPr>
          <p:cNvPr id="32" name="Picture 31" descr="A black and white background with blue and white text&#10;&#10;AI-generated content may be incorrect.">
            <a:extLst>
              <a:ext uri="{FF2B5EF4-FFF2-40B4-BE49-F238E27FC236}">
                <a16:creationId xmlns:a16="http://schemas.microsoft.com/office/drawing/2014/main" id="{87061A01-5172-98B2-EAC4-119FECFE5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0" y="3428999"/>
            <a:ext cx="4453075" cy="2945942"/>
          </a:xfrm>
          <a:prstGeom prst="rect">
            <a:avLst/>
          </a:prstGeom>
        </p:spPr>
      </p:pic>
      <p:pic>
        <p:nvPicPr>
          <p:cNvPr id="34" name="Picture 33" descr="A blue and black logo&#10;&#10;AI-generated content may be incorrect.">
            <a:extLst>
              <a:ext uri="{FF2B5EF4-FFF2-40B4-BE49-F238E27FC236}">
                <a16:creationId xmlns:a16="http://schemas.microsoft.com/office/drawing/2014/main" id="{EF38589D-91AA-1D6F-464D-A561BA075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57" y="1441737"/>
            <a:ext cx="3993425" cy="1905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C57F50-8D03-1A35-8B53-C008D34ED2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6" b="25749"/>
          <a:stretch>
            <a:fillRect/>
          </a:stretch>
        </p:blipFill>
        <p:spPr>
          <a:xfrm>
            <a:off x="6096000" y="4242379"/>
            <a:ext cx="4389321" cy="2517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43EAD-1AE5-4D21-651B-0EE3F7657E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179" y="2920539"/>
            <a:ext cx="2806153" cy="14703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6DA47EC-8691-0CE9-1229-4280126CB50A}"/>
              </a:ext>
            </a:extLst>
          </p:cNvPr>
          <p:cNvCxnSpPr/>
          <p:nvPr/>
        </p:nvCxnSpPr>
        <p:spPr>
          <a:xfrm>
            <a:off x="2438400" y="2764971"/>
            <a:ext cx="1937657" cy="3124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535C232A-8C13-5E83-E546-422D3802B8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701065" y="1238537"/>
            <a:ext cx="406400" cy="4064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019393-9AF9-A6EE-B844-2F47C48BC140}"/>
              </a:ext>
            </a:extLst>
          </p:cNvPr>
          <p:cNvCxnSpPr>
            <a:cxnSpLocks/>
          </p:cNvCxnSpPr>
          <p:nvPr/>
        </p:nvCxnSpPr>
        <p:spPr>
          <a:xfrm flipV="1">
            <a:off x="2073318" y="2580510"/>
            <a:ext cx="2122634" cy="1358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9F6F30-1B1B-213A-05BB-1A2F7C03BCC9}"/>
              </a:ext>
            </a:extLst>
          </p:cNvPr>
          <p:cNvCxnSpPr>
            <a:cxnSpLocks/>
          </p:cNvCxnSpPr>
          <p:nvPr/>
        </p:nvCxnSpPr>
        <p:spPr>
          <a:xfrm>
            <a:off x="6618515" y="2367031"/>
            <a:ext cx="288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A1C6BFE2-41AE-4C06-AB6B-E054B5C77C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29212" y="1793709"/>
            <a:ext cx="406400" cy="406400"/>
          </a:xfrm>
          <a:prstGeom prst="rect">
            <a:avLst/>
          </a:prstGeom>
        </p:spPr>
      </p:pic>
      <p:pic>
        <p:nvPicPr>
          <p:cNvPr id="24" name="TING SOUND EFFECT">
            <a:hlinkClick r:id="" action="ppaction://media"/>
            <a:extLst>
              <a:ext uri="{FF2B5EF4-FFF2-40B4-BE49-F238E27FC236}">
                <a16:creationId xmlns:a16="http://schemas.microsoft.com/office/drawing/2014/main" id="{35EE1907-AA53-81FA-BEC4-EB9ACBE1D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23020" y="239434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3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8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8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8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E6D61-536A-33B2-7B5D-0810383776FC}"/>
              </a:ext>
            </a:extLst>
          </p:cNvPr>
          <p:cNvSpPr/>
          <p:nvPr/>
        </p:nvSpPr>
        <p:spPr>
          <a:xfrm>
            <a:off x="3690255" y="881742"/>
            <a:ext cx="8501743" cy="4688283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id="{C40BBE4B-4D9C-C83D-9F63-B86FC649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45" y="4319115"/>
            <a:ext cx="4327656" cy="2446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E1B3D-947C-F9C9-58C4-9F5D4AC2FAFB}"/>
              </a:ext>
            </a:extLst>
          </p:cNvPr>
          <p:cNvSpPr txBox="1"/>
          <p:nvPr/>
        </p:nvSpPr>
        <p:spPr>
          <a:xfrm>
            <a:off x="3690257" y="992387"/>
            <a:ext cx="85017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1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/>
                <a:cs typeface="Times New Roman" panose="02020603050405020304" pitchFamily="18" charset="0"/>
              </a:rPr>
              <a:t>Từ 2 hình tam giác sau, em hãy ghép để được các hình khác.</a:t>
            </a:r>
            <a:endParaRPr lang="en-US" sz="3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4C80A5D1-92DD-C813-401F-567A5013F6FE}"/>
              </a:ext>
            </a:extLst>
          </p:cNvPr>
          <p:cNvSpPr/>
          <p:nvPr/>
        </p:nvSpPr>
        <p:spPr>
          <a:xfrm>
            <a:off x="5637772" y="2260001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1F1EC237-4F22-5BD2-8AB1-8FB643D894A4}"/>
              </a:ext>
            </a:extLst>
          </p:cNvPr>
          <p:cNvSpPr/>
          <p:nvPr/>
        </p:nvSpPr>
        <p:spPr>
          <a:xfrm>
            <a:off x="7793513" y="2241805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66998E-5EF5-FAD6-FA38-FE18DB8F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70113" y="752901"/>
            <a:ext cx="6948659" cy="3566213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A8DE727-EF25-BE00-73CE-C6B313ED10F6}"/>
              </a:ext>
            </a:extLst>
          </p:cNvPr>
          <p:cNvSpPr/>
          <p:nvPr/>
        </p:nvSpPr>
        <p:spPr>
          <a:xfrm>
            <a:off x="4199245" y="3977341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FB0576-F39C-0A40-5B6D-C7503E3FD364}"/>
              </a:ext>
            </a:extLst>
          </p:cNvPr>
          <p:cNvSpPr/>
          <p:nvPr/>
        </p:nvSpPr>
        <p:spPr>
          <a:xfrm rot="10800000">
            <a:off x="4218380" y="3977340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20F5B25-D4F9-CF9D-7F70-0AF2DE81F198}"/>
              </a:ext>
            </a:extLst>
          </p:cNvPr>
          <p:cNvSpPr/>
          <p:nvPr/>
        </p:nvSpPr>
        <p:spPr>
          <a:xfrm>
            <a:off x="9362406" y="3977340"/>
            <a:ext cx="1569156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4610D828-5B43-E4B7-631F-36DB505AD2E9}"/>
              </a:ext>
            </a:extLst>
          </p:cNvPr>
          <p:cNvSpPr/>
          <p:nvPr/>
        </p:nvSpPr>
        <p:spPr>
          <a:xfrm flipH="1">
            <a:off x="8017933" y="3977339"/>
            <a:ext cx="1325338" cy="1426651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78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38A3C-D3B0-0304-F0BA-89E2E1F0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DBC398-69E9-2682-14F1-FF7661C1F421}"/>
              </a:ext>
            </a:extLst>
          </p:cNvPr>
          <p:cNvSpPr/>
          <p:nvPr/>
        </p:nvSpPr>
        <p:spPr>
          <a:xfrm>
            <a:off x="6229599" y="2707354"/>
            <a:ext cx="5564470" cy="2159000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B49BD-79E4-539E-9F36-2F7AF9C82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904" y="1265619"/>
            <a:ext cx="7899481" cy="2076062"/>
          </a:xfrm>
          <a:prstGeom prst="rect">
            <a:avLst/>
          </a:prstGeom>
        </p:spPr>
      </p:pic>
      <p:pic>
        <p:nvPicPr>
          <p:cNvPr id="3" name="Picture 2" descr="A cartoon of a couple of kids playing with colorful blocks&#10;&#10;AI-generated content may be incorrect.">
            <a:extLst>
              <a:ext uri="{FF2B5EF4-FFF2-40B4-BE49-F238E27FC236}">
                <a16:creationId xmlns:a16="http://schemas.microsoft.com/office/drawing/2014/main" id="{F1EE8FA8-5412-B719-4A92-D2F01C7AC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46" y="3428686"/>
            <a:ext cx="6067249" cy="342931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08289F-2DFD-3DB0-2069-A063E778F50C}"/>
              </a:ext>
            </a:extLst>
          </p:cNvPr>
          <p:cNvSpPr/>
          <p:nvPr/>
        </p:nvSpPr>
        <p:spPr>
          <a:xfrm>
            <a:off x="6229599" y="3015291"/>
            <a:ext cx="5714045" cy="1510058"/>
          </a:xfrm>
          <a:prstGeom prst="rect">
            <a:avLst/>
          </a:prstGeom>
          <a:noFill/>
        </p:spPr>
        <p:txBody>
          <a:bodyPr wrap="square" lIns="123856" tIns="61927" rIns="123856" bIns="6192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7368">
              <a:defRPr/>
            </a:pPr>
            <a:r>
              <a:rPr lang="vi-VN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Em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vật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ghép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bởi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khác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nhau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n/>
                <a:solidFill>
                  <a:schemeClr val="accent2">
                    <a:lumMod val="75000"/>
                  </a:schemeClr>
                </a:solidFill>
                <a:latin typeface="UTM Avo" panose="02040603050506020204" pitchFamily="18" charset="0"/>
                <a:ea typeface="宋体"/>
                <a:cs typeface="Times New Roman" panose="02020603050405020304" pitchFamily="18" charset="0"/>
              </a:rPr>
              <a:t>lớp.</a:t>
            </a:r>
            <a:endParaRPr lang="en-US" sz="3000" b="1" dirty="0">
              <a:ln/>
              <a:solidFill>
                <a:schemeClr val="accent2">
                  <a:lumMod val="75000"/>
                </a:schemeClr>
              </a:solidFill>
              <a:latin typeface="UTM Avo" panose="020406030505060202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3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103</Words>
  <Application>Microsoft Office PowerPoint</Application>
  <PresentationFormat>Widescreen</PresentationFormat>
  <Paragraphs>12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SVN-Newton</vt:lpstr>
      <vt:lpstr>Aptos</vt:lpstr>
      <vt:lpstr>Arial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Administrator</cp:lastModifiedBy>
  <cp:revision>8</cp:revision>
  <dcterms:created xsi:type="dcterms:W3CDTF">2025-07-07T08:06:44Z</dcterms:created>
  <dcterms:modified xsi:type="dcterms:W3CDTF">2026-01-13T05:00:21Z</dcterms:modified>
</cp:coreProperties>
</file>