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37"/>
  </p:notesMasterIdLst>
  <p:sldIdLst>
    <p:sldId id="256" r:id="rId4"/>
    <p:sldId id="257" r:id="rId5"/>
    <p:sldId id="267" r:id="rId6"/>
    <p:sldId id="268" r:id="rId7"/>
    <p:sldId id="269" r:id="rId8"/>
    <p:sldId id="270" r:id="rId9"/>
    <p:sldId id="271" r:id="rId10"/>
    <p:sldId id="258" r:id="rId11"/>
    <p:sldId id="259" r:id="rId12"/>
    <p:sldId id="292" r:id="rId13"/>
    <p:sldId id="272" r:id="rId14"/>
    <p:sldId id="273" r:id="rId15"/>
    <p:sldId id="290" r:id="rId16"/>
    <p:sldId id="274" r:id="rId17"/>
    <p:sldId id="275" r:id="rId18"/>
    <p:sldId id="282" r:id="rId19"/>
    <p:sldId id="291" r:id="rId20"/>
    <p:sldId id="278" r:id="rId21"/>
    <p:sldId id="279" r:id="rId22"/>
    <p:sldId id="280" r:id="rId23"/>
    <p:sldId id="293" r:id="rId24"/>
    <p:sldId id="294" r:id="rId25"/>
    <p:sldId id="281" r:id="rId26"/>
    <p:sldId id="283" r:id="rId27"/>
    <p:sldId id="260" r:id="rId28"/>
    <p:sldId id="284" r:id="rId29"/>
    <p:sldId id="285" r:id="rId30"/>
    <p:sldId id="286" r:id="rId31"/>
    <p:sldId id="261" r:id="rId32"/>
    <p:sldId id="287" r:id="rId33"/>
    <p:sldId id="288" r:id="rId34"/>
    <p:sldId id="263" r:id="rId35"/>
    <p:sldId id="265" r:id="rId36"/>
  </p:sldIdLst>
  <p:sldSz cx="18288000" cy="10287000"/>
  <p:notesSz cx="6858000" cy="9144000"/>
  <p:embeddedFontLs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44ED9-742E-4382-BF0D-E0081C907AB4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481EE-D3F9-405C-A5B3-821BC27F9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2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77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1703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44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5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18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623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066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764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585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69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42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DBA4-781C-2CD1-5CBF-03120C4A1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9492D-B4AD-426C-37BF-E6DA79571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6DE1B-1D26-7FD3-E6D9-BA0B9833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E9EB6-A74E-3EFE-4EC5-C8DB3E78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B0BD-DB77-4F74-2DB8-CC9036A7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70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26F3-F8E1-9031-9B39-A4ED38D0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D668-6E62-83AF-478B-0F2CDE0B5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B8276-2A13-5AE6-436D-9411B52A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0B109-82AF-1A42-8214-3DB79430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22188-9A89-8B8D-814A-54F10247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3E9B-08E3-C864-1DAB-2ADF48B5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DFF5A-C3A2-A045-CB35-FF4B8D78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4922-A5DE-3229-A897-AE2474FC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A1EDB-CDC0-FF29-FF58-563B1A1A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710BB-B7D4-E35B-1941-9FB5D5C8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56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F5A2-713F-EB25-5BC8-FFFA232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EB517-DCAA-2265-AF1D-E27060D56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11D28-006F-F298-53D8-0907DBB17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8E7DE-9C9E-E64E-9C56-3FAE7877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D06A7-1006-768F-F9AE-5B12D722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8CD1A-DE1A-ECE2-0D15-021A340B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53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76F0-3A1E-3938-B0CF-BF61911B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F1774-AF90-3D59-3785-2660D6BAB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747E2-658D-30FF-96B2-354D45FBB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599A4-1F5E-F03A-1CFE-3C73AF9AE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87B9EF-56B9-4267-7ED7-490C706D4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E9558D-4BDE-82E4-9D33-1DFF3873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694C93-FD32-9BA5-3A01-C3C45593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65616-856F-5072-8D69-EBA20767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8896-7A72-385A-9AA4-A3C643F2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2F40E9-75F2-0583-727A-BAD77B69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AC74B-3D01-E8D3-D977-14D0AAD9C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F1765-A182-86BA-3360-E541FFFE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01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70DD2-4688-81C0-C49D-1D54F8E7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AB262-9E29-ED81-748D-4F6065E3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28720-BEE1-A875-294B-AE50806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8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32F5-C476-581E-AA97-285D4AD1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6838-2044-A0FC-41BF-91AA388E6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7A223-DC1E-EB77-5E3D-00DC0F3CF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C8673-DE46-35D2-DFF6-082B40AE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673B4-C940-E37C-E261-176668A4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77F35-47FD-1AAA-B544-167E2411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71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988B-268A-1152-D374-E682D0C7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86DA9-5250-C1A3-5216-D80D35650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D743B-5315-1956-7EDA-5FC5FC8FB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B42A8-A9C5-552C-0833-629BD734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51B7C-1C93-CF86-A403-5C51F768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5E4B-E067-6BD4-1B02-CA248D2B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0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B6A5-8D42-299D-7C67-5893A60E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D6705-1DC5-A4FC-A7B3-E6EC5FA3D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8BFEE-800A-520A-1156-B81EEC5E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2F2FF-F47F-3DA0-F88D-7AF7BD04F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7FDA-A452-FFAA-6A98-0DC8A55C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B76A62-73BA-8AB4-DDFD-50F9E3451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2185F-D544-14DD-D089-0448DE7C4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5F7F8-23F8-F0ED-E41E-09D98B6D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E722D-9EF2-D729-0EC7-728FC1F1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FE534-29B3-6C60-E3C1-F9B46DE4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5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80F220-5603-349F-FEE2-EF7BAE45ED9D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77B4C-1A82-CB8D-43EE-9026A2620D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14739-9272-D41C-F234-9A6A9E6E5D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5FF5D7B-ED05-2E2C-2634-FC3C5046241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05DB7-052A-01EC-6DC7-235B965DCC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9632F-2D75-2B40-9C62-D0563CCE72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90A2CA-2467-AC96-A814-492D1F3F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D08F8-1EB8-499E-0FB0-96D36A52D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098E-4FFE-FE07-6FA3-15ECE214B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B4AB5-B4A3-4F25-AAB5-D83852AC2D7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B57D5-851F-75E8-BE55-EC74D513A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BDF68-BFA3-08CD-4AB6-50AEED9D3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1DC71-E1CA-4F3E-B85C-365B4CC0D8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D95AEA-E870-EDAC-903C-0171F4EB49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6712" y="204788"/>
            <a:ext cx="20454713" cy="127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8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4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6.svg"/><Relationship Id="rId15" Type="http://schemas.openxmlformats.org/officeDocument/2006/relationships/image" Target="../media/image47.jpe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png"/><Relationship Id="rId5" Type="http://schemas.openxmlformats.org/officeDocument/2006/relationships/image" Target="../media/image36.sv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3.gif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5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png"/><Relationship Id="rId5" Type="http://schemas.openxmlformats.org/officeDocument/2006/relationships/image" Target="../media/image36.sv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4.gif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5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png"/><Relationship Id="rId5" Type="http://schemas.openxmlformats.org/officeDocument/2006/relationships/image" Target="../media/image36.sv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4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7.svg"/><Relationship Id="rId10" Type="http://schemas.openxmlformats.org/officeDocument/2006/relationships/image" Target="../media/image22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gif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5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png"/><Relationship Id="rId5" Type="http://schemas.openxmlformats.org/officeDocument/2006/relationships/image" Target="../media/image36.sv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5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png"/><Relationship Id="rId5" Type="http://schemas.openxmlformats.org/officeDocument/2006/relationships/image" Target="../media/image36.svg"/><Relationship Id="rId10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17" Type="http://schemas.openxmlformats.org/officeDocument/2006/relationships/slide" Target="slide5.xml"/><Relationship Id="rId2" Type="http://schemas.microsoft.com/office/2007/relationships/media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25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tags" Target="../tags/tag2.xml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63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17.sv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svg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457928" y="1028700"/>
            <a:ext cx="10786835" cy="5892309"/>
          </a:xfrm>
          <a:custGeom>
            <a:avLst/>
            <a:gdLst/>
            <a:ahLst/>
            <a:cxnLst/>
            <a:rect l="l" t="t" r="r" b="b"/>
            <a:pathLst>
              <a:path w="10786835" h="5892309">
                <a:moveTo>
                  <a:pt x="0" y="0"/>
                </a:moveTo>
                <a:lnTo>
                  <a:pt x="10786836" y="0"/>
                </a:lnTo>
                <a:lnTo>
                  <a:pt x="10786836" y="5892309"/>
                </a:lnTo>
                <a:lnTo>
                  <a:pt x="0" y="5892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532991" y="3592872"/>
            <a:ext cx="11755009" cy="6656274"/>
          </a:xfrm>
          <a:custGeom>
            <a:avLst/>
            <a:gdLst/>
            <a:ahLst/>
            <a:cxnLst/>
            <a:rect l="l" t="t" r="r" b="b"/>
            <a:pathLst>
              <a:path w="11755009" h="6656274">
                <a:moveTo>
                  <a:pt x="0" y="0"/>
                </a:moveTo>
                <a:lnTo>
                  <a:pt x="11755009" y="0"/>
                </a:lnTo>
                <a:lnTo>
                  <a:pt x="11755009" y="6656274"/>
                </a:lnTo>
                <a:lnTo>
                  <a:pt x="0" y="6656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3744752" y="6172200"/>
            <a:ext cx="10368000" cy="8229600"/>
          </a:xfrm>
          <a:custGeom>
            <a:avLst/>
            <a:gdLst/>
            <a:ahLst/>
            <a:cxnLst/>
            <a:rect l="l" t="t" r="r" b="b"/>
            <a:pathLst>
              <a:path w="10368000" h="8229600">
                <a:moveTo>
                  <a:pt x="0" y="0"/>
                </a:moveTo>
                <a:lnTo>
                  <a:pt x="10368000" y="0"/>
                </a:lnTo>
                <a:lnTo>
                  <a:pt x="1036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416193">
            <a:off x="14029655" y="-762549"/>
            <a:ext cx="5643382" cy="2370220"/>
          </a:xfrm>
          <a:custGeom>
            <a:avLst/>
            <a:gdLst/>
            <a:ahLst/>
            <a:cxnLst/>
            <a:rect l="l" t="t" r="r" b="b"/>
            <a:pathLst>
              <a:path w="5643382" h="2370220">
                <a:moveTo>
                  <a:pt x="0" y="0"/>
                </a:moveTo>
                <a:lnTo>
                  <a:pt x="5643382" y="0"/>
                </a:lnTo>
                <a:lnTo>
                  <a:pt x="5643382" y="2370220"/>
                </a:lnTo>
                <a:lnTo>
                  <a:pt x="0" y="2370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650424" y="7885298"/>
            <a:ext cx="828898" cy="691094"/>
          </a:xfrm>
          <a:custGeom>
            <a:avLst/>
            <a:gdLst/>
            <a:ahLst/>
            <a:cxnLst/>
            <a:rect l="l" t="t" r="r" b="b"/>
            <a:pathLst>
              <a:path w="828898" h="691094">
                <a:moveTo>
                  <a:pt x="0" y="0"/>
                </a:moveTo>
                <a:lnTo>
                  <a:pt x="828898" y="0"/>
                </a:lnTo>
                <a:lnTo>
                  <a:pt x="828898" y="691094"/>
                </a:lnTo>
                <a:lnTo>
                  <a:pt x="0" y="69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86EA9A-B497-984B-1631-BD3B9E62D400}"/>
              </a:ext>
            </a:extLst>
          </p:cNvPr>
          <p:cNvSpPr/>
          <p:nvPr/>
        </p:nvSpPr>
        <p:spPr>
          <a:xfrm>
            <a:off x="6815293" y="354611"/>
            <a:ext cx="43434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Việt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 descr="A green and white logo&#10;&#10;AI-generated content may be incorrect.">
            <a:extLst>
              <a:ext uri="{FF2B5EF4-FFF2-40B4-BE49-F238E27FC236}">
                <a16:creationId xmlns:a16="http://schemas.microsoft.com/office/drawing/2014/main" id="{76B6740A-5959-8283-A138-778CA70184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633"/>
            <a:ext cx="2032000" cy="2032000"/>
          </a:xfrm>
          <a:prstGeom prst="rect">
            <a:avLst/>
          </a:prstGeom>
        </p:spPr>
      </p:pic>
      <p:pic>
        <p:nvPicPr>
          <p:cNvPr id="17" name="Picture 1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BFD03A40-EC3F-1979-D8F6-C006DA48F6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68834"/>
            <a:ext cx="1861886" cy="19197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03EBB1-0F7F-5BE4-88AE-BFD72DC0BC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233" y="1853055"/>
            <a:ext cx="829127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457928" y="1028700"/>
            <a:ext cx="10786835" cy="5892309"/>
          </a:xfrm>
          <a:custGeom>
            <a:avLst/>
            <a:gdLst/>
            <a:ahLst/>
            <a:cxnLst/>
            <a:rect l="l" t="t" r="r" b="b"/>
            <a:pathLst>
              <a:path w="10786835" h="5892309">
                <a:moveTo>
                  <a:pt x="0" y="0"/>
                </a:moveTo>
                <a:lnTo>
                  <a:pt x="10786836" y="0"/>
                </a:lnTo>
                <a:lnTo>
                  <a:pt x="10786836" y="5892309"/>
                </a:lnTo>
                <a:lnTo>
                  <a:pt x="0" y="5892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532991" y="3592872"/>
            <a:ext cx="11755009" cy="6656274"/>
          </a:xfrm>
          <a:custGeom>
            <a:avLst/>
            <a:gdLst/>
            <a:ahLst/>
            <a:cxnLst/>
            <a:rect l="l" t="t" r="r" b="b"/>
            <a:pathLst>
              <a:path w="11755009" h="6656274">
                <a:moveTo>
                  <a:pt x="0" y="0"/>
                </a:moveTo>
                <a:lnTo>
                  <a:pt x="11755009" y="0"/>
                </a:lnTo>
                <a:lnTo>
                  <a:pt x="11755009" y="6656274"/>
                </a:lnTo>
                <a:lnTo>
                  <a:pt x="0" y="6656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3744752" y="6172200"/>
            <a:ext cx="10368000" cy="8229600"/>
          </a:xfrm>
          <a:custGeom>
            <a:avLst/>
            <a:gdLst/>
            <a:ahLst/>
            <a:cxnLst/>
            <a:rect l="l" t="t" r="r" b="b"/>
            <a:pathLst>
              <a:path w="10368000" h="8229600">
                <a:moveTo>
                  <a:pt x="0" y="0"/>
                </a:moveTo>
                <a:lnTo>
                  <a:pt x="10368000" y="0"/>
                </a:lnTo>
                <a:lnTo>
                  <a:pt x="1036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416193">
            <a:off x="14029655" y="-762549"/>
            <a:ext cx="5643382" cy="2370220"/>
          </a:xfrm>
          <a:custGeom>
            <a:avLst/>
            <a:gdLst/>
            <a:ahLst/>
            <a:cxnLst/>
            <a:rect l="l" t="t" r="r" b="b"/>
            <a:pathLst>
              <a:path w="5643382" h="2370220">
                <a:moveTo>
                  <a:pt x="0" y="0"/>
                </a:moveTo>
                <a:lnTo>
                  <a:pt x="5643382" y="0"/>
                </a:lnTo>
                <a:lnTo>
                  <a:pt x="5643382" y="2370220"/>
                </a:lnTo>
                <a:lnTo>
                  <a:pt x="0" y="2370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650424" y="7885298"/>
            <a:ext cx="828898" cy="691094"/>
          </a:xfrm>
          <a:custGeom>
            <a:avLst/>
            <a:gdLst/>
            <a:ahLst/>
            <a:cxnLst/>
            <a:rect l="l" t="t" r="r" b="b"/>
            <a:pathLst>
              <a:path w="828898" h="691094">
                <a:moveTo>
                  <a:pt x="0" y="0"/>
                </a:moveTo>
                <a:lnTo>
                  <a:pt x="828898" y="0"/>
                </a:lnTo>
                <a:lnTo>
                  <a:pt x="828898" y="691094"/>
                </a:lnTo>
                <a:lnTo>
                  <a:pt x="0" y="69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86EA9A-B497-984B-1631-BD3B9E62D400}"/>
              </a:ext>
            </a:extLst>
          </p:cNvPr>
          <p:cNvSpPr/>
          <p:nvPr/>
        </p:nvSpPr>
        <p:spPr>
          <a:xfrm>
            <a:off x="6815293" y="354611"/>
            <a:ext cx="43434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Việt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 descr="A green and white logo&#10;&#10;AI-generated content may be incorrect.">
            <a:extLst>
              <a:ext uri="{FF2B5EF4-FFF2-40B4-BE49-F238E27FC236}">
                <a16:creationId xmlns:a16="http://schemas.microsoft.com/office/drawing/2014/main" id="{76B6740A-5959-8283-A138-778CA70184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633"/>
            <a:ext cx="2032000" cy="2032000"/>
          </a:xfrm>
          <a:prstGeom prst="rect">
            <a:avLst/>
          </a:prstGeom>
        </p:spPr>
      </p:pic>
      <p:pic>
        <p:nvPicPr>
          <p:cNvPr id="17" name="Picture 1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BFD03A40-EC3F-1979-D8F6-C006DA48F6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68834"/>
            <a:ext cx="1861886" cy="19197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03EBB1-0F7F-5BE4-88AE-BFD72DC0BC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233" y="1853055"/>
            <a:ext cx="8291279" cy="39749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ED53D0-8F8D-4F34-9DD7-D502138745EC}"/>
              </a:ext>
            </a:extLst>
          </p:cNvPr>
          <p:cNvSpPr txBox="1"/>
          <p:nvPr/>
        </p:nvSpPr>
        <p:spPr>
          <a:xfrm>
            <a:off x="4191000" y="5981700"/>
            <a:ext cx="2341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30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B458-122F-453E-8592-10F66102D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1DD08F-1061-0E49-CDA2-44EFF24105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695321C-B7A0-97EA-A08D-A6B53944DE43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59BC2-694F-F1BA-3C46-E427F5670337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1E8710C-EBA6-B398-4257-E1FE0D211358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6664415-B41A-995E-EBE0-0531EC0F901A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90E4981-3BD7-A963-FDB3-355FA52C7904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0ADD699-719D-8982-C895-7B36A8A50A28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894AF7-1B10-F60E-13ED-2E3E316670B5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3DA9F98-F5FB-0678-9101-3F6B783F0270}"/>
              </a:ext>
            </a:extLst>
          </p:cNvPr>
          <p:cNvGrpSpPr/>
          <p:nvPr/>
        </p:nvGrpSpPr>
        <p:grpSpPr>
          <a:xfrm>
            <a:off x="910461" y="1181100"/>
            <a:ext cx="8115300" cy="5351020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6889CCA-2D40-2808-E367-F1D865DFE1E3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11E54B9-D541-4432-428D-72AD5583BADF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5908E9F-0E7A-73A4-1A3B-CA14C485D347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F6B69DB-4565-F507-5C55-0D53808B78A0}"/>
              </a:ext>
            </a:extLst>
          </p:cNvPr>
          <p:cNvSpPr/>
          <p:nvPr/>
        </p:nvSpPr>
        <p:spPr>
          <a:xfrm>
            <a:off x="7113136" y="6236801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39CAE4F-C178-6DC9-3088-EA82D9B605F6}"/>
              </a:ext>
            </a:extLst>
          </p:cNvPr>
          <p:cNvSpPr/>
          <p:nvPr/>
        </p:nvSpPr>
        <p:spPr>
          <a:xfrm rot="459845">
            <a:off x="-137688" y="7527783"/>
            <a:ext cx="3850517" cy="3346450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F9F29D-3565-E1C7-A5EC-62069F6EEF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81751" y="2600577"/>
            <a:ext cx="11499724" cy="263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5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5BFD0-5B90-FCAC-E874-545D47148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B487D6-80C6-AB32-519E-46B08DDEA33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5E4F49B-B39D-4D5B-2251-75A12316E61C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C6D1C65-DCCA-5FB4-D222-D721AEC2ECC7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C81E7F-AEED-A85F-C099-517576ACB3E1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50FF667-25AB-59BA-26E1-F549DBFDF4B8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E4C437E-2B2E-5422-0F09-32B6EDC8D582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12F7616-36CF-8920-AF2F-C6D51992BA86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64344AD-BD63-BA39-142C-F427E6887D78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D6F3E76-07E7-C926-6E55-0E64BD091F50}"/>
              </a:ext>
            </a:extLst>
          </p:cNvPr>
          <p:cNvGrpSpPr/>
          <p:nvPr/>
        </p:nvGrpSpPr>
        <p:grpSpPr>
          <a:xfrm>
            <a:off x="381000" y="413486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9ED4CE0-9CDE-7A28-6AB9-4E22F7350991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BF54630-3C17-E0DF-D5DE-D7874EA7930E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E2415436-91DC-F81C-0B70-42C6E5A33F90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FF60909-B407-2CF9-B7AD-60436856C319}"/>
              </a:ext>
            </a:extLst>
          </p:cNvPr>
          <p:cNvSpPr/>
          <p:nvPr/>
        </p:nvSpPr>
        <p:spPr>
          <a:xfrm>
            <a:off x="16002000" y="8576392"/>
            <a:ext cx="2040253" cy="2051562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334474E-254E-7504-DF75-80E6A143BE56}"/>
              </a:ext>
            </a:extLst>
          </p:cNvPr>
          <p:cNvSpPr/>
          <p:nvPr/>
        </p:nvSpPr>
        <p:spPr>
          <a:xfrm rot="459845">
            <a:off x="-17617" y="8874335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4FB381-588A-A8BE-CDBA-21AD2289E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560987"/>
            <a:ext cx="2971800" cy="1393556"/>
          </a:xfrm>
          <a:prstGeom prst="rect">
            <a:avLst/>
          </a:prstGeom>
        </p:spPr>
      </p:pic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9A1A9588-C1F3-BCC1-ADB2-5CECF4A55A4C}"/>
              </a:ext>
            </a:extLst>
          </p:cNvPr>
          <p:cNvSpPr txBox="1"/>
          <p:nvPr/>
        </p:nvSpPr>
        <p:spPr>
          <a:xfrm>
            <a:off x="8198514" y="1069108"/>
            <a:ext cx="2250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ay</a:t>
            </a:r>
            <a:endParaRPr lang="vi-VN" sz="12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092F91-EA47-CC82-1E40-00D11EE9D9D0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vi-VN" sz="495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5">
            <a:extLst>
              <a:ext uri="{FF2B5EF4-FFF2-40B4-BE49-F238E27FC236}">
                <a16:creationId xmlns:a16="http://schemas.microsoft.com/office/drawing/2014/main" id="{57A5CF4E-BDB1-B5A2-31F4-763C194B2ECB}"/>
              </a:ext>
            </a:extLst>
          </p:cNvPr>
          <p:cNvSpPr txBox="1"/>
          <p:nvPr/>
        </p:nvSpPr>
        <p:spPr>
          <a:xfrm>
            <a:off x="11983320" y="1101720"/>
            <a:ext cx="2250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ây</a:t>
            </a:r>
            <a:endParaRPr lang="vi-VN" sz="12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5">
            <a:extLst>
              <a:ext uri="{FF2B5EF4-FFF2-40B4-BE49-F238E27FC236}">
                <a16:creationId xmlns:a16="http://schemas.microsoft.com/office/drawing/2014/main" id="{A1E0CA96-95A9-D574-109B-28237F61A966}"/>
              </a:ext>
            </a:extLst>
          </p:cNvPr>
          <p:cNvSpPr txBox="1"/>
          <p:nvPr/>
        </p:nvSpPr>
        <p:spPr>
          <a:xfrm>
            <a:off x="4797926" y="1098792"/>
            <a:ext cx="1914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ai</a:t>
            </a:r>
            <a:endParaRPr lang="vi-VN" sz="12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A5A066-D9C8-E085-9D20-3243E23F9C17}"/>
              </a:ext>
            </a:extLst>
          </p:cNvPr>
          <p:cNvSpPr txBox="1"/>
          <p:nvPr/>
        </p:nvSpPr>
        <p:spPr>
          <a:xfrm>
            <a:off x="426506" y="7574535"/>
            <a:ext cx="17480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lái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	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nảy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	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tay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đậy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  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lẫy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EE17E6E8-A6EA-4EEB-9E39-5AEEF3DB9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488765"/>
              </p:ext>
            </p:extLst>
          </p:nvPr>
        </p:nvGraphicFramePr>
        <p:xfrm>
          <a:off x="6091260" y="3673832"/>
          <a:ext cx="6181678" cy="3433286"/>
        </p:xfrm>
        <a:graphic>
          <a:graphicData uri="http://schemas.openxmlformats.org/drawingml/2006/table">
            <a:tbl>
              <a:tblPr firstRow="1" bandRow="1"/>
              <a:tblGrid>
                <a:gridCol w="3090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0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66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66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Hộp Văn bản 6">
            <a:extLst>
              <a:ext uri="{FF2B5EF4-FFF2-40B4-BE49-F238E27FC236}">
                <a16:creationId xmlns:a16="http://schemas.microsoft.com/office/drawing/2014/main" id="{01EE40A3-CB76-1D93-A676-47BC82509E15}"/>
              </a:ext>
            </a:extLst>
          </p:cNvPr>
          <p:cNvSpPr txBox="1"/>
          <p:nvPr/>
        </p:nvSpPr>
        <p:spPr>
          <a:xfrm>
            <a:off x="7074094" y="3592872"/>
            <a:ext cx="1391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endParaRPr lang="vi-VN" sz="1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3" name="Hộp Văn bản 6">
            <a:extLst>
              <a:ext uri="{FF2B5EF4-FFF2-40B4-BE49-F238E27FC236}">
                <a16:creationId xmlns:a16="http://schemas.microsoft.com/office/drawing/2014/main" id="{CCE27A51-3B9F-87A2-D55A-90089399CCAC}"/>
              </a:ext>
            </a:extLst>
          </p:cNvPr>
          <p:cNvSpPr txBox="1"/>
          <p:nvPr/>
        </p:nvSpPr>
        <p:spPr>
          <a:xfrm>
            <a:off x="8181263" y="5257679"/>
            <a:ext cx="2724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120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ai</a:t>
            </a:r>
            <a:endParaRPr lang="vi-VN" sz="12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4" name="Hộp Văn bản 6">
            <a:extLst>
              <a:ext uri="{FF2B5EF4-FFF2-40B4-BE49-F238E27FC236}">
                <a16:creationId xmlns:a16="http://schemas.microsoft.com/office/drawing/2014/main" id="{A9DB0A86-72A2-8DC6-5CAC-6E20380F8504}"/>
              </a:ext>
            </a:extLst>
          </p:cNvPr>
          <p:cNvSpPr txBox="1"/>
          <p:nvPr/>
        </p:nvSpPr>
        <p:spPr>
          <a:xfrm>
            <a:off x="9853802" y="3613858"/>
            <a:ext cx="231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ai</a:t>
            </a:r>
            <a:endParaRPr lang="vi-VN" sz="12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7421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F029F-6475-096C-CB30-CD80E04B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081"/>
            <a:ext cx="18288000" cy="10282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3CEB3-6ED9-E1EC-519F-8F678984F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128"/>
            <a:ext cx="18312384" cy="6595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F243D-ED07-CA87-2696-2A1596B4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" y="1866900"/>
            <a:ext cx="6935195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F6917A-104C-9523-BBB6-50543D81B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7" y="2068398"/>
            <a:ext cx="5351846" cy="7399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DB5BD-D514-D664-ED2C-E5F097B60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1" y="1866901"/>
            <a:ext cx="4852016" cy="8180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E86CF-8EFC-4DE4-DA15-7DC594011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" y="8685049"/>
            <a:ext cx="18281459" cy="168021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C31F8BC-9538-85D4-552C-52DF1DF9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6" y="-190500"/>
            <a:ext cx="16608426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E42BD-4B69-BF46-5027-F644DEE1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E57FAC-101D-7C88-748B-F7873B94316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25C17E2-E1FB-2D8B-3C53-575414B76A1F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87945F7-B88E-786D-F9FD-6EEBD148423F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9466EBE-9CCF-5E91-6CEE-810898128050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3C67CC3-74DC-3E44-981D-E333E9307A9F}"/>
              </a:ext>
            </a:extLst>
          </p:cNvPr>
          <p:cNvGrpSpPr/>
          <p:nvPr/>
        </p:nvGrpSpPr>
        <p:grpSpPr>
          <a:xfrm>
            <a:off x="394028" y="476393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FF8D9CE-991E-D04C-A682-0325566B1638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143A9AC-F914-036F-A12C-A2E82864C72A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6516F3A-C083-D8BE-2DB2-7483266A53CE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EA72A0C-FAB8-F60E-1676-493F3B712389}"/>
              </a:ext>
            </a:extLst>
          </p:cNvPr>
          <p:cNvSpPr/>
          <p:nvPr/>
        </p:nvSpPr>
        <p:spPr>
          <a:xfrm rot="459845">
            <a:off x="117635" y="8762651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AF973A-29B7-AE94-5F03-D59AA63C32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560987"/>
            <a:ext cx="2971800" cy="13935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54F538-068F-F9AF-2F31-F172A1AC1E11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vi-VN" sz="495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C48937-2783-8C72-B789-1F6143ED1F6D}"/>
              </a:ext>
            </a:extLst>
          </p:cNvPr>
          <p:cNvGrpSpPr/>
          <p:nvPr/>
        </p:nvGrpSpPr>
        <p:grpSpPr>
          <a:xfrm>
            <a:off x="468921" y="7163236"/>
            <a:ext cx="5161832" cy="1233648"/>
            <a:chOff x="468921" y="7163236"/>
            <a:chExt cx="5161832" cy="123364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D19B3C-CC0B-57DB-EB1D-317DBD94BE6C}"/>
                </a:ext>
              </a:extLst>
            </p:cNvPr>
            <p:cNvSpPr/>
            <p:nvPr/>
          </p:nvSpPr>
          <p:spPr>
            <a:xfrm>
              <a:off x="1044636" y="7221383"/>
              <a:ext cx="4419600" cy="1175501"/>
            </a:xfrm>
            <a:prstGeom prst="roundRect">
              <a:avLst>
                <a:gd name="adj" fmla="val 50000"/>
              </a:avLst>
            </a:prstGeom>
            <a:solidFill>
              <a:srgbClr val="A526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3386620-CC65-D650-EE9F-38F4F4AAFD4B}"/>
                </a:ext>
              </a:extLst>
            </p:cNvPr>
            <p:cNvSpPr txBox="1"/>
            <p:nvPr/>
          </p:nvSpPr>
          <p:spPr>
            <a:xfrm>
              <a:off x="468921" y="7163236"/>
              <a:ext cx="51618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	</a:t>
              </a:r>
              <a:r>
                <a:rPr kumimoji="0" lang="en-US" sz="7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chùm</a:t>
              </a:r>
              <a:r>
                <a:rPr kumimoji="0" lang="en-US" sz="7000" b="0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7000" b="0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vải</a:t>
              </a: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C664EB-FC57-ED4D-8B36-B67254FAC08C}"/>
              </a:ext>
            </a:extLst>
          </p:cNvPr>
          <p:cNvGrpSpPr/>
          <p:nvPr/>
        </p:nvGrpSpPr>
        <p:grpSpPr>
          <a:xfrm>
            <a:off x="6475325" y="7154029"/>
            <a:ext cx="5161832" cy="1261270"/>
            <a:chOff x="6475325" y="7154029"/>
            <a:chExt cx="5161832" cy="126127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F9199C-36C8-EAD6-AF25-800FDEB47CFD}"/>
                </a:ext>
              </a:extLst>
            </p:cNvPr>
            <p:cNvSpPr/>
            <p:nvPr/>
          </p:nvSpPr>
          <p:spPr>
            <a:xfrm>
              <a:off x="6934200" y="7239798"/>
              <a:ext cx="4419600" cy="1175501"/>
            </a:xfrm>
            <a:prstGeom prst="roundRect">
              <a:avLst>
                <a:gd name="adj" fmla="val 50000"/>
              </a:avLst>
            </a:prstGeom>
            <a:solidFill>
              <a:srgbClr val="A526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5D8B4A-9F09-62BA-0AE5-7F275CF2C821}"/>
                </a:ext>
              </a:extLst>
            </p:cNvPr>
            <p:cNvSpPr txBox="1"/>
            <p:nvPr/>
          </p:nvSpPr>
          <p:spPr>
            <a:xfrm>
              <a:off x="6475325" y="7154029"/>
              <a:ext cx="51618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	</a:t>
              </a:r>
              <a:r>
                <a:rPr kumimoji="0" lang="en-US" sz="7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máy</a:t>
              </a:r>
              <a:r>
                <a:rPr kumimoji="0" lang="en-US" sz="7000" b="0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7000" b="0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cày</a:t>
              </a: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11B75D-A150-B808-AC5A-59E1AE53BAD5}"/>
              </a:ext>
            </a:extLst>
          </p:cNvPr>
          <p:cNvGrpSpPr/>
          <p:nvPr/>
        </p:nvGrpSpPr>
        <p:grpSpPr>
          <a:xfrm>
            <a:off x="12515595" y="7124700"/>
            <a:ext cx="5161832" cy="1249064"/>
            <a:chOff x="12515595" y="7124700"/>
            <a:chExt cx="5161832" cy="124906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1EC47AC-8F6C-BBE3-8921-261324D8DC19}"/>
                </a:ext>
              </a:extLst>
            </p:cNvPr>
            <p:cNvSpPr/>
            <p:nvPr/>
          </p:nvSpPr>
          <p:spPr>
            <a:xfrm>
              <a:off x="13184596" y="7198263"/>
              <a:ext cx="4419600" cy="1175501"/>
            </a:xfrm>
            <a:prstGeom prst="roundRect">
              <a:avLst>
                <a:gd name="adj" fmla="val 50000"/>
              </a:avLst>
            </a:prstGeom>
            <a:solidFill>
              <a:srgbClr val="A526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637479-3EA0-722F-AE38-6FCDAF98A3C1}"/>
                </a:ext>
              </a:extLst>
            </p:cNvPr>
            <p:cNvSpPr txBox="1"/>
            <p:nvPr/>
          </p:nvSpPr>
          <p:spPr>
            <a:xfrm>
              <a:off x="12515595" y="7124700"/>
              <a:ext cx="51618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	</a:t>
              </a:r>
              <a:r>
                <a:rPr lang="en-US" sz="7000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đám</a:t>
              </a:r>
              <a:r>
                <a:rPr lang="en-US" sz="7000" kern="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kern="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mây</a:t>
              </a:r>
              <a:endPara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1028" name="Picture 4" descr="[Chỉ Giao HCM] - Vải Thiều U Hồng - Chùm khoảng 1kg">
            <a:extLst>
              <a:ext uri="{FF2B5EF4-FFF2-40B4-BE49-F238E27FC236}">
                <a16:creationId xmlns:a16="http://schemas.microsoft.com/office/drawing/2014/main" id="{EB116264-B92D-4FC1-B462-2773D360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000" y1="33083" x2="48250" y2="38750"/>
                        <a14:foregroundMark x1="39167" y1="32583" x2="47833" y2="38500"/>
                        <a14:foregroundMark x1="41417" y1="30750" x2="49167" y2="3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8" y="2346682"/>
            <a:ext cx="5022464" cy="50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ình ảnh Máy Cày PNG, Vector, PSD, và biểu tượng để tải về miễn phí |  pngtree">
            <a:extLst>
              <a:ext uri="{FF2B5EF4-FFF2-40B4-BE49-F238E27FC236}">
                <a16:creationId xmlns:a16="http://schemas.microsoft.com/office/drawing/2014/main" id="{92E395F5-E1F0-4513-A0C7-0B1602CE0A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Máy Kéo Với Máy Cày Minh Họa Vector Màu Phẳng Và Rắn Hình minh họa Sẵn có -  Tải xuống Hình ảnh Ngay bây giờ - iStock">
            <a:extLst>
              <a:ext uri="{FF2B5EF4-FFF2-40B4-BE49-F238E27FC236}">
                <a16:creationId xmlns:a16="http://schemas.microsoft.com/office/drawing/2014/main" id="{8D36A06F-CA1D-48CC-AC09-B5D482F90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8" r="5725" b="30366"/>
          <a:stretch/>
        </p:blipFill>
        <p:spPr bwMode="auto">
          <a:xfrm>
            <a:off x="5756214" y="3843521"/>
            <a:ext cx="6366510" cy="29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ầu Trời Những Đám Mây Cảnh - Ảnh miễn phí trên Pixabay">
            <a:extLst>
              <a:ext uri="{FF2B5EF4-FFF2-40B4-BE49-F238E27FC236}">
                <a16:creationId xmlns:a16="http://schemas.microsoft.com/office/drawing/2014/main" id="{54388944-E995-419B-92E0-6F7458F8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209" y="3117392"/>
            <a:ext cx="5458129" cy="3637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656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BB560-672E-A333-639D-E7268ACCA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F7BA43-917B-B50A-04D9-48FC27370F2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B637770-F7BE-FB4C-F434-69C8EBED6ED0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72B72CB-C55E-94F7-CAD7-842D26DE97BD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40E52AB-EE7B-1E32-7701-5BA5C0D52433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0BF8326-9D1C-9BDA-BC33-C9193813E97C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B0E930-9C22-375F-F90C-F8A42F0D6EF8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4C4878A-2C6C-44B6-96A6-C07DAA2959D4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A32002-E521-91A5-7297-7FBB182303C9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2C34785-9B34-858F-1458-59EA2F60F7E9}"/>
              </a:ext>
            </a:extLst>
          </p:cNvPr>
          <p:cNvGrpSpPr/>
          <p:nvPr/>
        </p:nvGrpSpPr>
        <p:grpSpPr>
          <a:xfrm>
            <a:off x="381000" y="413486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39521D0-3939-B4B6-F2D5-7A7E3C876E27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695E6B8-4D0D-7A3D-A5B6-239AA0BC2CC8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A257BB62-DF6A-ED21-B65E-64A58AD2CB48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F0B270A-28DB-A48D-2E88-B6D5FC5CD630}"/>
              </a:ext>
            </a:extLst>
          </p:cNvPr>
          <p:cNvSpPr/>
          <p:nvPr/>
        </p:nvSpPr>
        <p:spPr>
          <a:xfrm>
            <a:off x="16256805" y="8576392"/>
            <a:ext cx="2040253" cy="2051562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6084964-B5C2-5E3F-8394-866BEC746871}"/>
              </a:ext>
            </a:extLst>
          </p:cNvPr>
          <p:cNvSpPr/>
          <p:nvPr/>
        </p:nvSpPr>
        <p:spPr>
          <a:xfrm rot="459845">
            <a:off x="-17617" y="8874335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67EED8-A027-31F1-7A4B-7D46707E39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560987"/>
            <a:ext cx="2971800" cy="1393556"/>
          </a:xfrm>
          <a:prstGeom prst="rect">
            <a:avLst/>
          </a:prstGeom>
        </p:spPr>
      </p:pic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9E95BF97-E973-BEF7-AD11-502042C59A5C}"/>
              </a:ext>
            </a:extLst>
          </p:cNvPr>
          <p:cNvSpPr txBox="1"/>
          <p:nvPr/>
        </p:nvSpPr>
        <p:spPr>
          <a:xfrm>
            <a:off x="8417872" y="323933"/>
            <a:ext cx="2250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ay</a:t>
            </a:r>
            <a:endParaRPr kumimoji="0" lang="vi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D4AD34-A8EE-2DEE-61D8-BBB6EFE427D4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5">
            <a:extLst>
              <a:ext uri="{FF2B5EF4-FFF2-40B4-BE49-F238E27FC236}">
                <a16:creationId xmlns:a16="http://schemas.microsoft.com/office/drawing/2014/main" id="{93FEA08C-7B1E-54D5-58EA-3AE7AE9BF9C4}"/>
              </a:ext>
            </a:extLst>
          </p:cNvPr>
          <p:cNvSpPr txBox="1"/>
          <p:nvPr/>
        </p:nvSpPr>
        <p:spPr>
          <a:xfrm>
            <a:off x="12091921" y="356247"/>
            <a:ext cx="2250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ây</a:t>
            </a:r>
            <a:endParaRPr kumimoji="0" lang="vi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5">
            <a:extLst>
              <a:ext uri="{FF2B5EF4-FFF2-40B4-BE49-F238E27FC236}">
                <a16:creationId xmlns:a16="http://schemas.microsoft.com/office/drawing/2014/main" id="{5F88ADE7-FCF0-E678-42DB-C64E8D65B8FF}"/>
              </a:ext>
            </a:extLst>
          </p:cNvPr>
          <p:cNvSpPr txBox="1"/>
          <p:nvPr/>
        </p:nvSpPr>
        <p:spPr>
          <a:xfrm>
            <a:off x="5079643" y="413486"/>
            <a:ext cx="1914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ai</a:t>
            </a:r>
            <a:endParaRPr kumimoji="0" lang="vi-VN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B9522A-C893-6957-B3A4-BE0D7924A88D}"/>
              </a:ext>
            </a:extLst>
          </p:cNvPr>
          <p:cNvSpPr txBox="1"/>
          <p:nvPr/>
        </p:nvSpPr>
        <p:spPr>
          <a:xfrm>
            <a:off x="426506" y="6201798"/>
            <a:ext cx="17480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lái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nảy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	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đậy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   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lẫy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DCB0CCE-A93B-652D-4749-2B34A8218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407145"/>
              </p:ext>
            </p:extLst>
          </p:nvPr>
        </p:nvGraphicFramePr>
        <p:xfrm>
          <a:off x="6188721" y="2317437"/>
          <a:ext cx="6181678" cy="3433286"/>
        </p:xfrm>
        <a:graphic>
          <a:graphicData uri="http://schemas.openxmlformats.org/drawingml/2006/table">
            <a:tbl>
              <a:tblPr firstRow="1" bandRow="1"/>
              <a:tblGrid>
                <a:gridCol w="3090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0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66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66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Hộp Văn bản 6">
            <a:extLst>
              <a:ext uri="{FF2B5EF4-FFF2-40B4-BE49-F238E27FC236}">
                <a16:creationId xmlns:a16="http://schemas.microsoft.com/office/drawing/2014/main" id="{72513977-C091-AA8B-CC28-AA7344D24016}"/>
              </a:ext>
            </a:extLst>
          </p:cNvPr>
          <p:cNvSpPr txBox="1"/>
          <p:nvPr/>
        </p:nvSpPr>
        <p:spPr>
          <a:xfrm>
            <a:off x="7171555" y="2236477"/>
            <a:ext cx="1391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endParaRPr kumimoji="0" lang="vi-VN" sz="1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3" name="Hộp Văn bản 6">
            <a:extLst>
              <a:ext uri="{FF2B5EF4-FFF2-40B4-BE49-F238E27FC236}">
                <a16:creationId xmlns:a16="http://schemas.microsoft.com/office/drawing/2014/main" id="{AA820657-DA77-CBE7-6968-47FB07A4B453}"/>
              </a:ext>
            </a:extLst>
          </p:cNvPr>
          <p:cNvSpPr txBox="1"/>
          <p:nvPr/>
        </p:nvSpPr>
        <p:spPr>
          <a:xfrm>
            <a:off x="8278724" y="3901284"/>
            <a:ext cx="2724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ai</a:t>
            </a:r>
            <a:endParaRPr kumimoji="0" lang="vi-VN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4" name="Hộp Văn bản 6">
            <a:extLst>
              <a:ext uri="{FF2B5EF4-FFF2-40B4-BE49-F238E27FC236}">
                <a16:creationId xmlns:a16="http://schemas.microsoft.com/office/drawing/2014/main" id="{6609DA4C-B228-30E8-B0DB-78780999DE82}"/>
              </a:ext>
            </a:extLst>
          </p:cNvPr>
          <p:cNvSpPr txBox="1"/>
          <p:nvPr/>
        </p:nvSpPr>
        <p:spPr>
          <a:xfrm>
            <a:off x="9951263" y="2257463"/>
            <a:ext cx="231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ai</a:t>
            </a:r>
            <a:endParaRPr kumimoji="0" lang="vi-VN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8477B-1BA9-79A2-E322-2DB06C4EF0DF}"/>
              </a:ext>
            </a:extLst>
          </p:cNvPr>
          <p:cNvSpPr txBox="1"/>
          <p:nvPr/>
        </p:nvSpPr>
        <p:spPr>
          <a:xfrm>
            <a:off x="1237477" y="8200672"/>
            <a:ext cx="5161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</a:t>
            </a:r>
            <a:r>
              <a:rPr kumimoji="0" lang="en-US" sz="7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chùm</a:t>
            </a:r>
            <a:r>
              <a:rPr kumimoji="0" lang="en-US" sz="7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7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vải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C5107-DC3D-5881-71EE-3577AE706B43}"/>
              </a:ext>
            </a:extLst>
          </p:cNvPr>
          <p:cNvSpPr txBox="1"/>
          <p:nvPr/>
        </p:nvSpPr>
        <p:spPr>
          <a:xfrm>
            <a:off x="6577295" y="8199635"/>
            <a:ext cx="5161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</a:t>
            </a:r>
            <a:r>
              <a:rPr kumimoji="0" lang="en-US" sz="7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7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cày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3C5B2D-7983-48A2-0700-8427E687DCB8}"/>
              </a:ext>
            </a:extLst>
          </p:cNvPr>
          <p:cNvSpPr txBox="1"/>
          <p:nvPr/>
        </p:nvSpPr>
        <p:spPr>
          <a:xfrm>
            <a:off x="11730199" y="8197185"/>
            <a:ext cx="5161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	</a:t>
            </a:r>
            <a:r>
              <a:rPr lang="en-US" sz="7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đám</a:t>
            </a:r>
            <a:r>
              <a:rPr lang="en-US" sz="7000" kern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mây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74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01B76-459A-3F72-07C8-792A9CCCB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E9DCFF-E9C8-0809-0609-6AC16E94CF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4F46F46-E5ED-ED9C-C304-4E539A6B868C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CD7D10A-2CF2-F355-23D5-EF5CF8064266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E5785CB-3C82-EAF1-43DC-1F406358DD12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38991F7-243E-0118-F258-B8B9C97D8CCC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52DBA96-307B-1934-670F-14CD8AAC36DB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67735C9-6F40-F34D-E525-D2E0ABF22C81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8C4A48-742B-C6F4-AE4F-50B51D0A87DB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20F97AB-8BAB-80F1-34B3-2F4D5F53CE67}"/>
              </a:ext>
            </a:extLst>
          </p:cNvPr>
          <p:cNvGrpSpPr/>
          <p:nvPr/>
        </p:nvGrpSpPr>
        <p:grpSpPr>
          <a:xfrm>
            <a:off x="910461" y="1181100"/>
            <a:ext cx="8115300" cy="5351020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A806788-FFAE-F9F7-391A-9C05EEA64D02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CA551BB-E0E4-1790-1B48-B191424EE1D8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19E61CC-07F1-E08D-A571-18B545C13D7A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F1B069F-B809-9D58-0E13-EBEF49F88D23}"/>
              </a:ext>
            </a:extLst>
          </p:cNvPr>
          <p:cNvSpPr/>
          <p:nvPr/>
        </p:nvSpPr>
        <p:spPr>
          <a:xfrm>
            <a:off x="7113136" y="6236801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A01473D-F883-C93A-9163-1C796B9B934C}"/>
              </a:ext>
            </a:extLst>
          </p:cNvPr>
          <p:cNvSpPr/>
          <p:nvPr/>
        </p:nvSpPr>
        <p:spPr>
          <a:xfrm rot="459845">
            <a:off x="-137688" y="7527783"/>
            <a:ext cx="3850517" cy="3346450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AF9BA1-5808-F99C-4FA9-9FF0AD8E40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94122" y="1971477"/>
            <a:ext cx="11566289" cy="36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45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E42BD-4B69-BF46-5027-F644DEE1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E57FAC-101D-7C88-748B-F7873B94316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25C17E2-E1FB-2D8B-3C53-575414B76A1F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87945F7-B88E-786D-F9FD-6EEBD148423F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9466EBE-9CCF-5E91-6CEE-810898128050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3C67CC3-74DC-3E44-981D-E333E9307A9F}"/>
              </a:ext>
            </a:extLst>
          </p:cNvPr>
          <p:cNvGrpSpPr/>
          <p:nvPr/>
        </p:nvGrpSpPr>
        <p:grpSpPr>
          <a:xfrm>
            <a:off x="394028" y="476393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FF8D9CE-991E-D04C-A682-0325566B1638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143A9AC-F914-036F-A12C-A2E82864C72A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6516F3A-C083-D8BE-2DB2-7483266A53CE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EA72A0C-FAB8-F60E-1676-493F3B712389}"/>
              </a:ext>
            </a:extLst>
          </p:cNvPr>
          <p:cNvSpPr/>
          <p:nvPr/>
        </p:nvSpPr>
        <p:spPr>
          <a:xfrm rot="459845">
            <a:off x="117635" y="8762651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54F538-068F-F9AF-2F31-F172A1AC1E11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vi-VN" sz="495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2AA026-0548-4289-9744-96F1394288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528" y="1069831"/>
            <a:ext cx="14990163" cy="61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40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41D71-71CB-BAE9-F2A8-5D8EA3293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2655FA-4374-A082-F1A1-9FCB426A9F9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A85B904-E25C-3701-04C7-9647181457EF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926D47C-56A3-7047-E524-AEFAB0420426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CEA03B8-DE8D-9B9F-7DDD-01A439C9CEA0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6F87E5E-DA07-296C-F154-DFC80CAC8E68}"/>
              </a:ext>
            </a:extLst>
          </p:cNvPr>
          <p:cNvGrpSpPr/>
          <p:nvPr/>
        </p:nvGrpSpPr>
        <p:grpSpPr>
          <a:xfrm>
            <a:off x="381000" y="413486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C131898-2766-73D0-EB3E-65E4CAECD770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8B80F8-8BD1-6501-8D2F-94E8112A0612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8BFA7A2-5567-6D12-AB86-29FAEC588915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A5945E5-F187-0C6A-32B4-61930097F292}"/>
              </a:ext>
            </a:extLst>
          </p:cNvPr>
          <p:cNvSpPr/>
          <p:nvPr/>
        </p:nvSpPr>
        <p:spPr>
          <a:xfrm rot="459845">
            <a:off x="117635" y="8762651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F0D0A-1781-661B-9C13-F1219E151DDB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1690B-2A7A-3D71-90A8-CB5C175AB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33" y="629836"/>
            <a:ext cx="3871787" cy="1541863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EA01294D-A424-5142-A762-60F2AE7A551D}"/>
              </a:ext>
            </a:extLst>
          </p:cNvPr>
          <p:cNvSpPr/>
          <p:nvPr/>
        </p:nvSpPr>
        <p:spPr>
          <a:xfrm>
            <a:off x="13868400" y="7907740"/>
            <a:ext cx="4656018" cy="3015854"/>
          </a:xfrm>
          <a:custGeom>
            <a:avLst/>
            <a:gdLst/>
            <a:ahLst/>
            <a:cxnLst/>
            <a:rect l="l" t="t" r="r" b="b"/>
            <a:pathLst>
              <a:path w="10594089" h="6753731">
                <a:moveTo>
                  <a:pt x="0" y="0"/>
                </a:moveTo>
                <a:lnTo>
                  <a:pt x="10594089" y="0"/>
                </a:lnTo>
                <a:lnTo>
                  <a:pt x="10594089" y="6753731"/>
                </a:lnTo>
                <a:lnTo>
                  <a:pt x="0" y="6753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Picture 2" descr="C:\Users\Administrator\Desktop\TV1 - KH - Bài 38\chữ ai viết thường.gif">
            <a:extLst>
              <a:ext uri="{FF2B5EF4-FFF2-40B4-BE49-F238E27FC236}">
                <a16:creationId xmlns:a16="http://schemas.microsoft.com/office/drawing/2014/main" id="{3C014A20-5B47-E6BA-27AA-D9BCF69641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96" y="1671141"/>
            <a:ext cx="10444166" cy="80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60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6A69-5F24-B4E6-4916-5284D41C8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CBFF33-E4DE-DAA9-BD6B-796DE0A1136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96B958B-76DF-D3C5-75F1-5C9F38EA7C2D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609AF07-46FD-7D82-6D8D-0FF3EC62A342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6C575E-6367-7811-C3BF-9743719B80D6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C32C354-2753-5FA5-B73D-AD0F83B4E633}"/>
              </a:ext>
            </a:extLst>
          </p:cNvPr>
          <p:cNvGrpSpPr/>
          <p:nvPr/>
        </p:nvGrpSpPr>
        <p:grpSpPr>
          <a:xfrm>
            <a:off x="381000" y="413486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161E8FF-693C-1CF1-BBE3-4BC4333AA232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418DC8F-2AD4-C135-C6F5-FBD41F373876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2C235A5-7394-955A-E1C1-C0BB6B1992FA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E505EE3-FA57-B6F9-22D8-05C176F9F22E}"/>
              </a:ext>
            </a:extLst>
          </p:cNvPr>
          <p:cNvSpPr/>
          <p:nvPr/>
        </p:nvSpPr>
        <p:spPr>
          <a:xfrm rot="459845">
            <a:off x="117635" y="8762651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26F06E-DCCD-132A-C0A5-0FEF410970E2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84AC8-B861-CD68-E5D6-235F81513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33" y="629836"/>
            <a:ext cx="3871787" cy="1541863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6D22C4CA-0AA1-6B55-8C7B-AA7207A9F2BB}"/>
              </a:ext>
            </a:extLst>
          </p:cNvPr>
          <p:cNvSpPr/>
          <p:nvPr/>
        </p:nvSpPr>
        <p:spPr>
          <a:xfrm>
            <a:off x="13868400" y="7907740"/>
            <a:ext cx="4656018" cy="3015854"/>
          </a:xfrm>
          <a:custGeom>
            <a:avLst/>
            <a:gdLst/>
            <a:ahLst/>
            <a:cxnLst/>
            <a:rect l="l" t="t" r="r" b="b"/>
            <a:pathLst>
              <a:path w="10594089" h="6753731">
                <a:moveTo>
                  <a:pt x="0" y="0"/>
                </a:moveTo>
                <a:lnTo>
                  <a:pt x="10594089" y="0"/>
                </a:lnTo>
                <a:lnTo>
                  <a:pt x="10594089" y="6753731"/>
                </a:lnTo>
                <a:lnTo>
                  <a:pt x="0" y="6753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3" descr="C:\Users\Administrator\Desktop\TV1 - KH - Bài 38\chữ ay viết thường.gif">
            <a:extLst>
              <a:ext uri="{FF2B5EF4-FFF2-40B4-BE49-F238E27FC236}">
                <a16:creationId xmlns:a16="http://schemas.microsoft.com/office/drawing/2014/main" id="{FA326845-0A6D-FFDC-0447-080A9FFC68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18" y="566641"/>
            <a:ext cx="9015988" cy="92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81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0" y="6308965"/>
            <a:ext cx="2116148" cy="2949335"/>
          </a:xfrm>
          <a:custGeom>
            <a:avLst/>
            <a:gdLst/>
            <a:ahLst/>
            <a:cxnLst/>
            <a:rect l="l" t="t" r="r" b="b"/>
            <a:pathLst>
              <a:path w="2116148" h="2949335">
                <a:moveTo>
                  <a:pt x="0" y="0"/>
                </a:moveTo>
                <a:lnTo>
                  <a:pt x="2116148" y="0"/>
                </a:lnTo>
                <a:lnTo>
                  <a:pt x="2116148" y="2949335"/>
                </a:lnTo>
                <a:lnTo>
                  <a:pt x="0" y="2949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546497" y="3519442"/>
            <a:ext cx="8597503" cy="6329912"/>
          </a:xfrm>
          <a:custGeom>
            <a:avLst/>
            <a:gdLst/>
            <a:ahLst/>
            <a:cxnLst/>
            <a:rect l="l" t="t" r="r" b="b"/>
            <a:pathLst>
              <a:path w="8597503" h="6329912">
                <a:moveTo>
                  <a:pt x="0" y="0"/>
                </a:moveTo>
                <a:lnTo>
                  <a:pt x="8597503" y="0"/>
                </a:lnTo>
                <a:lnTo>
                  <a:pt x="8597503" y="6329912"/>
                </a:lnTo>
                <a:lnTo>
                  <a:pt x="0" y="632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3373" y="98298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8661797" y="7376331"/>
            <a:ext cx="2968807" cy="3763939"/>
          </a:xfrm>
          <a:custGeom>
            <a:avLst/>
            <a:gdLst/>
            <a:ahLst/>
            <a:cxnLst/>
            <a:rect l="l" t="t" r="r" b="b"/>
            <a:pathLst>
              <a:path w="2968807" h="3763939">
                <a:moveTo>
                  <a:pt x="0" y="0"/>
                </a:moveTo>
                <a:lnTo>
                  <a:pt x="2968806" y="0"/>
                </a:lnTo>
                <a:lnTo>
                  <a:pt x="2968806" y="3763938"/>
                </a:lnTo>
                <a:lnTo>
                  <a:pt x="0" y="3763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2251689" y="8576392"/>
            <a:ext cx="7315200" cy="1618488"/>
          </a:xfrm>
          <a:custGeom>
            <a:avLst/>
            <a:gdLst/>
            <a:ahLst/>
            <a:cxnLst/>
            <a:rect l="l" t="t" r="r" b="b"/>
            <a:pathLst>
              <a:path w="7315200" h="1618488">
                <a:moveTo>
                  <a:pt x="0" y="0"/>
                </a:moveTo>
                <a:lnTo>
                  <a:pt x="7315200" y="0"/>
                </a:lnTo>
                <a:lnTo>
                  <a:pt x="7315200" y="1618488"/>
                </a:lnTo>
                <a:lnTo>
                  <a:pt x="0" y="16184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D5BC22-0464-26DA-BF3A-15A3817304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5200" y="770204"/>
            <a:ext cx="12555054" cy="6138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DB3DC-1997-DEB4-5F3C-9CFE85A22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0D15FD-3242-2B19-4C7B-E8973DEDED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EA93AB8-6547-7BEA-A30C-ADA210E60393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7343723-E106-54C3-1E55-823A62633B49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948E953-9D5A-B5F8-7AFA-BCFA0AF5C576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3B5944A-2535-B757-D4FB-A8F728210766}"/>
              </a:ext>
            </a:extLst>
          </p:cNvPr>
          <p:cNvGrpSpPr/>
          <p:nvPr/>
        </p:nvGrpSpPr>
        <p:grpSpPr>
          <a:xfrm>
            <a:off x="381000" y="413486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ABCEEF-4B34-C58D-0FFA-11FE5AAD4B62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65F0BAF-9598-EE1E-9331-F57540825571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E897959-9B0A-259B-8122-0CED58CE7DEE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AF866EE-A33C-60CB-F96D-21E5BFFFB4A9}"/>
              </a:ext>
            </a:extLst>
          </p:cNvPr>
          <p:cNvSpPr/>
          <p:nvPr/>
        </p:nvSpPr>
        <p:spPr>
          <a:xfrm rot="459845">
            <a:off x="117635" y="8762651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6D7DD0-FA15-C04E-D3F8-A1F86F6F4A90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42716-58F5-9F3D-2D6D-3954F5699D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33" y="629836"/>
            <a:ext cx="3871787" cy="1541863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A496B891-D831-C91A-A972-3293357D12C2}"/>
              </a:ext>
            </a:extLst>
          </p:cNvPr>
          <p:cNvSpPr/>
          <p:nvPr/>
        </p:nvSpPr>
        <p:spPr>
          <a:xfrm>
            <a:off x="13868400" y="7907740"/>
            <a:ext cx="4656018" cy="3015854"/>
          </a:xfrm>
          <a:custGeom>
            <a:avLst/>
            <a:gdLst/>
            <a:ahLst/>
            <a:cxnLst/>
            <a:rect l="l" t="t" r="r" b="b"/>
            <a:pathLst>
              <a:path w="10594089" h="6753731">
                <a:moveTo>
                  <a:pt x="0" y="0"/>
                </a:moveTo>
                <a:lnTo>
                  <a:pt x="10594089" y="0"/>
                </a:lnTo>
                <a:lnTo>
                  <a:pt x="10594089" y="6753731"/>
                </a:lnTo>
                <a:lnTo>
                  <a:pt x="0" y="6753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Picture 4" descr="C:\Users\Administrator\Desktop\TV1 - KH - Bài 38\chữ ây viết thường.gif">
            <a:extLst>
              <a:ext uri="{FF2B5EF4-FFF2-40B4-BE49-F238E27FC236}">
                <a16:creationId xmlns:a16="http://schemas.microsoft.com/office/drawing/2014/main" id="{5F695182-C1AE-B4A3-A7D4-F0B032677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90" y="1894049"/>
            <a:ext cx="10167709" cy="80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60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457928" y="1028700"/>
            <a:ext cx="10786835" cy="5892309"/>
          </a:xfrm>
          <a:custGeom>
            <a:avLst/>
            <a:gdLst/>
            <a:ahLst/>
            <a:cxnLst/>
            <a:rect l="l" t="t" r="r" b="b"/>
            <a:pathLst>
              <a:path w="10786835" h="5892309">
                <a:moveTo>
                  <a:pt x="0" y="0"/>
                </a:moveTo>
                <a:lnTo>
                  <a:pt x="10786836" y="0"/>
                </a:lnTo>
                <a:lnTo>
                  <a:pt x="10786836" y="5892309"/>
                </a:lnTo>
                <a:lnTo>
                  <a:pt x="0" y="5892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532991" y="3592872"/>
            <a:ext cx="11755009" cy="6656274"/>
          </a:xfrm>
          <a:custGeom>
            <a:avLst/>
            <a:gdLst/>
            <a:ahLst/>
            <a:cxnLst/>
            <a:rect l="l" t="t" r="r" b="b"/>
            <a:pathLst>
              <a:path w="11755009" h="6656274">
                <a:moveTo>
                  <a:pt x="0" y="0"/>
                </a:moveTo>
                <a:lnTo>
                  <a:pt x="11755009" y="0"/>
                </a:lnTo>
                <a:lnTo>
                  <a:pt x="11755009" y="6656274"/>
                </a:lnTo>
                <a:lnTo>
                  <a:pt x="0" y="6656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3744752" y="6172200"/>
            <a:ext cx="10368000" cy="8229600"/>
          </a:xfrm>
          <a:custGeom>
            <a:avLst/>
            <a:gdLst/>
            <a:ahLst/>
            <a:cxnLst/>
            <a:rect l="l" t="t" r="r" b="b"/>
            <a:pathLst>
              <a:path w="10368000" h="8229600">
                <a:moveTo>
                  <a:pt x="0" y="0"/>
                </a:moveTo>
                <a:lnTo>
                  <a:pt x="10368000" y="0"/>
                </a:lnTo>
                <a:lnTo>
                  <a:pt x="1036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416193">
            <a:off x="14029655" y="-762549"/>
            <a:ext cx="5643382" cy="2370220"/>
          </a:xfrm>
          <a:custGeom>
            <a:avLst/>
            <a:gdLst/>
            <a:ahLst/>
            <a:cxnLst/>
            <a:rect l="l" t="t" r="r" b="b"/>
            <a:pathLst>
              <a:path w="5643382" h="2370220">
                <a:moveTo>
                  <a:pt x="0" y="0"/>
                </a:moveTo>
                <a:lnTo>
                  <a:pt x="5643382" y="0"/>
                </a:lnTo>
                <a:lnTo>
                  <a:pt x="5643382" y="2370220"/>
                </a:lnTo>
                <a:lnTo>
                  <a:pt x="0" y="2370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650424" y="7885298"/>
            <a:ext cx="828898" cy="691094"/>
          </a:xfrm>
          <a:custGeom>
            <a:avLst/>
            <a:gdLst/>
            <a:ahLst/>
            <a:cxnLst/>
            <a:rect l="l" t="t" r="r" b="b"/>
            <a:pathLst>
              <a:path w="828898" h="691094">
                <a:moveTo>
                  <a:pt x="0" y="0"/>
                </a:moveTo>
                <a:lnTo>
                  <a:pt x="828898" y="0"/>
                </a:lnTo>
                <a:lnTo>
                  <a:pt x="828898" y="691094"/>
                </a:lnTo>
                <a:lnTo>
                  <a:pt x="0" y="69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86EA9A-B497-984B-1631-BD3B9E62D400}"/>
              </a:ext>
            </a:extLst>
          </p:cNvPr>
          <p:cNvSpPr/>
          <p:nvPr/>
        </p:nvSpPr>
        <p:spPr>
          <a:xfrm>
            <a:off x="6815293" y="354611"/>
            <a:ext cx="43434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Việt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 descr="A green and white logo&#10;&#10;AI-generated content may be incorrect.">
            <a:extLst>
              <a:ext uri="{FF2B5EF4-FFF2-40B4-BE49-F238E27FC236}">
                <a16:creationId xmlns:a16="http://schemas.microsoft.com/office/drawing/2014/main" id="{76B6740A-5959-8283-A138-778CA70184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633"/>
            <a:ext cx="2032000" cy="2032000"/>
          </a:xfrm>
          <a:prstGeom prst="rect">
            <a:avLst/>
          </a:prstGeom>
        </p:spPr>
      </p:pic>
      <p:pic>
        <p:nvPicPr>
          <p:cNvPr id="17" name="Picture 1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BFD03A40-EC3F-1979-D8F6-C006DA48F6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68834"/>
            <a:ext cx="1861886" cy="19197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03EBB1-0F7F-5BE4-88AE-BFD72DC0BC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233" y="1853055"/>
            <a:ext cx="8291279" cy="39749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ED53D0-8F8D-4F34-9DD7-D502138745EC}"/>
              </a:ext>
            </a:extLst>
          </p:cNvPr>
          <p:cNvSpPr txBox="1"/>
          <p:nvPr/>
        </p:nvSpPr>
        <p:spPr>
          <a:xfrm>
            <a:off x="4191000" y="5981700"/>
            <a:ext cx="2341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38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8A857-5265-911E-3123-B9FE41B3C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16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850B3-B06C-B164-ADEE-5B2C5ABA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32C31A-AD1A-C072-9BE2-B6F96254BB7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16BE17F-B5A6-8CCF-10DD-26C94D45631E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59222C6-ADDA-9FD9-E551-7232977C09C4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8C8829-97FB-0B49-DE37-F48F8E1B1386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CD21A36-0703-37AD-6B4C-8C58F1A8F0E0}"/>
              </a:ext>
            </a:extLst>
          </p:cNvPr>
          <p:cNvGrpSpPr/>
          <p:nvPr/>
        </p:nvGrpSpPr>
        <p:grpSpPr>
          <a:xfrm>
            <a:off x="381000" y="413486"/>
            <a:ext cx="17602199" cy="9530614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175B66E-4369-AF35-A547-EAA41076D4C2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064C93C-AA9E-92DE-B8F0-69DD0CB67ED0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B4845E6-98A6-34A5-2536-9383A8E4EF11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B564FC6-2825-F446-000D-EBBF06B74EC9}"/>
              </a:ext>
            </a:extLst>
          </p:cNvPr>
          <p:cNvSpPr/>
          <p:nvPr/>
        </p:nvSpPr>
        <p:spPr>
          <a:xfrm rot="459845">
            <a:off x="117635" y="8762651"/>
            <a:ext cx="2427746" cy="1926724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81D930-ECC0-548C-E15C-58FC23B4ABED}"/>
              </a:ext>
            </a:extLst>
          </p:cNvPr>
          <p:cNvSpPr/>
          <p:nvPr/>
        </p:nvSpPr>
        <p:spPr>
          <a:xfrm>
            <a:off x="3205615" y="49353"/>
            <a:ext cx="92850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4EFEF-0B98-2888-CD0C-BCD15CEDE7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33" y="629836"/>
            <a:ext cx="3871787" cy="1541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9FB2C-B9CB-F79B-557A-39D5688AB9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536" y="2379261"/>
            <a:ext cx="17014928" cy="4052874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9C174AB6-C146-0AC2-B072-E4B7C59E561F}"/>
              </a:ext>
            </a:extLst>
          </p:cNvPr>
          <p:cNvSpPr/>
          <p:nvPr/>
        </p:nvSpPr>
        <p:spPr>
          <a:xfrm>
            <a:off x="13868400" y="7907740"/>
            <a:ext cx="4656018" cy="3015854"/>
          </a:xfrm>
          <a:custGeom>
            <a:avLst/>
            <a:gdLst/>
            <a:ahLst/>
            <a:cxnLst/>
            <a:rect l="l" t="t" r="r" b="b"/>
            <a:pathLst>
              <a:path w="10594089" h="6753731">
                <a:moveTo>
                  <a:pt x="0" y="0"/>
                </a:moveTo>
                <a:lnTo>
                  <a:pt x="10594089" y="0"/>
                </a:lnTo>
                <a:lnTo>
                  <a:pt x="10594089" y="6753731"/>
                </a:lnTo>
                <a:lnTo>
                  <a:pt x="0" y="6753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05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F13E-3B6A-BFAB-E774-D87168CF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9D9B39-5FC9-D42C-D4C8-9D9A1315649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8F11AC5-20EF-9ABC-3CB0-7EABD16D4829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6C16BAC-A475-87AA-956A-69DC3A71BB38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5B3B874-BE4B-71A5-1055-215E15BC7B46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52A1D92-A155-D591-028F-1241D3CFD821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CD14E2-7283-2B42-12BA-E0862F1E0C20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167114D-DB43-AFB2-9744-11FC64ED2AB6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EA859AA-4966-810A-7C80-27EF9CB14063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7EBA401-4046-1B77-D75E-DD20174A84EC}"/>
              </a:ext>
            </a:extLst>
          </p:cNvPr>
          <p:cNvGrpSpPr/>
          <p:nvPr/>
        </p:nvGrpSpPr>
        <p:grpSpPr>
          <a:xfrm>
            <a:off x="910461" y="1181100"/>
            <a:ext cx="8115300" cy="5351020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0430349-B746-124F-DF7A-C672D4A7B92D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68DA85D7-E8C2-B079-F355-0263C2E4A002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359AA2E0-A193-C619-F103-04ACA5CDCEC2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775A3D2-7652-4425-FE74-E3CC001B831C}"/>
              </a:ext>
            </a:extLst>
          </p:cNvPr>
          <p:cNvSpPr/>
          <p:nvPr/>
        </p:nvSpPr>
        <p:spPr>
          <a:xfrm>
            <a:off x="7113136" y="6236801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675EEC3-7CAE-4555-8B52-DC08969DD02F}"/>
              </a:ext>
            </a:extLst>
          </p:cNvPr>
          <p:cNvSpPr/>
          <p:nvPr/>
        </p:nvSpPr>
        <p:spPr>
          <a:xfrm rot="459845">
            <a:off x="-137688" y="7527783"/>
            <a:ext cx="3850517" cy="3346450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ED863F-E5F1-B6E7-2666-E5CE92843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81751" y="2600577"/>
            <a:ext cx="11499724" cy="263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2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592586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494311" y="579866"/>
            <a:ext cx="17593435" cy="9707134"/>
            <a:chOff x="0" y="0"/>
            <a:chExt cx="2137363" cy="10349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37363" cy="1034936"/>
            </a:xfrm>
            <a:custGeom>
              <a:avLst/>
              <a:gdLst/>
              <a:ahLst/>
              <a:cxnLst/>
              <a:rect l="l" t="t" r="r" b="b"/>
              <a:pathLst>
                <a:path w="2137363" h="1034936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986283"/>
                  </a:lnTo>
                  <a:cubicBezTo>
                    <a:pt x="2137363" y="1013153"/>
                    <a:pt x="2115580" y="1034936"/>
                    <a:pt x="2088710" y="1034936"/>
                  </a:cubicBezTo>
                  <a:lnTo>
                    <a:pt x="48654" y="1034936"/>
                  </a:lnTo>
                  <a:cubicBezTo>
                    <a:pt x="21783" y="1034936"/>
                    <a:pt x="0" y="1013153"/>
                    <a:pt x="0" y="98628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37363" cy="107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1498063">
            <a:off x="14439109" y="-745933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6C0E9E-B780-4E39-8A56-D284E897A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25" y="808291"/>
            <a:ext cx="17214775" cy="67842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047AA0-FA83-0916-F00D-CA4299B8A9B1}"/>
              </a:ext>
            </a:extLst>
          </p:cNvPr>
          <p:cNvGrpSpPr/>
          <p:nvPr/>
        </p:nvGrpSpPr>
        <p:grpSpPr>
          <a:xfrm>
            <a:off x="1187375" y="7693467"/>
            <a:ext cx="16606314" cy="2400657"/>
            <a:chOff x="1187375" y="7693467"/>
            <a:chExt cx="16606314" cy="240065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8BE74B-C2B4-FFD6-47BA-797EDE5DD141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984A73-748C-8796-36FC-3CC8EDA626B8}"/>
                </a:ext>
              </a:extLst>
            </p:cNvPr>
            <p:cNvSpPr txBox="1"/>
            <p:nvPr/>
          </p:nvSpPr>
          <p:spPr>
            <a:xfrm>
              <a:off x="1295628" y="7693467"/>
              <a:ext cx="1641467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ai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nhìn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ấy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ầy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gai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nhọn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ãi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Nó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ạy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hổn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hển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nghe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ai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tủm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tỉm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: “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nhím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</a:t>
              </a:r>
              <a:r>
                <a:rPr lang="en-US" sz="5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ấy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con ạ.”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AE89C-BE4F-51E9-7A1C-5736C3EC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77AC6A-FFDE-5084-2A18-2E07F09852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A4448F7-2288-893D-2C99-6C562A5027A8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7886F23-A5A3-ADF1-6EAF-C0691A270FC4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3925E69-23C5-7612-4112-D2C79917CA3B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F474283-9BE6-675A-368E-DCE71451E605}"/>
              </a:ext>
            </a:extLst>
          </p:cNvPr>
          <p:cNvSpPr/>
          <p:nvPr/>
        </p:nvSpPr>
        <p:spPr>
          <a:xfrm>
            <a:off x="0" y="7592586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F8086A3-C95D-B5DF-EA30-E88610991CFA}"/>
              </a:ext>
            </a:extLst>
          </p:cNvPr>
          <p:cNvGrpSpPr/>
          <p:nvPr/>
        </p:nvGrpSpPr>
        <p:grpSpPr>
          <a:xfrm>
            <a:off x="494311" y="579866"/>
            <a:ext cx="17593435" cy="9707134"/>
            <a:chOff x="0" y="0"/>
            <a:chExt cx="2137363" cy="103493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6C7E25-AC42-B2EF-6583-BF8C56045895}"/>
                </a:ext>
              </a:extLst>
            </p:cNvPr>
            <p:cNvSpPr/>
            <p:nvPr/>
          </p:nvSpPr>
          <p:spPr>
            <a:xfrm>
              <a:off x="0" y="0"/>
              <a:ext cx="2137363" cy="1034936"/>
            </a:xfrm>
            <a:custGeom>
              <a:avLst/>
              <a:gdLst/>
              <a:ahLst/>
              <a:cxnLst/>
              <a:rect l="l" t="t" r="r" b="b"/>
              <a:pathLst>
                <a:path w="2137363" h="1034936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986283"/>
                  </a:lnTo>
                  <a:cubicBezTo>
                    <a:pt x="2137363" y="1013153"/>
                    <a:pt x="2115580" y="1034936"/>
                    <a:pt x="2088710" y="1034936"/>
                  </a:cubicBezTo>
                  <a:lnTo>
                    <a:pt x="48654" y="1034936"/>
                  </a:lnTo>
                  <a:cubicBezTo>
                    <a:pt x="21783" y="1034936"/>
                    <a:pt x="0" y="1013153"/>
                    <a:pt x="0" y="98628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09689C6-CA41-3664-D33A-BC8050E63800}"/>
                </a:ext>
              </a:extLst>
            </p:cNvPr>
            <p:cNvSpPr txBox="1"/>
            <p:nvPr/>
          </p:nvSpPr>
          <p:spPr>
            <a:xfrm>
              <a:off x="0" y="-38100"/>
              <a:ext cx="2137363" cy="107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5F9B2B6-C928-F648-005F-307E23D9E9AC}"/>
              </a:ext>
            </a:extLst>
          </p:cNvPr>
          <p:cNvSpPr/>
          <p:nvPr/>
        </p:nvSpPr>
        <p:spPr>
          <a:xfrm rot="1498063">
            <a:off x="14439109" y="-745933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93F05A-B15A-15E3-FC09-E76816D64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25" y="808291"/>
            <a:ext cx="17214775" cy="67842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55E654-45CD-2F4A-F5DA-1CD648981512}"/>
              </a:ext>
            </a:extLst>
          </p:cNvPr>
          <p:cNvGrpSpPr/>
          <p:nvPr/>
        </p:nvGrpSpPr>
        <p:grpSpPr>
          <a:xfrm>
            <a:off x="1187375" y="7693468"/>
            <a:ext cx="16110025" cy="1027586"/>
            <a:chOff x="1187375" y="7693467"/>
            <a:chExt cx="16606314" cy="240065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86F60A5-DEF0-4E29-B2E1-9110E126C549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442F1B-FA22-655B-E065-8C6F76143E03}"/>
                </a:ext>
              </a:extLst>
            </p:cNvPr>
            <p:cNvSpPr txBox="1"/>
            <p:nvPr/>
          </p:nvSpPr>
          <p:spPr>
            <a:xfrm>
              <a:off x="1295628" y="7693467"/>
              <a:ext cx="1641467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Con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nai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nhìn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đặc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điểm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A39AC3-ADE0-68F2-2E18-A11724145E8C}"/>
              </a:ext>
            </a:extLst>
          </p:cNvPr>
          <p:cNvGrpSpPr/>
          <p:nvPr/>
        </p:nvGrpSpPr>
        <p:grpSpPr>
          <a:xfrm>
            <a:off x="1088985" y="9033277"/>
            <a:ext cx="12398415" cy="1027586"/>
            <a:chOff x="1187375" y="7693467"/>
            <a:chExt cx="16606314" cy="24006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E10BB-96FE-C61D-83BD-E0B1117CC721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8CA26E-EE66-24F8-D76D-A7AFB8DB52AD}"/>
                </a:ext>
              </a:extLst>
            </p:cNvPr>
            <p:cNvSpPr txBox="1"/>
            <p:nvPr/>
          </p:nvSpPr>
          <p:spPr>
            <a:xfrm>
              <a:off x="1295628" y="7693467"/>
              <a:ext cx="16414676" cy="201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Con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gai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nhọn</a:t>
              </a:r>
              <a:endParaRPr lang="en-US" sz="5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714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F99B1-4FBE-8A07-6018-9232175C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CB7D04-22BC-8737-CEF3-B85EF2A237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B183613-DC9C-1E04-AA70-A11EB7791A55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048669C-DCE9-044F-A4EF-D0E17517F4ED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5B0A0E-F8F9-DFEB-D324-2BCB00EC66CC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3E0757D-16B2-F61F-B74F-D01E8654EADF}"/>
              </a:ext>
            </a:extLst>
          </p:cNvPr>
          <p:cNvSpPr/>
          <p:nvPr/>
        </p:nvSpPr>
        <p:spPr>
          <a:xfrm>
            <a:off x="0" y="7592586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B2271CC-EAD4-F173-4BD2-5072DF4AAEAD}"/>
              </a:ext>
            </a:extLst>
          </p:cNvPr>
          <p:cNvGrpSpPr/>
          <p:nvPr/>
        </p:nvGrpSpPr>
        <p:grpSpPr>
          <a:xfrm>
            <a:off x="494311" y="579866"/>
            <a:ext cx="17593435" cy="9707134"/>
            <a:chOff x="0" y="0"/>
            <a:chExt cx="2137363" cy="103493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CACF0B2-BA8D-B22C-171B-B9C369A4B3DF}"/>
                </a:ext>
              </a:extLst>
            </p:cNvPr>
            <p:cNvSpPr/>
            <p:nvPr/>
          </p:nvSpPr>
          <p:spPr>
            <a:xfrm>
              <a:off x="0" y="0"/>
              <a:ext cx="2137363" cy="1034936"/>
            </a:xfrm>
            <a:custGeom>
              <a:avLst/>
              <a:gdLst/>
              <a:ahLst/>
              <a:cxnLst/>
              <a:rect l="l" t="t" r="r" b="b"/>
              <a:pathLst>
                <a:path w="2137363" h="1034936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986283"/>
                  </a:lnTo>
                  <a:cubicBezTo>
                    <a:pt x="2137363" y="1013153"/>
                    <a:pt x="2115580" y="1034936"/>
                    <a:pt x="2088710" y="1034936"/>
                  </a:cubicBezTo>
                  <a:lnTo>
                    <a:pt x="48654" y="1034936"/>
                  </a:lnTo>
                  <a:cubicBezTo>
                    <a:pt x="21783" y="1034936"/>
                    <a:pt x="0" y="1013153"/>
                    <a:pt x="0" y="98628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4DB4151-FB0B-61A0-7428-B9E9D152756F}"/>
                </a:ext>
              </a:extLst>
            </p:cNvPr>
            <p:cNvSpPr txBox="1"/>
            <p:nvPr/>
          </p:nvSpPr>
          <p:spPr>
            <a:xfrm>
              <a:off x="0" y="-38100"/>
              <a:ext cx="2137363" cy="107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CA6C24C-2CAF-9339-216C-54C2D0A1EA47}"/>
              </a:ext>
            </a:extLst>
          </p:cNvPr>
          <p:cNvSpPr/>
          <p:nvPr/>
        </p:nvSpPr>
        <p:spPr>
          <a:xfrm rot="1498063">
            <a:off x="14439109" y="-745933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1C7026-6B2C-D2EA-BC13-C5A9565D4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25" y="808291"/>
            <a:ext cx="17214775" cy="67842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A9970D1-7C8D-DC5E-FAD5-5F5055F5323C}"/>
              </a:ext>
            </a:extLst>
          </p:cNvPr>
          <p:cNvGrpSpPr/>
          <p:nvPr/>
        </p:nvGrpSpPr>
        <p:grpSpPr>
          <a:xfrm>
            <a:off x="1524000" y="8285108"/>
            <a:ext cx="14662225" cy="1027586"/>
            <a:chOff x="1187375" y="7693467"/>
            <a:chExt cx="16606314" cy="240065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56E2028-E156-B8A4-005B-72F31FABA094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789199-9F30-6070-091B-12699998B6D9}"/>
                </a:ext>
              </a:extLst>
            </p:cNvPr>
            <p:cNvSpPr txBox="1"/>
            <p:nvPr/>
          </p:nvSpPr>
          <p:spPr>
            <a:xfrm>
              <a:off x="1295628" y="7693467"/>
              <a:ext cx="16414676" cy="201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Em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thử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đoán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xem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nai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308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D2FF8-3589-292A-4DC8-20526F53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570E1F-AFD8-B7FD-CFCC-5BE480E5C10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03E93DB-A0D5-0837-A033-E5E5C03DA1B0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183706F-A897-19E5-7CD6-EEBF84D0734D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23F80CC-A0AB-F8D4-A824-7E49B6934857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86E2EFE-6E04-8F98-0873-0A7470ED7BFD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9BE2EF8-40C4-5FDF-CD9B-233A40FDE55E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15CC678-D88E-AB95-16BE-A2171FFD82DC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B45FB37-3E53-173A-8E82-441AC7B76EB9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09092C9-2823-E30D-8F7A-F489D3E2140F}"/>
              </a:ext>
            </a:extLst>
          </p:cNvPr>
          <p:cNvGrpSpPr/>
          <p:nvPr/>
        </p:nvGrpSpPr>
        <p:grpSpPr>
          <a:xfrm>
            <a:off x="910461" y="1181100"/>
            <a:ext cx="8115300" cy="5351020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F526243-D1D8-C616-9BEA-64D5B0020950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C4F0907-FE87-D66D-8001-B3BE097E5F46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6B02572-2831-37EE-CFE0-E7FFC1247223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7BF14D6-5B05-70FD-BB65-987A84BAA94A}"/>
              </a:ext>
            </a:extLst>
          </p:cNvPr>
          <p:cNvSpPr/>
          <p:nvPr/>
        </p:nvSpPr>
        <p:spPr>
          <a:xfrm>
            <a:off x="7113136" y="6236801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6D9851E-DE9E-74EC-14EB-847B2880BF04}"/>
              </a:ext>
            </a:extLst>
          </p:cNvPr>
          <p:cNvSpPr/>
          <p:nvPr/>
        </p:nvSpPr>
        <p:spPr>
          <a:xfrm rot="459845">
            <a:off x="-137688" y="7527783"/>
            <a:ext cx="3850517" cy="3346450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C4B039-8CBC-BF26-8883-8D74110BCB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66694" y="2562523"/>
            <a:ext cx="12361670" cy="332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81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381000" y="570407"/>
            <a:ext cx="17192647" cy="9297493"/>
            <a:chOff x="0" y="0"/>
            <a:chExt cx="1985200" cy="721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5200" cy="721777"/>
            </a:xfrm>
            <a:custGeom>
              <a:avLst/>
              <a:gdLst/>
              <a:ahLst/>
              <a:cxnLst/>
              <a:rect l="l" t="t" r="r" b="b"/>
              <a:pathLst>
                <a:path w="1985200" h="721777">
                  <a:moveTo>
                    <a:pt x="52383" y="0"/>
                  </a:moveTo>
                  <a:lnTo>
                    <a:pt x="1932817" y="0"/>
                  </a:lnTo>
                  <a:cubicBezTo>
                    <a:pt x="1961747" y="0"/>
                    <a:pt x="1985200" y="23453"/>
                    <a:pt x="1985200" y="52383"/>
                  </a:cubicBezTo>
                  <a:lnTo>
                    <a:pt x="1985200" y="669394"/>
                  </a:lnTo>
                  <a:cubicBezTo>
                    <a:pt x="1985200" y="698325"/>
                    <a:pt x="1961747" y="721777"/>
                    <a:pt x="1932817" y="721777"/>
                  </a:cubicBezTo>
                  <a:lnTo>
                    <a:pt x="52383" y="721777"/>
                  </a:lnTo>
                  <a:cubicBezTo>
                    <a:pt x="23453" y="721777"/>
                    <a:pt x="0" y="698325"/>
                    <a:pt x="0" y="669394"/>
                  </a:cubicBezTo>
                  <a:lnTo>
                    <a:pt x="0" y="52383"/>
                  </a:lnTo>
                  <a:cubicBezTo>
                    <a:pt x="0" y="23453"/>
                    <a:pt x="23453" y="0"/>
                    <a:pt x="523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85200" cy="75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4706600" y="8955061"/>
            <a:ext cx="3709971" cy="1671881"/>
          </a:xfrm>
          <a:custGeom>
            <a:avLst/>
            <a:gdLst/>
            <a:ahLst/>
            <a:cxnLst/>
            <a:rect l="l" t="t" r="r" b="b"/>
            <a:pathLst>
              <a:path w="5717910" h="3266356">
                <a:moveTo>
                  <a:pt x="0" y="0"/>
                </a:moveTo>
                <a:lnTo>
                  <a:pt x="5717910" y="0"/>
                </a:lnTo>
                <a:lnTo>
                  <a:pt x="5717910" y="3266356"/>
                </a:lnTo>
                <a:lnTo>
                  <a:pt x="0" y="3266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DB5A19-3C38-1234-80DE-43175E315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62" y="1028700"/>
            <a:ext cx="16997121" cy="87391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EF5E6A-7CFE-F992-8C9D-C8794E4F9B2A}"/>
              </a:ext>
            </a:extLst>
          </p:cNvPr>
          <p:cNvSpPr txBox="1"/>
          <p:nvPr/>
        </p:nvSpPr>
        <p:spPr>
          <a:xfrm>
            <a:off x="6669816" y="821677"/>
            <a:ext cx="4400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8000" dirty="0">
                <a:solidFill>
                  <a:prstClr val="black"/>
                </a:solidFill>
                <a:latin typeface="UTM Avo" panose="02040603050506020204" pitchFamily="18" charset="0"/>
              </a:rPr>
              <a:t>	</a:t>
            </a:r>
            <a:r>
              <a:rPr lang="en-US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Xin </a:t>
            </a:r>
            <a:r>
              <a:rPr lang="en-US" sz="8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lỗi</a:t>
            </a:r>
            <a:endParaRPr lang="en-US" sz="8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8190" y="-81643"/>
            <a:ext cx="18704379" cy="10450286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13103783" y="4967876"/>
            <a:ext cx="4804938" cy="3767843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36" y="5492327"/>
            <a:ext cx="4099775" cy="4353864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8386871" y="7692533"/>
            <a:ext cx="1563510" cy="170031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8113267" y="4767986"/>
            <a:ext cx="1612760" cy="1948755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4037963" y="7599500"/>
            <a:ext cx="1339277" cy="1545656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5377239" y="5665429"/>
            <a:ext cx="1570503" cy="15399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74659" y="-370470"/>
            <a:ext cx="9129125" cy="3050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4562" y="1354957"/>
            <a:ext cx="10241118" cy="270077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10583357" y="7324505"/>
            <a:ext cx="3388943" cy="1837251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89883" y="5941854"/>
            <a:ext cx="912138" cy="912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000">
        <p159:morph option="byObject"/>
      </p:transition>
    </mc:Choice>
    <mc:Fallback>
      <p:transition spd="slow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63DA5-C0E2-ECA9-B54A-F04A3F219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15F960-C028-6DBB-5C2D-A454727E4C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F3A269-D783-C124-414E-3CE49B752EE6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0333E8-6865-FE13-DD52-053BB11A04E1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CFDB03D-1830-3644-F39C-94A204CA06A8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58D9EC5-A2BE-929F-105E-C0280C18B8D5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B1453F2-7DD2-3BD4-818F-C2273A74F656}"/>
              </a:ext>
            </a:extLst>
          </p:cNvPr>
          <p:cNvGrpSpPr/>
          <p:nvPr/>
        </p:nvGrpSpPr>
        <p:grpSpPr>
          <a:xfrm>
            <a:off x="381000" y="565104"/>
            <a:ext cx="17192647" cy="10159684"/>
            <a:chOff x="0" y="0"/>
            <a:chExt cx="1985200" cy="72177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F2D024B-C68E-DB78-812E-0200ED162E93}"/>
                </a:ext>
              </a:extLst>
            </p:cNvPr>
            <p:cNvSpPr/>
            <p:nvPr/>
          </p:nvSpPr>
          <p:spPr>
            <a:xfrm>
              <a:off x="0" y="0"/>
              <a:ext cx="1985200" cy="721777"/>
            </a:xfrm>
            <a:custGeom>
              <a:avLst/>
              <a:gdLst/>
              <a:ahLst/>
              <a:cxnLst/>
              <a:rect l="l" t="t" r="r" b="b"/>
              <a:pathLst>
                <a:path w="1985200" h="721777">
                  <a:moveTo>
                    <a:pt x="52383" y="0"/>
                  </a:moveTo>
                  <a:lnTo>
                    <a:pt x="1932817" y="0"/>
                  </a:lnTo>
                  <a:cubicBezTo>
                    <a:pt x="1961747" y="0"/>
                    <a:pt x="1985200" y="23453"/>
                    <a:pt x="1985200" y="52383"/>
                  </a:cubicBezTo>
                  <a:lnTo>
                    <a:pt x="1985200" y="669394"/>
                  </a:lnTo>
                  <a:cubicBezTo>
                    <a:pt x="1985200" y="698325"/>
                    <a:pt x="1961747" y="721777"/>
                    <a:pt x="1932817" y="721777"/>
                  </a:cubicBezTo>
                  <a:lnTo>
                    <a:pt x="52383" y="721777"/>
                  </a:lnTo>
                  <a:cubicBezTo>
                    <a:pt x="23453" y="721777"/>
                    <a:pt x="0" y="698325"/>
                    <a:pt x="0" y="669394"/>
                  </a:cubicBezTo>
                  <a:lnTo>
                    <a:pt x="0" y="52383"/>
                  </a:lnTo>
                  <a:cubicBezTo>
                    <a:pt x="0" y="23453"/>
                    <a:pt x="23453" y="0"/>
                    <a:pt x="523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8CF9958-44F5-379B-2B3F-7C0B2468CE6A}"/>
                </a:ext>
              </a:extLst>
            </p:cNvPr>
            <p:cNvSpPr txBox="1"/>
            <p:nvPr/>
          </p:nvSpPr>
          <p:spPr>
            <a:xfrm>
              <a:off x="0" y="-38100"/>
              <a:ext cx="1985200" cy="75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8DC481AB-0156-F32A-7D7B-6A8EB5B2E8FA}"/>
              </a:ext>
            </a:extLst>
          </p:cNvPr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4162031-9FF4-2BFA-7F61-104F30F3A3FD}"/>
              </a:ext>
            </a:extLst>
          </p:cNvPr>
          <p:cNvSpPr/>
          <p:nvPr/>
        </p:nvSpPr>
        <p:spPr>
          <a:xfrm>
            <a:off x="14706600" y="8955061"/>
            <a:ext cx="3709971" cy="1671881"/>
          </a:xfrm>
          <a:custGeom>
            <a:avLst/>
            <a:gdLst/>
            <a:ahLst/>
            <a:cxnLst/>
            <a:rect l="l" t="t" r="r" b="b"/>
            <a:pathLst>
              <a:path w="5717910" h="3266356">
                <a:moveTo>
                  <a:pt x="0" y="0"/>
                </a:moveTo>
                <a:lnTo>
                  <a:pt x="5717910" y="0"/>
                </a:lnTo>
                <a:lnTo>
                  <a:pt x="5717910" y="3266356"/>
                </a:lnTo>
                <a:lnTo>
                  <a:pt x="0" y="3266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0D9873-463A-03E6-B64E-D751F58B7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753" y="980580"/>
            <a:ext cx="16068551" cy="63060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2B5853-A382-C5D4-9E2B-8A7D609559ED}"/>
              </a:ext>
            </a:extLst>
          </p:cNvPr>
          <p:cNvSpPr txBox="1"/>
          <p:nvPr/>
        </p:nvSpPr>
        <p:spPr>
          <a:xfrm>
            <a:off x="6669816" y="640820"/>
            <a:ext cx="4400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8000" dirty="0">
                <a:solidFill>
                  <a:prstClr val="black"/>
                </a:solidFill>
                <a:latin typeface="UTM Avo" panose="02040603050506020204" pitchFamily="18" charset="0"/>
              </a:rPr>
              <a:t>	</a:t>
            </a:r>
            <a:r>
              <a:rPr lang="en-US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Xin </a:t>
            </a:r>
            <a:r>
              <a:rPr lang="en-US" sz="8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lỗi</a:t>
            </a:r>
            <a:endParaRPr lang="en-US" sz="8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D3E6CC-5EE1-CA23-D08B-77EF5EA83802}"/>
              </a:ext>
            </a:extLst>
          </p:cNvPr>
          <p:cNvGrpSpPr/>
          <p:nvPr/>
        </p:nvGrpSpPr>
        <p:grpSpPr>
          <a:xfrm>
            <a:off x="380996" y="7425271"/>
            <a:ext cx="8174572" cy="1008846"/>
            <a:chOff x="886432" y="7737247"/>
            <a:chExt cx="16907257" cy="235687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5E7EE7-962B-A425-79D5-F0E7C6B73357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6695A9-F59D-3517-CAC9-EF97AE366051}"/>
                </a:ext>
              </a:extLst>
            </p:cNvPr>
            <p:cNvSpPr txBox="1"/>
            <p:nvPr/>
          </p:nvSpPr>
          <p:spPr>
            <a:xfrm>
              <a:off x="886432" y="7892634"/>
              <a:ext cx="16414677" cy="201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Tranh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cảnh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ở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E4F27D-CFE4-39A4-6C87-EE47649D7189}"/>
              </a:ext>
            </a:extLst>
          </p:cNvPr>
          <p:cNvGrpSpPr/>
          <p:nvPr/>
        </p:nvGrpSpPr>
        <p:grpSpPr>
          <a:xfrm>
            <a:off x="9177313" y="7418247"/>
            <a:ext cx="7230535" cy="1008846"/>
            <a:chOff x="886432" y="7737247"/>
            <a:chExt cx="16907257" cy="23568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4EFF417-7B71-7223-B650-5F44684C1348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AC95B5-9DE0-EC21-9B11-4F38F29EAE72}"/>
                </a:ext>
              </a:extLst>
            </p:cNvPr>
            <p:cNvSpPr txBox="1"/>
            <p:nvPr/>
          </p:nvSpPr>
          <p:spPr>
            <a:xfrm>
              <a:off x="886432" y="7892634"/>
              <a:ext cx="16414677" cy="201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Tranh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ai?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1E5818-3B2F-513D-FD05-D716FCB43A12}"/>
              </a:ext>
            </a:extLst>
          </p:cNvPr>
          <p:cNvGrpSpPr/>
          <p:nvPr/>
        </p:nvGrpSpPr>
        <p:grpSpPr>
          <a:xfrm>
            <a:off x="678904" y="8661515"/>
            <a:ext cx="8029068" cy="1928790"/>
            <a:chOff x="1187375" y="7737245"/>
            <a:chExt cx="16606315" cy="38926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4DB077E-E5DC-1D18-EC48-14CFBCA90252}"/>
                </a:ext>
              </a:extLst>
            </p:cNvPr>
            <p:cNvSpPr/>
            <p:nvPr/>
          </p:nvSpPr>
          <p:spPr>
            <a:xfrm>
              <a:off x="1187375" y="7737245"/>
              <a:ext cx="16606315" cy="35604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1DA4C1-413B-FD40-574E-1CCF4A3EC758}"/>
                </a:ext>
              </a:extLst>
            </p:cNvPr>
            <p:cNvSpPr txBox="1"/>
            <p:nvPr/>
          </p:nvSpPr>
          <p:spPr>
            <a:xfrm>
              <a:off x="1221510" y="7819061"/>
              <a:ext cx="16414677" cy="381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Tại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Hà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va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92783B-FEC2-D9E1-58D9-CB88FFFD990A}"/>
              </a:ext>
            </a:extLst>
          </p:cNvPr>
          <p:cNvGrpSpPr/>
          <p:nvPr/>
        </p:nvGrpSpPr>
        <p:grpSpPr>
          <a:xfrm>
            <a:off x="9329717" y="8654493"/>
            <a:ext cx="7230535" cy="1008846"/>
            <a:chOff x="886432" y="7737247"/>
            <a:chExt cx="16907257" cy="235687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482BF91-7302-BCDC-8F23-4D744BB14CAC}"/>
                </a:ext>
              </a:extLst>
            </p:cNvPr>
            <p:cNvSpPr/>
            <p:nvPr/>
          </p:nvSpPr>
          <p:spPr>
            <a:xfrm>
              <a:off x="1187375" y="7737247"/>
              <a:ext cx="16606314" cy="235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4E5948-6767-540B-3298-CECB6785369C}"/>
                </a:ext>
              </a:extLst>
            </p:cNvPr>
            <p:cNvSpPr txBox="1"/>
            <p:nvPr/>
          </p:nvSpPr>
          <p:spPr>
            <a:xfrm>
              <a:off x="886432" y="7892634"/>
              <a:ext cx="16414677" cy="201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	Hà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họ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398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38F07-E596-E84E-81DB-7554FA678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895371-8016-D673-5A4C-208A43D3DC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35B24E-A0AA-6238-B58E-42E515937C76}"/>
              </a:ext>
            </a:extLst>
          </p:cNvPr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C756F5E-7FE5-A6EC-0879-13E38D53B83E}"/>
                </a:ext>
              </a:extLst>
            </p:cNvPr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945A72-3A17-5FD7-7EE3-714A8F66E1DC}"/>
                </a:ext>
              </a:extLst>
            </p:cNvPr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D2D016A6-844A-9F70-C6C5-22D871E2021F}"/>
              </a:ext>
            </a:extLst>
          </p:cNvPr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99F312-5B2C-5330-BBB1-E688F5768886}"/>
              </a:ext>
            </a:extLst>
          </p:cNvPr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A0FA805-B05C-3C0E-2004-3B74C093AB41}"/>
              </a:ext>
            </a:extLst>
          </p:cNvPr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2F835B-D91F-B655-CEA5-8F6583273D93}"/>
              </a:ext>
            </a:extLst>
          </p:cNvPr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952F86E-C299-D100-23FB-276671D55DE7}"/>
              </a:ext>
            </a:extLst>
          </p:cNvPr>
          <p:cNvGrpSpPr/>
          <p:nvPr/>
        </p:nvGrpSpPr>
        <p:grpSpPr>
          <a:xfrm>
            <a:off x="910461" y="1181100"/>
            <a:ext cx="8115300" cy="5351020"/>
            <a:chOff x="0" y="0"/>
            <a:chExt cx="2137363" cy="92598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FBFB965-F20B-C5FC-955D-2AF0DFAF3F19}"/>
                </a:ext>
              </a:extLst>
            </p:cNvPr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889C994-51D2-B412-E19C-C25F0289B7F0}"/>
                </a:ext>
              </a:extLst>
            </p:cNvPr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2C86FA5-0BB3-E807-1725-19A0CD142247}"/>
              </a:ext>
            </a:extLst>
          </p:cNvPr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AB070D7-6098-E56E-0485-DB2BF01FAABE}"/>
              </a:ext>
            </a:extLst>
          </p:cNvPr>
          <p:cNvSpPr/>
          <p:nvPr/>
        </p:nvSpPr>
        <p:spPr>
          <a:xfrm>
            <a:off x="7113136" y="6236801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73F7C81-12CC-AAC1-F784-5D9F283B4CA7}"/>
              </a:ext>
            </a:extLst>
          </p:cNvPr>
          <p:cNvSpPr/>
          <p:nvPr/>
        </p:nvSpPr>
        <p:spPr>
          <a:xfrm rot="459845">
            <a:off x="-137688" y="7527783"/>
            <a:ext cx="3850517" cy="3346450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092A5B-B401-A1C8-F1A0-4855B5CD68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992" y="1893270"/>
            <a:ext cx="8285182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11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5128818" y="562830"/>
            <a:ext cx="13074256" cy="4754728"/>
            <a:chOff x="0" y="0"/>
            <a:chExt cx="2220154" cy="8356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20154" cy="835687"/>
            </a:xfrm>
            <a:custGeom>
              <a:avLst/>
              <a:gdLst/>
              <a:ahLst/>
              <a:cxnLst/>
              <a:rect l="l" t="t" r="r" b="b"/>
              <a:pathLst>
                <a:path w="2220154" h="835687">
                  <a:moveTo>
                    <a:pt x="46839" y="0"/>
                  </a:moveTo>
                  <a:lnTo>
                    <a:pt x="2173315" y="0"/>
                  </a:lnTo>
                  <a:cubicBezTo>
                    <a:pt x="2199183" y="0"/>
                    <a:pt x="2220154" y="20971"/>
                    <a:pt x="2220154" y="46839"/>
                  </a:cubicBezTo>
                  <a:lnTo>
                    <a:pt x="2220154" y="788848"/>
                  </a:lnTo>
                  <a:cubicBezTo>
                    <a:pt x="2220154" y="814717"/>
                    <a:pt x="2199183" y="835687"/>
                    <a:pt x="2173315" y="835687"/>
                  </a:cubicBezTo>
                  <a:lnTo>
                    <a:pt x="46839" y="835687"/>
                  </a:lnTo>
                  <a:cubicBezTo>
                    <a:pt x="20971" y="835687"/>
                    <a:pt x="0" y="814717"/>
                    <a:pt x="0" y="788848"/>
                  </a:cubicBezTo>
                  <a:lnTo>
                    <a:pt x="0" y="46839"/>
                  </a:lnTo>
                  <a:cubicBezTo>
                    <a:pt x="0" y="20971"/>
                    <a:pt x="20971" y="0"/>
                    <a:pt x="468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20154" cy="873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461256" y="-357839"/>
            <a:ext cx="6122973" cy="2571649"/>
          </a:xfrm>
          <a:custGeom>
            <a:avLst/>
            <a:gdLst/>
            <a:ahLst/>
            <a:cxnLst/>
            <a:rect l="l" t="t" r="r" b="b"/>
            <a:pathLst>
              <a:path w="6122973" h="2571649">
                <a:moveTo>
                  <a:pt x="0" y="0"/>
                </a:moveTo>
                <a:lnTo>
                  <a:pt x="6122974" y="0"/>
                </a:lnTo>
                <a:lnTo>
                  <a:pt x="6122974" y="2571649"/>
                </a:lnTo>
                <a:lnTo>
                  <a:pt x="0" y="2571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549315" y="4332692"/>
            <a:ext cx="7658274" cy="5954308"/>
          </a:xfrm>
          <a:custGeom>
            <a:avLst/>
            <a:gdLst/>
            <a:ahLst/>
            <a:cxnLst/>
            <a:rect l="l" t="t" r="r" b="b"/>
            <a:pathLst>
              <a:path w="7658274" h="5954308">
                <a:moveTo>
                  <a:pt x="0" y="0"/>
                </a:moveTo>
                <a:lnTo>
                  <a:pt x="7658274" y="0"/>
                </a:lnTo>
                <a:lnTo>
                  <a:pt x="7658274" y="5954308"/>
                </a:lnTo>
                <a:lnTo>
                  <a:pt x="0" y="595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7108959" y="6084632"/>
            <a:ext cx="5476382" cy="5086190"/>
          </a:xfrm>
          <a:custGeom>
            <a:avLst/>
            <a:gdLst/>
            <a:ahLst/>
            <a:cxnLst/>
            <a:rect l="l" t="t" r="r" b="b"/>
            <a:pathLst>
              <a:path w="5476382" h="5086190">
                <a:moveTo>
                  <a:pt x="0" y="0"/>
                </a:moveTo>
                <a:lnTo>
                  <a:pt x="5476382" y="0"/>
                </a:lnTo>
                <a:lnTo>
                  <a:pt x="5476382" y="5086190"/>
                </a:lnTo>
                <a:lnTo>
                  <a:pt x="0" y="5086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381000" y="1563197"/>
            <a:ext cx="4980797" cy="2029675"/>
          </a:xfrm>
          <a:custGeom>
            <a:avLst/>
            <a:gdLst/>
            <a:ahLst/>
            <a:cxnLst/>
            <a:rect l="l" t="t" r="r" b="b"/>
            <a:pathLst>
              <a:path w="4980797" h="2029675">
                <a:moveTo>
                  <a:pt x="0" y="0"/>
                </a:moveTo>
                <a:lnTo>
                  <a:pt x="4980798" y="0"/>
                </a:lnTo>
                <a:lnTo>
                  <a:pt x="4980798" y="2029675"/>
                </a:lnTo>
                <a:lnTo>
                  <a:pt x="0" y="2029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5677899" y="6802886"/>
            <a:ext cx="2601375" cy="3625610"/>
          </a:xfrm>
          <a:custGeom>
            <a:avLst/>
            <a:gdLst/>
            <a:ahLst/>
            <a:cxnLst/>
            <a:rect l="l" t="t" r="r" b="b"/>
            <a:pathLst>
              <a:path w="2601375" h="3625610">
                <a:moveTo>
                  <a:pt x="0" y="0"/>
                </a:moveTo>
                <a:lnTo>
                  <a:pt x="2601375" y="0"/>
                </a:lnTo>
                <a:lnTo>
                  <a:pt x="2601375" y="3625609"/>
                </a:lnTo>
                <a:lnTo>
                  <a:pt x="0" y="36256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7145000" y="6271779"/>
            <a:ext cx="1058074" cy="1387638"/>
          </a:xfrm>
          <a:custGeom>
            <a:avLst/>
            <a:gdLst/>
            <a:ahLst/>
            <a:cxnLst/>
            <a:rect l="l" t="t" r="r" b="b"/>
            <a:pathLst>
              <a:path w="1058074" h="1387638">
                <a:moveTo>
                  <a:pt x="0" y="0"/>
                </a:moveTo>
                <a:lnTo>
                  <a:pt x="1058074" y="0"/>
                </a:lnTo>
                <a:lnTo>
                  <a:pt x="1058074" y="1387638"/>
                </a:lnTo>
                <a:lnTo>
                  <a:pt x="0" y="1387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5651909" y="1109126"/>
            <a:ext cx="1240973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	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Nhắc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lại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các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vần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em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đã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học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hôm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nay</a:t>
            </a:r>
          </a:p>
          <a:p>
            <a:pPr algn="just"/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	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Đặt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câu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với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các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từ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ngữ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chứa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các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vần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vừa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học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trong</a:t>
            </a:r>
            <a:r>
              <a:rPr lang="en-US" sz="6000" b="1" dirty="0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6000" b="1" dirty="0" err="1">
                <a:solidFill>
                  <a:srgbClr val="2A5696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bài</a:t>
            </a:r>
            <a:endParaRPr lang="en-US" sz="6000" b="1" dirty="0">
              <a:solidFill>
                <a:srgbClr val="2A5696"/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1457928" y="1028700"/>
            <a:ext cx="10786835" cy="5892309"/>
          </a:xfrm>
          <a:custGeom>
            <a:avLst/>
            <a:gdLst/>
            <a:ahLst/>
            <a:cxnLst/>
            <a:rect l="l" t="t" r="r" b="b"/>
            <a:pathLst>
              <a:path w="10786835" h="5892309">
                <a:moveTo>
                  <a:pt x="0" y="0"/>
                </a:moveTo>
                <a:lnTo>
                  <a:pt x="10786836" y="0"/>
                </a:lnTo>
                <a:lnTo>
                  <a:pt x="10786836" y="5892309"/>
                </a:lnTo>
                <a:lnTo>
                  <a:pt x="0" y="5892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95409" y="4816837"/>
            <a:ext cx="8941087" cy="7096988"/>
          </a:xfrm>
          <a:custGeom>
            <a:avLst/>
            <a:gdLst/>
            <a:ahLst/>
            <a:cxnLst/>
            <a:rect l="l" t="t" r="r" b="b"/>
            <a:pathLst>
              <a:path w="8941087" h="7096988">
                <a:moveTo>
                  <a:pt x="0" y="0"/>
                </a:moveTo>
                <a:lnTo>
                  <a:pt x="8941087" y="0"/>
                </a:lnTo>
                <a:lnTo>
                  <a:pt x="8941087" y="7096988"/>
                </a:lnTo>
                <a:lnTo>
                  <a:pt x="0" y="7096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013583" y="251941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416193">
            <a:off x="14029655" y="-762549"/>
            <a:ext cx="5643382" cy="2370220"/>
          </a:xfrm>
          <a:custGeom>
            <a:avLst/>
            <a:gdLst/>
            <a:ahLst/>
            <a:cxnLst/>
            <a:rect l="l" t="t" r="r" b="b"/>
            <a:pathLst>
              <a:path w="5643382" h="2370220">
                <a:moveTo>
                  <a:pt x="0" y="0"/>
                </a:moveTo>
                <a:lnTo>
                  <a:pt x="5643382" y="0"/>
                </a:lnTo>
                <a:lnTo>
                  <a:pt x="5643382" y="2370220"/>
                </a:lnTo>
                <a:lnTo>
                  <a:pt x="0" y="2370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469960" y="3866676"/>
            <a:ext cx="8378889" cy="6420324"/>
          </a:xfrm>
          <a:custGeom>
            <a:avLst/>
            <a:gdLst/>
            <a:ahLst/>
            <a:cxnLst/>
            <a:rect l="l" t="t" r="r" b="b"/>
            <a:pathLst>
              <a:path w="8378889" h="6420324">
                <a:moveTo>
                  <a:pt x="0" y="0"/>
                </a:moveTo>
                <a:lnTo>
                  <a:pt x="8378888" y="0"/>
                </a:lnTo>
                <a:lnTo>
                  <a:pt x="8378888" y="6420324"/>
                </a:lnTo>
                <a:lnTo>
                  <a:pt x="0" y="6420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823050" y="6084632"/>
            <a:ext cx="828898" cy="691094"/>
          </a:xfrm>
          <a:custGeom>
            <a:avLst/>
            <a:gdLst/>
            <a:ahLst/>
            <a:cxnLst/>
            <a:rect l="l" t="t" r="r" b="b"/>
            <a:pathLst>
              <a:path w="828898" h="691094">
                <a:moveTo>
                  <a:pt x="0" y="0"/>
                </a:moveTo>
                <a:lnTo>
                  <a:pt x="828898" y="0"/>
                </a:lnTo>
                <a:lnTo>
                  <a:pt x="828898" y="691093"/>
                </a:lnTo>
                <a:lnTo>
                  <a:pt x="0" y="691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289347" y="2611084"/>
            <a:ext cx="12501852" cy="167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90"/>
              </a:lnSpc>
            </a:pPr>
            <a:r>
              <a:rPr lang="en-US" sz="119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TẠM BIỆT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5"/>
            <a:ext cx="15785421" cy="4442855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651123" y="736410"/>
            <a:ext cx="14013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1371600">
              <a:defRPr/>
            </a:pP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</a:p>
          <a:p>
            <a:pPr algn="ctr" defTabSz="1371600">
              <a:defRPr/>
            </a:pP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um</a:t>
            </a:r>
            <a:endParaRPr lang="vi-VN" sz="7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000">
        <p159:morph option="byObject"/>
      </p:transition>
    </mc:Choice>
    <mc:Fallback>
      <p:transition spd="slow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436665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205727" y="640246"/>
            <a:ext cx="1294878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1371600"/>
            <a:endParaRPr lang="en-US" sz="7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7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7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mũm</a:t>
            </a:r>
            <a:endParaRPr lang="vi-VN" sz="7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4DBBEFA9-214D-EB06-A4D4-DF57C2985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000">
        <p159:morph option="byObject"/>
      </p:transition>
    </mc:Choice>
    <mc:Fallback>
      <p:transition spd="slow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518832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684807" y="790149"/>
            <a:ext cx="140139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371600">
              <a:defRPr/>
            </a:pPr>
            <a:endParaRPr lang="en-US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371600">
              <a:defRPr/>
            </a:pP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tủm</a:t>
            </a: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tỉm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0A34412-41B6-DFA8-ADBF-F767D72C3B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000">
        <p159:morph option="byObject"/>
      </p:transition>
    </mc:Choice>
    <mc:Fallback>
      <p:transition spd="slow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482385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511577" y="1097697"/>
            <a:ext cx="1387654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75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675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675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75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75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675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defTabSz="1371600">
              <a:defRPr/>
            </a:pPr>
            <a:endParaRPr lang="en-US" sz="675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371600">
              <a:defRPr/>
            </a:pP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</a:t>
            </a:r>
            <a:r>
              <a:rPr lang="en-US" sz="8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8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ca.</a:t>
            </a:r>
            <a:endParaRPr lang="vi-VN" sz="8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000">
        <p159:morph option="byObject"/>
      </p:transition>
    </mc:Choice>
    <mc:Fallback>
      <p:transition spd="slow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98978" y="837016"/>
            <a:ext cx="2152369" cy="2152369"/>
          </a:xfrm>
          <a:custGeom>
            <a:avLst/>
            <a:gdLst/>
            <a:ahLst/>
            <a:cxnLst/>
            <a:rect l="l" t="t" r="r" b="b"/>
            <a:pathLst>
              <a:path w="2152369" h="2152369">
                <a:moveTo>
                  <a:pt x="0" y="0"/>
                </a:moveTo>
                <a:lnTo>
                  <a:pt x="2152369" y="0"/>
                </a:lnTo>
                <a:lnTo>
                  <a:pt x="2152369" y="2152369"/>
                </a:lnTo>
                <a:lnTo>
                  <a:pt x="0" y="215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218463" y="1975710"/>
            <a:ext cx="7110456" cy="7282590"/>
          </a:xfrm>
          <a:custGeom>
            <a:avLst/>
            <a:gdLst/>
            <a:ahLst/>
            <a:cxnLst/>
            <a:rect l="l" t="t" r="r" b="b"/>
            <a:pathLst>
              <a:path w="7110456" h="7282590">
                <a:moveTo>
                  <a:pt x="0" y="0"/>
                </a:moveTo>
                <a:lnTo>
                  <a:pt x="7110456" y="0"/>
                </a:lnTo>
                <a:lnTo>
                  <a:pt x="7110456" y="7282590"/>
                </a:lnTo>
                <a:lnTo>
                  <a:pt x="0" y="7282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9626203" y="2989385"/>
            <a:ext cx="4448959" cy="6494831"/>
          </a:xfrm>
          <a:custGeom>
            <a:avLst/>
            <a:gdLst/>
            <a:ahLst/>
            <a:cxnLst/>
            <a:rect l="l" t="t" r="r" b="b"/>
            <a:pathLst>
              <a:path w="4448959" h="6494831">
                <a:moveTo>
                  <a:pt x="0" y="0"/>
                </a:moveTo>
                <a:lnTo>
                  <a:pt x="4448959" y="0"/>
                </a:lnTo>
                <a:lnTo>
                  <a:pt x="4448959" y="6494831"/>
                </a:lnTo>
                <a:lnTo>
                  <a:pt x="0" y="649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910461" y="1181100"/>
            <a:ext cx="8115300" cy="5351020"/>
            <a:chOff x="0" y="0"/>
            <a:chExt cx="2137363" cy="9259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925988"/>
            </a:xfrm>
            <a:custGeom>
              <a:avLst/>
              <a:gdLst/>
              <a:ahLst/>
              <a:cxnLst/>
              <a:rect l="l" t="t" r="r" b="b"/>
              <a:pathLst>
                <a:path w="2137363" h="925988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877334"/>
                  </a:lnTo>
                  <a:cubicBezTo>
                    <a:pt x="2137363" y="904205"/>
                    <a:pt x="2115580" y="925988"/>
                    <a:pt x="2088710" y="925988"/>
                  </a:cubicBezTo>
                  <a:lnTo>
                    <a:pt x="48654" y="925988"/>
                  </a:lnTo>
                  <a:cubicBezTo>
                    <a:pt x="21783" y="925988"/>
                    <a:pt x="0" y="904205"/>
                    <a:pt x="0" y="877334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964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98063">
            <a:off x="14520763" y="-267277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7113136" y="6236801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459845">
            <a:off x="-137688" y="7527783"/>
            <a:ext cx="3850517" cy="3346450"/>
          </a:xfrm>
          <a:custGeom>
            <a:avLst/>
            <a:gdLst/>
            <a:ahLst/>
            <a:cxnLst/>
            <a:rect l="l" t="t" r="r" b="b"/>
            <a:pathLst>
              <a:path w="3850517" h="3346450">
                <a:moveTo>
                  <a:pt x="0" y="0"/>
                </a:moveTo>
                <a:lnTo>
                  <a:pt x="3850518" y="0"/>
                </a:lnTo>
                <a:lnTo>
                  <a:pt x="3850518" y="3346450"/>
                </a:lnTo>
                <a:lnTo>
                  <a:pt x="0" y="3346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B6CBB7-20F8-4E2F-9EA4-765A1E2727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75992" y="1546037"/>
            <a:ext cx="11031866" cy="5254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3592872"/>
            <a:ext cx="18288000" cy="4983520"/>
            <a:chOff x="0" y="0"/>
            <a:chExt cx="4816593" cy="13125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2532"/>
            </a:xfrm>
            <a:custGeom>
              <a:avLst/>
              <a:gdLst/>
              <a:ahLst/>
              <a:cxnLst/>
              <a:rect l="l" t="t" r="r" b="b"/>
              <a:pathLst>
                <a:path w="4816592" h="1312532">
                  <a:moveTo>
                    <a:pt x="0" y="0"/>
                  </a:moveTo>
                  <a:lnTo>
                    <a:pt x="4816592" y="0"/>
                  </a:lnTo>
                  <a:lnTo>
                    <a:pt x="4816592" y="1312532"/>
                  </a:lnTo>
                  <a:lnTo>
                    <a:pt x="0" y="1312532"/>
                  </a:lnTo>
                  <a:close/>
                </a:path>
              </a:pathLst>
            </a:custGeom>
            <a:solidFill>
              <a:srgbClr val="F6FFD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50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256225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228600" y="520844"/>
            <a:ext cx="17345046" cy="9423255"/>
            <a:chOff x="0" y="0"/>
            <a:chExt cx="2057188" cy="9191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57188" cy="919167"/>
            </a:xfrm>
            <a:custGeom>
              <a:avLst/>
              <a:gdLst/>
              <a:ahLst/>
              <a:cxnLst/>
              <a:rect l="l" t="t" r="r" b="b"/>
              <a:pathLst>
                <a:path w="2057188" h="919167">
                  <a:moveTo>
                    <a:pt x="50550" y="0"/>
                  </a:moveTo>
                  <a:lnTo>
                    <a:pt x="2006638" y="0"/>
                  </a:lnTo>
                  <a:cubicBezTo>
                    <a:pt x="2034556" y="0"/>
                    <a:pt x="2057188" y="22632"/>
                    <a:pt x="2057188" y="50550"/>
                  </a:cubicBezTo>
                  <a:lnTo>
                    <a:pt x="2057188" y="868617"/>
                  </a:lnTo>
                  <a:cubicBezTo>
                    <a:pt x="2057188" y="896535"/>
                    <a:pt x="2034556" y="919167"/>
                    <a:pt x="2006638" y="919167"/>
                  </a:cubicBezTo>
                  <a:lnTo>
                    <a:pt x="50550" y="919167"/>
                  </a:lnTo>
                  <a:cubicBezTo>
                    <a:pt x="22632" y="919167"/>
                    <a:pt x="0" y="896535"/>
                    <a:pt x="0" y="868617"/>
                  </a:cubicBezTo>
                  <a:lnTo>
                    <a:pt x="0" y="50550"/>
                  </a:lnTo>
                  <a:cubicBezTo>
                    <a:pt x="0" y="22632"/>
                    <a:pt x="22632" y="0"/>
                    <a:pt x="505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5D4AA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57188" cy="957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461256" y="-437788"/>
            <a:ext cx="6313329" cy="2651598"/>
          </a:xfrm>
          <a:custGeom>
            <a:avLst/>
            <a:gdLst/>
            <a:ahLst/>
            <a:cxnLst/>
            <a:rect l="l" t="t" r="r" b="b"/>
            <a:pathLst>
              <a:path w="6313329" h="2651598">
                <a:moveTo>
                  <a:pt x="0" y="0"/>
                </a:moveTo>
                <a:lnTo>
                  <a:pt x="6313329" y="0"/>
                </a:lnTo>
                <a:lnTo>
                  <a:pt x="6313329" y="2651598"/>
                </a:lnTo>
                <a:lnTo>
                  <a:pt x="0" y="2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6026935" y="7135690"/>
            <a:ext cx="2261065" cy="3151310"/>
          </a:xfrm>
          <a:custGeom>
            <a:avLst/>
            <a:gdLst/>
            <a:ahLst/>
            <a:cxnLst/>
            <a:rect l="l" t="t" r="r" b="b"/>
            <a:pathLst>
              <a:path w="2261065" h="3151310">
                <a:moveTo>
                  <a:pt x="0" y="0"/>
                </a:moveTo>
                <a:lnTo>
                  <a:pt x="2261065" y="0"/>
                </a:lnTo>
                <a:lnTo>
                  <a:pt x="2261065" y="3151310"/>
                </a:lnTo>
                <a:lnTo>
                  <a:pt x="0" y="315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7316471" y="6872197"/>
            <a:ext cx="834578" cy="1020890"/>
          </a:xfrm>
          <a:custGeom>
            <a:avLst/>
            <a:gdLst/>
            <a:ahLst/>
            <a:cxnLst/>
            <a:rect l="l" t="t" r="r" b="b"/>
            <a:pathLst>
              <a:path w="834578" h="1020890">
                <a:moveTo>
                  <a:pt x="0" y="0"/>
                </a:moveTo>
                <a:lnTo>
                  <a:pt x="834578" y="0"/>
                </a:lnTo>
                <a:lnTo>
                  <a:pt x="834578" y="1020890"/>
                </a:lnTo>
                <a:lnTo>
                  <a:pt x="0" y="1020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2E9E7E-26B4-0D51-76C5-91BC46A043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906" y="692904"/>
            <a:ext cx="17048740" cy="75633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D2332A-B87C-2169-8032-D71DED3C9907}"/>
              </a:ext>
            </a:extLst>
          </p:cNvPr>
          <p:cNvSpPr txBox="1"/>
          <p:nvPr/>
        </p:nvSpPr>
        <p:spPr>
          <a:xfrm>
            <a:off x="3568235" y="8449809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Avo" panose="02040603050506020204" pitchFamily="18" charset="0"/>
              </a:rPr>
              <a:t>H</a:t>
            </a: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ai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bạn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thi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nh</a:t>
            </a:r>
            <a:r>
              <a:rPr lang="en-US" sz="8000" dirty="0" err="1">
                <a:solidFill>
                  <a:srgbClr val="FF0000"/>
                </a:solidFill>
                <a:latin typeface="UTM Avo" panose="02040603050506020204" pitchFamily="18" charset="0"/>
              </a:rPr>
              <a:t>ảy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d</a:t>
            </a:r>
            <a:r>
              <a:rPr lang="en-US" sz="8000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vi-VN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00.000"/>
  <p:tag name="ISPRING_SLIDE_INDENT_LEVEL" val="0"/>
  <p:tag name="ISPRING_CUSTOM_TIMING_USED" val="0"/>
  <p:tag name="GENSWF_SLIDE_UID" val="{E10D1AE5-897A-48AD-BEB8-09AC49276E01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00.000"/>
  <p:tag name="ISPRING_SLIDE_INDENT_LEVEL" val="0"/>
  <p:tag name="ISPRING_CUSTOM_TIMING_USED" val="0"/>
  <p:tag name="GENSWF_SLIDE_UID" val="{C48945D9-3C73-4FFC-91EA-FD8EE8782AF0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00.000"/>
  <p:tag name="ISPRING_SLIDE_INDENT_LEVEL" val="0"/>
  <p:tag name="ISPRING_CUSTOM_TIMING_USED" val="0"/>
  <p:tag name="GENSWF_SLIDE_UID" val="{C43786F1-912E-4E81-9610-8491FD8B6B29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00.000"/>
  <p:tag name="ISPRING_SLIDE_INDENT_LEVEL" val="0"/>
  <p:tag name="ISPRING_CUSTOM_TIMING_USED" val="0"/>
  <p:tag name="GENSWF_SLIDE_UID" val="{FF7AD11E-FE35-4DD6-A658-E168AFF2C386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00.000"/>
  <p:tag name="ISPRING_SLIDE_INDENT_LEVEL" val="0"/>
  <p:tag name="ISPRING_CUSTOM_TIMING_USED" val="0"/>
  <p:tag name="GENSWF_SLIDE_UID" val="{C3089722-5BC1-4378-882D-02286ACBD781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196</Words>
  <Application>Microsoft Office PowerPoint</Application>
  <PresentationFormat>Custom</PresentationFormat>
  <Paragraphs>60</Paragraphs>
  <Slides>33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Aptos</vt:lpstr>
      <vt:lpstr>Arial-Rounded</vt:lpstr>
      <vt:lpstr>Mango AC</vt:lpstr>
      <vt:lpstr>Calibri Light</vt:lpstr>
      <vt:lpstr>Times New Roman</vt:lpstr>
      <vt:lpstr>UTM Avo</vt:lpstr>
      <vt:lpstr>Calibri</vt:lpstr>
      <vt:lpstr>Arial</vt:lpstr>
      <vt:lpstr>Cambria</vt:lpstr>
      <vt:lpstr>SVN-Newton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</cp:lastModifiedBy>
  <cp:revision>14</cp:revision>
  <dcterms:created xsi:type="dcterms:W3CDTF">2006-08-16T00:00:00Z</dcterms:created>
  <dcterms:modified xsi:type="dcterms:W3CDTF">2026-01-13T14:20:04Z</dcterms:modified>
  <dc:identifier>DAGu0IBOM_4</dc:identifier>
</cp:coreProperties>
</file>