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61" r:id="rId13"/>
    <p:sldId id="262" r:id="rId14"/>
    <p:sldId id="263" r:id="rId15"/>
    <p:sldId id="26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50" d="100"/>
          <a:sy n="50" d="100"/>
        </p:scale>
        <p:origin x="93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AB6C2-796E-4554-9600-E8F96A27C5E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D6ACD-FC0E-4981-A707-9B06BEC96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8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ED79DF-6FC7-4DB0-9611-799F7BC123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80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F41E-9571-423D-B054-068082B115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4FD6-C1E6-4A00-8AD6-537511B91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9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F41E-9571-423D-B054-068082B115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4FD6-C1E6-4A00-8AD6-537511B91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3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F41E-9571-423D-B054-068082B115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4FD6-C1E6-4A00-8AD6-537511B91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3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>
                <a:solidFill>
                  <a:prstClr val="black"/>
                </a:solidFill>
              </a:rPr>
              <a:pPr/>
              <a:t>10/2/2025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77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>
                <a:solidFill>
                  <a:prstClr val="black"/>
                </a:solidFill>
              </a:rPr>
              <a:pPr/>
              <a:t>10/2/2025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93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>
                <a:solidFill>
                  <a:prstClr val="black"/>
                </a:solidFill>
              </a:rPr>
              <a:pPr/>
              <a:t>10/2/2025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4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>
                <a:solidFill>
                  <a:prstClr val="black"/>
                </a:solidFill>
              </a:rPr>
              <a:pPr/>
              <a:t>10/2/2025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27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>
                <a:solidFill>
                  <a:prstClr val="black"/>
                </a:solidFill>
              </a:rPr>
              <a:pPr/>
              <a:t>10/2/2025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20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>
                <a:solidFill>
                  <a:prstClr val="black"/>
                </a:solidFill>
              </a:rPr>
              <a:pPr/>
              <a:t>10/2/2025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>
                <a:solidFill>
                  <a:prstClr val="black"/>
                </a:solidFill>
              </a:rPr>
              <a:pPr/>
              <a:t>10/2/2025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78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>
                <a:solidFill>
                  <a:prstClr val="black"/>
                </a:solidFill>
              </a:rPr>
              <a:pPr/>
              <a:t>10/2/2025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4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F41E-9571-423D-B054-068082B115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4FD6-C1E6-4A00-8AD6-537511B91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97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>
                <a:solidFill>
                  <a:prstClr val="black"/>
                </a:solidFill>
              </a:rPr>
              <a:pPr/>
              <a:t>10/2/2025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54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>
                <a:solidFill>
                  <a:prstClr val="black"/>
                </a:solidFill>
              </a:rPr>
              <a:pPr/>
              <a:t>10/2/2025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70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>
                <a:solidFill>
                  <a:prstClr val="black"/>
                </a:solidFill>
              </a:rPr>
              <a:pPr/>
              <a:t>10/2/2025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1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F41E-9571-423D-B054-068082B115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4FD6-C1E6-4A00-8AD6-537511B91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0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F41E-9571-423D-B054-068082B115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4FD6-C1E6-4A00-8AD6-537511B91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4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F41E-9571-423D-B054-068082B115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4FD6-C1E6-4A00-8AD6-537511B91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F41E-9571-423D-B054-068082B115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4FD6-C1E6-4A00-8AD6-537511B91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6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F41E-9571-423D-B054-068082B115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4FD6-C1E6-4A00-8AD6-537511B91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2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F41E-9571-423D-B054-068082B115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4FD6-C1E6-4A00-8AD6-537511B91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6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F41E-9571-423D-B054-068082B115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4FD6-C1E6-4A00-8AD6-537511B91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5F41E-9571-423D-B054-068082B115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34FD6-C1E6-4A00-8AD6-537511B91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0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33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image" Target="../media/image2.jpg"/><Relationship Id="rId15" Type="http://schemas.openxmlformats.org/officeDocument/2006/relationships/image" Target="../media/image6.png"/><Relationship Id="rId10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slide" Target="slide3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microsoft.com/office/2007/relationships/hdphoto" Target="../media/hdphoto5.wdp"/><Relationship Id="rId1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15.gif"/><Relationship Id="rId2" Type="http://schemas.openxmlformats.org/officeDocument/2006/relationships/audio" Target="../media/audio3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15.xml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19" Type="http://schemas.microsoft.com/office/2007/relationships/hdphoto" Target="../media/hdphoto6.wdp"/><Relationship Id="rId4" Type="http://schemas.openxmlformats.org/officeDocument/2006/relationships/slide" Target="slide12.xml"/><Relationship Id="rId9" Type="http://schemas.openxmlformats.org/officeDocument/2006/relationships/image" Target="../media/image19.png"/><Relationship Id="rId1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slide" Target="slide1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15.gif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4.gif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slide" Target="slide1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2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8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4600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7" y="5130245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7" y="5123970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7588381" y="3048986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91200" y="1070972"/>
            <a:ext cx="4131681" cy="65826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pic>
        <p:nvPicPr>
          <p:cNvPr id="7" name="khởi dộ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1349" y="6217923"/>
            <a:ext cx="609600" cy="609600"/>
          </a:xfrm>
          <a:prstGeom prst="rect">
            <a:avLst/>
          </a:prstGeom>
        </p:spPr>
      </p:pic>
      <p:sp>
        <p:nvSpPr>
          <p:cNvPr id="15" name="Nút Hành động: Lùi hoặc Trước 1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1291349" y="9128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4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uật-chơ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6" descr="MÃ¡y Äiá»n giáº£i 03">
            <a:extLst>
              <a:ext uri="{FF2B5EF4-FFF2-40B4-BE49-F238E27FC236}">
                <a16:creationId xmlns=""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72" y="-271315"/>
            <a:ext cx="2402232" cy="231777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94" y="-626107"/>
            <a:ext cx="3640056" cy="303499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182" y="-119456"/>
            <a:ext cx="2304936" cy="21919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02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69" y="1714232"/>
            <a:ext cx="1371600" cy="1350195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16" y="1714231"/>
            <a:ext cx="1371600" cy="1355526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68" y="1714231"/>
            <a:ext cx="1371600" cy="13608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5738" y="449327"/>
            <a:ext cx="7449958" cy="1774090"/>
          </a:xfrm>
          <a:prstGeom prst="rect">
            <a:avLst/>
          </a:prstGeom>
        </p:spPr>
      </p:pic>
      <p:sp>
        <p:nvSpPr>
          <p:cNvPr id="17" name="Rectangle: Rounded Corners 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10923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thúc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8847" y="5541291"/>
            <a:ext cx="1074122" cy="1482288"/>
          </a:xfrm>
          <a:prstGeom prst="rect">
            <a:avLst/>
          </a:prstGeom>
        </p:spPr>
      </p:pic>
      <p:pic>
        <p:nvPicPr>
          <p:cNvPr id="19" name="Picture 6" descr="MÃ¡y Äiá»n giáº£i 03">
            <a:extLst>
              <a:ext uri="{FF2B5EF4-FFF2-40B4-BE49-F238E27FC236}">
                <a16:creationId xmlns=""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64" y="4072085"/>
            <a:ext cx="2887426" cy="278591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1">
            <a:extLst>
              <a:ext uri="{FF2B5EF4-FFF2-40B4-BE49-F238E27FC236}">
                <a16:creationId xmlns=""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60468" y="5356552"/>
            <a:ext cx="1497941" cy="1427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50941" y="4932472"/>
            <a:ext cx="1460904" cy="1726523"/>
          </a:xfrm>
          <a:prstGeom prst="rect">
            <a:avLst/>
          </a:prstGeom>
        </p:spPr>
      </p:pic>
      <p:pic>
        <p:nvPicPr>
          <p:cNvPr id="22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986" y="3717293"/>
            <a:ext cx="4375262" cy="364799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08724" y="5343840"/>
            <a:ext cx="1440197" cy="1440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50" y="4359216"/>
            <a:ext cx="1855657" cy="2560807"/>
          </a:xfrm>
          <a:prstGeom prst="rect">
            <a:avLst/>
          </a:prstGeom>
        </p:spPr>
      </p:pic>
      <p:pic>
        <p:nvPicPr>
          <p:cNvPr id="27" name="Picture 26" descr="MÃ¡y Äiá»n giáº£i 03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573" y="4223944"/>
            <a:ext cx="2770479" cy="263469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37955" y="5797645"/>
            <a:ext cx="861350" cy="86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1.11111E-6 L -0.00078 -0.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491966" y="5144725"/>
            <a:ext cx="4873273" cy="1258617"/>
            <a:chOff x="4717059" y="2890211"/>
            <a:chExt cx="5001907" cy="1258617"/>
          </a:xfrm>
        </p:grpSpPr>
        <p:sp>
          <p:nvSpPr>
            <p:cNvPr id="5" name="Rectangle: Rounded Corners 82">
              <a:extLst>
                <a:ext uri="{FF2B5EF4-FFF2-40B4-BE49-F238E27FC236}">
                  <a16:creationId xmlns=""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4717059" y="2890211"/>
              <a:ext cx="4510324" cy="125861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3600" b="1" dirty="0" err="1">
                  <a:solidFill>
                    <a:prstClr val="black"/>
                  </a:solidFill>
                </a:rPr>
                <a:t>trông</a:t>
              </a:r>
              <a:r>
                <a:rPr lang="en-US" sz="3600" b="1" dirty="0">
                  <a:solidFill>
                    <a:prstClr val="black"/>
                  </a:solidFill>
                </a:rPr>
                <a:t> - nom</a:t>
              </a:r>
              <a:endParaRPr lang="en-US" sz="36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8379368" y="2890211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xmlns="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580" y="4745028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2">
            <a:extLst>
              <a:ext uri="{FF2B5EF4-FFF2-40B4-BE49-F238E27FC236}">
                <a16:creationId xmlns=""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-685800" y="93035"/>
            <a:ext cx="12877800" cy="3838995"/>
            <a:chOff x="308203" y="2337884"/>
            <a:chExt cx="12870924" cy="3503287"/>
          </a:xfrm>
        </p:grpSpPr>
        <p:sp>
          <p:nvSpPr>
            <p:cNvPr id="11" name="Rectangle: Rounded Corners 3">
              <a:extLst>
                <a:ext uri="{FF2B5EF4-FFF2-40B4-BE49-F238E27FC236}">
                  <a16:creationId xmlns=""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các từ có nghĩa giống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những câu thơ sau:</a:t>
              </a:r>
            </a:p>
            <a:p>
              <a:pPr algn="ctr"/>
              <a:r>
                <a:rPr lang="vi-VN" sz="3600" b="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Giêng, Hai rét cứa như dao,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3600" b="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tiếng chào mào chống gậy ra trông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3600" b="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Nom Đoài rồi lại ngắm Đông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3600" b="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Bề lo sương táp, bề phòng chim ăn.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4">
              <a:extLst>
                <a:ext uri="{FF2B5EF4-FFF2-40B4-BE49-F238E27FC236}">
                  <a16:creationId xmlns=""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8802312" y="2610638"/>
            <a:ext cx="972672" cy="59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 flipV="1">
            <a:off x="4342279" y="3156697"/>
            <a:ext cx="968189" cy="30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22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ombo TripU 3N2Ä Novotel PhÃº Quá»c">
            <a:hlinkClick r:id="rId4" action="ppaction://hlinksldjump"/>
            <a:extLst>
              <a:ext uri="{FF2B5EF4-FFF2-40B4-BE49-F238E27FC236}">
                <a16:creationId xmlns=""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358" y="4630032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3018034" y="4453283"/>
            <a:ext cx="5983082" cy="1841164"/>
            <a:chOff x="3582960" y="2510398"/>
            <a:chExt cx="7256204" cy="1868562"/>
          </a:xfrm>
        </p:grpSpPr>
        <p:sp>
          <p:nvSpPr>
            <p:cNvPr id="6" name="Rectangle: Rounded Corners 18">
              <a:extLst>
                <a:ext uri="{FF2B5EF4-FFF2-40B4-BE49-F238E27FC236}">
                  <a16:creationId xmlns=""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996511"/>
              <a:ext cx="6809602" cy="1382449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499565" y="2510398"/>
              <a:ext cx="1339599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2">
            <a:extLst>
              <a:ext uri="{FF2B5EF4-FFF2-40B4-BE49-F238E27FC236}">
                <a16:creationId xmlns=""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-342899" y="0"/>
            <a:ext cx="12249150" cy="3624479"/>
            <a:chOff x="308203" y="2337884"/>
            <a:chExt cx="12870924" cy="3503287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=""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36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các từ có nghĩa giống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những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sau:</a:t>
              </a:r>
            </a:p>
            <a:p>
              <a:pPr algn="ctr"/>
              <a:r>
                <a:rPr lang="vi-VN" sz="3600" b="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 nước ta sạch bóng quân thù. Hai Bà Trưng trở thành hai vị anh hùng đầu tiên được lưu danh trong lịch sử nước nhà.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4">
              <a:extLst>
                <a:ext uri="{FF2B5EF4-FFF2-40B4-BE49-F238E27FC236}">
                  <a16:creationId xmlns=""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497881" y="2435963"/>
            <a:ext cx="160114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9764168" y="2988413"/>
            <a:ext cx="160114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9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Ã¡y Äiá»n giáº£i 03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321" y="5120625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3737760" y="5010069"/>
            <a:ext cx="5782798" cy="1162132"/>
            <a:chOff x="3582459" y="5430438"/>
            <a:chExt cx="7286231" cy="1414413"/>
          </a:xfrm>
        </p:grpSpPr>
        <p:sp>
          <p:nvSpPr>
            <p:cNvPr id="6" name="Rectangle: Rounded Corners 22">
              <a:extLst>
                <a:ext uri="{FF2B5EF4-FFF2-40B4-BE49-F238E27FC236}">
                  <a16:creationId xmlns=""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459" y="5430438"/>
              <a:ext cx="6809602" cy="1414413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endPara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529093" y="5667514"/>
              <a:ext cx="1339597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2">
            <a:extLst>
              <a:ext uri="{FF2B5EF4-FFF2-40B4-BE49-F238E27FC236}">
                <a16:creationId xmlns=""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-590550" y="-132265"/>
            <a:ext cx="12782550" cy="4189915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=""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36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các từ có nghĩa giống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những câu thơ sau:</a:t>
              </a:r>
            </a:p>
            <a:p>
              <a:pPr algn="ctr"/>
              <a:r>
                <a:rPr lang="vi-VN" sz="3600" b="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tàu như mũi tên</a:t>
              </a:r>
            </a:p>
            <a:p>
              <a:pPr algn="ctr"/>
              <a:r>
                <a:rPr lang="vi-VN" sz="3600" b="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 lao về phía trước</a:t>
              </a:r>
            </a:p>
            <a:p>
              <a:pPr algn="ctr"/>
              <a:r>
                <a:rPr lang="vi-VN" sz="3600" b="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muốn con tàu này</a:t>
              </a:r>
            </a:p>
            <a:p>
              <a:pPr algn="ctr"/>
              <a:r>
                <a:rPr lang="vi-VN" sz="3600" b="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 em đi khắp nước</a:t>
              </a:r>
            </a:p>
            <a:p>
              <a:pPr algn="ctr"/>
              <a:r>
                <a:rPr lang="vi-VN" sz="3600" b="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Ơi Tổ quốc! Tổ quốc!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=""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7086600" y="3406161"/>
            <a:ext cx="834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4724400" y="3901461"/>
            <a:ext cx="11999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78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ết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5879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nip Diagonal Corner Rectangle 3">
            <a:extLst>
              <a:ext uri="{FF2B5EF4-FFF2-40B4-BE49-F238E27FC236}">
                <a16:creationId xmlns:a16="http://schemas.microsoft.com/office/drawing/2014/main" xmlns="" id="{0BEB7791-20AB-4543-B399-7279E390E3E2}"/>
              </a:ext>
            </a:extLst>
          </p:cNvPr>
          <p:cNvSpPr/>
          <p:nvPr/>
        </p:nvSpPr>
        <p:spPr>
          <a:xfrm>
            <a:off x="772321" y="453017"/>
            <a:ext cx="10685408" cy="1966333"/>
          </a:xfrm>
          <a:prstGeom prst="round2DiagRect">
            <a:avLst>
              <a:gd name="adj1" fmla="val 29425"/>
              <a:gd name="adj2" fmla="val 5074"/>
            </a:avLst>
          </a:prstGeom>
          <a:solidFill>
            <a:srgbClr val="FFFFFF"/>
          </a:solidFill>
          <a:ln w="5715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65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333" b="1" i="0" u="none" strike="noStrike" kern="0" cap="none" spc="0" normalizeH="0" noProof="0" dirty="0" smtClean="0">
                <a:ln>
                  <a:noFill/>
                </a:ln>
                <a:solidFill>
                  <a:srgbClr val="E65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1: </a:t>
            </a:r>
            <a:r>
              <a:rPr kumimoji="0" lang="vi-VN" sz="3333" b="1" i="0" u="none" strike="noStrike" kern="0" cap="none" spc="0" normalizeH="0" baseline="0" noProof="0" dirty="0" smtClean="0">
                <a:ln>
                  <a:noFill/>
                </a:ln>
                <a:solidFill>
                  <a:srgbClr val="E65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Tìm </a:t>
            </a:r>
            <a:r>
              <a:rPr kumimoji="0" lang="vi-VN" sz="3333" b="1" i="0" u="none" strike="noStrike" kern="0" cap="none" spc="0" normalizeH="0" baseline="0" noProof="0" dirty="0">
                <a:ln>
                  <a:noFill/>
                </a:ln>
                <a:solidFill>
                  <a:srgbClr val="E65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đại từ nghi vấn trong câu dưới đây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E6500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333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33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hái</a:t>
            </a:r>
            <a:r>
              <a:rPr kumimoji="0" lang="en-US" sz="3333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33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333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33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333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33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kumimoji="0" lang="en-US" sz="3333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33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333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33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333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33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kumimoji="0" lang="en-US" sz="3333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?</a:t>
            </a:r>
            <a:endParaRPr kumimoji="0" lang="vi-VN" sz="3333" b="1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Dap An A - 9Slide.vn">
            <a:extLst>
              <a:ext uri="{FF2B5EF4-FFF2-40B4-BE49-F238E27FC236}">
                <a16:creationId xmlns:a16="http://schemas.microsoft.com/office/drawing/2014/main" xmlns="" id="{6176446E-A115-45F0-AB68-C5D364CE22F9}"/>
              </a:ext>
            </a:extLst>
          </p:cNvPr>
          <p:cNvSpPr/>
          <p:nvPr/>
        </p:nvSpPr>
        <p:spPr>
          <a:xfrm>
            <a:off x="1505482" y="3526236"/>
            <a:ext cx="4801825" cy="794163"/>
          </a:xfrm>
          <a:prstGeom prst="roundRect">
            <a:avLst>
              <a:gd name="adj" fmla="val 43919"/>
            </a:avLst>
          </a:prstGeom>
          <a:solidFill>
            <a:srgbClr val="FFFFFF"/>
          </a:solidFill>
          <a:ln w="3810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A.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bông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hoa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9986" y="3524138"/>
            <a:ext cx="817321" cy="796261"/>
          </a:xfrm>
          <a:prstGeom prst="rect">
            <a:avLst/>
          </a:prstGeom>
        </p:spPr>
      </p:pic>
      <p:sp>
        <p:nvSpPr>
          <p:cNvPr id="38" name="Dap An B - 9Slide.vn">
            <a:extLst>
              <a:ext uri="{FF2B5EF4-FFF2-40B4-BE49-F238E27FC236}">
                <a16:creationId xmlns:a16="http://schemas.microsoft.com/office/drawing/2014/main" xmlns="" id="{4EE3E23B-2B49-4C98-890B-AE91113638C6}"/>
              </a:ext>
            </a:extLst>
          </p:cNvPr>
          <p:cNvSpPr/>
          <p:nvPr/>
        </p:nvSpPr>
        <p:spPr>
          <a:xfrm>
            <a:off x="6884148" y="3533479"/>
            <a:ext cx="4801825" cy="792804"/>
          </a:xfrm>
          <a:prstGeom prst="roundRect">
            <a:avLst>
              <a:gd name="adj" fmla="val 43919"/>
            </a:avLst>
          </a:prstGeom>
          <a:solidFill>
            <a:srgbClr val="FFFFFF"/>
          </a:solidFill>
          <a:ln w="3810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B.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mấy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529417" y="5183153"/>
            <a:ext cx="4801827" cy="792804"/>
          </a:xfrm>
          <a:prstGeom prst="roundRect">
            <a:avLst>
              <a:gd name="adj" fmla="val 43919"/>
            </a:avLst>
          </a:prstGeom>
          <a:solidFill>
            <a:srgbClr val="FFFFFF"/>
          </a:solidFill>
          <a:ln w="3810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C.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hái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165" y="3508684"/>
            <a:ext cx="888380" cy="79626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397" y="5150664"/>
            <a:ext cx="817321" cy="796261"/>
          </a:xfrm>
          <a:prstGeom prst="rect">
            <a:avLst/>
          </a:prstGeom>
        </p:spPr>
      </p:pic>
      <p:sp>
        <p:nvSpPr>
          <p:cNvPr id="43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6908084" y="5183153"/>
            <a:ext cx="4801827" cy="792804"/>
          </a:xfrm>
          <a:prstGeom prst="roundRect">
            <a:avLst>
              <a:gd name="adj" fmla="val 43919"/>
            </a:avLst>
          </a:prstGeom>
          <a:solidFill>
            <a:srgbClr val="FFFFFF"/>
          </a:solidFill>
          <a:ln w="3810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bạn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4221" y="5150664"/>
            <a:ext cx="817321" cy="796261"/>
          </a:xfrm>
          <a:prstGeom prst="rect">
            <a:avLst/>
          </a:prstGeom>
        </p:spPr>
      </p:pic>
      <p:sp>
        <p:nvSpPr>
          <p:cNvPr id="45" name="Nút Hành động: Lùi hoặc Trước 16">
            <a:hlinkClick r:id="rId7" action="ppaction://hlinksldjump"/>
            <a:extLst>
              <a:ext uri="{FF2B5EF4-FFF2-40B4-BE49-F238E27FC236}">
                <a16:creationId xmlns=""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1310316" y="6161163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2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9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5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4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5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9" dur="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0" dur="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1" dur="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6" grpId="0" animBg="1"/>
          <p:bldP spid="38" grpId="0" animBg="1"/>
          <p:bldP spid="39" grpId="0" animBg="1"/>
          <p:bldP spid="4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9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5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4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5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9" dur="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0" dur="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1" dur="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6" grpId="0" animBg="1"/>
          <p:bldP spid="38" grpId="0" animBg="1"/>
          <p:bldP spid="39" grpId="0" animBg="1"/>
          <p:bldP spid="4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5" action="ppaction://hlinksldjump"/>
            <a:extLst>
              <a:ext uri="{FF2B5EF4-FFF2-40B4-BE49-F238E27FC236}">
                <a16:creationId xmlns=""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0933044" y="5897218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xmlns="" id="{0BEB7791-20AB-4543-B399-7279E390E3E2}"/>
              </a:ext>
            </a:extLst>
          </p:cNvPr>
          <p:cNvSpPr/>
          <p:nvPr/>
        </p:nvSpPr>
        <p:spPr>
          <a:xfrm>
            <a:off x="685087" y="147201"/>
            <a:ext cx="11029836" cy="2186168"/>
          </a:xfrm>
          <a:prstGeom prst="round2DiagRect">
            <a:avLst>
              <a:gd name="adj1" fmla="val 29311"/>
              <a:gd name="adj2" fmla="val 4908"/>
            </a:avLst>
          </a:prstGeom>
          <a:solidFill>
            <a:srgbClr val="FFFFFF"/>
          </a:solidFill>
          <a:ln w="5715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200" b="1" i="1" u="none" strike="noStrike" kern="0" cap="none" spc="0" normalizeH="0" baseline="0" noProof="0" dirty="0">
              <a:ln>
                <a:noFill/>
              </a:ln>
              <a:solidFill>
                <a:srgbClr val="E65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Dap An A - 9Slide.vn">
            <a:extLst>
              <a:ext uri="{FF2B5EF4-FFF2-40B4-BE49-F238E27FC236}">
                <a16:creationId xmlns:a16="http://schemas.microsoft.com/office/drawing/2014/main" xmlns="" id="{4EE3E23B-2B49-4C98-890B-AE91113638C6}"/>
              </a:ext>
            </a:extLst>
          </p:cNvPr>
          <p:cNvSpPr/>
          <p:nvPr/>
        </p:nvSpPr>
        <p:spPr>
          <a:xfrm>
            <a:off x="6233945" y="4666274"/>
            <a:ext cx="4042922" cy="855208"/>
          </a:xfrm>
          <a:prstGeom prst="roundRect">
            <a:avLst>
              <a:gd name="adj" fmla="val 43919"/>
            </a:avLst>
          </a:prstGeom>
          <a:solidFill>
            <a:srgbClr val="FFFFFF"/>
          </a:solidFill>
          <a:ln w="3810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D.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lượng</a:t>
            </a:r>
            <a:endParaRPr kumimoji="0" lang="vi-VN" sz="3467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2229" y="4538760"/>
            <a:ext cx="1105927" cy="991249"/>
          </a:xfrm>
          <a:prstGeom prst="rect">
            <a:avLst/>
          </a:prstGeom>
        </p:spPr>
      </p:pic>
      <p:sp>
        <p:nvSpPr>
          <p:cNvPr id="18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963603" y="2964027"/>
            <a:ext cx="4197133" cy="842927"/>
          </a:xfrm>
          <a:prstGeom prst="roundRect">
            <a:avLst>
              <a:gd name="adj" fmla="val 43919"/>
            </a:avLst>
          </a:prstGeom>
          <a:solidFill>
            <a:srgbClr val="FFFFFF"/>
          </a:solidFill>
          <a:ln w="3810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</a:t>
            </a: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địa</a:t>
            </a: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điểm</a:t>
            </a:r>
            <a:endParaRPr kumimoji="0" lang="vi-VN" sz="3467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873" y="2951783"/>
            <a:ext cx="1017467" cy="991249"/>
          </a:xfrm>
          <a:prstGeom prst="rect">
            <a:avLst/>
          </a:prstGeom>
        </p:spPr>
      </p:pic>
      <p:sp>
        <p:nvSpPr>
          <p:cNvPr id="20" name="Dap An B - 9Slide.vn">
            <a:extLst>
              <a:ext uri="{FF2B5EF4-FFF2-40B4-BE49-F238E27FC236}">
                <a16:creationId xmlns:a16="http://schemas.microsoft.com/office/drawing/2014/main" xmlns="" id="{6176446E-A115-45F0-AB68-C5D364CE22F9}"/>
              </a:ext>
            </a:extLst>
          </p:cNvPr>
          <p:cNvSpPr/>
          <p:nvPr/>
        </p:nvSpPr>
        <p:spPr>
          <a:xfrm>
            <a:off x="6233945" y="2951783"/>
            <a:ext cx="4532001" cy="867416"/>
          </a:xfrm>
          <a:prstGeom prst="roundRect">
            <a:avLst>
              <a:gd name="adj" fmla="val 43919"/>
            </a:avLst>
          </a:prstGeom>
          <a:solidFill>
            <a:srgbClr val="FFFFFF"/>
          </a:solidFill>
          <a:ln w="3810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B.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người</a:t>
            </a:r>
            <a:endParaRPr kumimoji="0" lang="vi-VN" sz="3467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7595" y="2827950"/>
            <a:ext cx="1017467" cy="991249"/>
          </a:xfrm>
          <a:prstGeom prst="rect">
            <a:avLst/>
          </a:prstGeom>
        </p:spPr>
      </p:pic>
      <p:sp>
        <p:nvSpPr>
          <p:cNvPr id="22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119261" y="4657749"/>
            <a:ext cx="4041475" cy="872260"/>
          </a:xfrm>
          <a:prstGeom prst="roundRect">
            <a:avLst>
              <a:gd name="adj" fmla="val 43919"/>
            </a:avLst>
          </a:prstGeom>
          <a:solidFill>
            <a:srgbClr val="FFFFFF"/>
          </a:solidFill>
          <a:ln w="3810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C.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thời</a:t>
            </a:r>
            <a:r>
              <a:rPr kumimoji="0" lang="en-US" sz="34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67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gian</a:t>
            </a:r>
            <a:endParaRPr kumimoji="0" lang="vi-VN" sz="3467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4485" y="4598254"/>
            <a:ext cx="1017467" cy="99124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52967" y="305774"/>
            <a:ext cx="10961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 smtClean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b="1" kern="0" dirty="0" smtClean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2: </a:t>
            </a:r>
            <a:r>
              <a:rPr lang="en-US" sz="4800" b="1" kern="0" dirty="0" err="1" smtClean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Mục</a:t>
            </a:r>
            <a:r>
              <a:rPr lang="en-US" sz="4800" b="1" kern="0" dirty="0" smtClean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đích</a:t>
            </a:r>
            <a:r>
              <a:rPr lang="en-US" sz="4800" b="1" kern="0" dirty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800" b="1" kern="0" dirty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đại</a:t>
            </a:r>
            <a:r>
              <a:rPr lang="en-US" sz="4800" b="1" kern="0" dirty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800" b="1" kern="0" dirty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vừa</a:t>
            </a:r>
            <a:r>
              <a:rPr lang="en-US" sz="4800" b="1" kern="0" dirty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800" b="1" kern="0" dirty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800" b="1" kern="0" dirty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4800" b="1" kern="0" dirty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b="1" kern="0" dirty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vừa</a:t>
            </a:r>
            <a:r>
              <a:rPr lang="en-US" sz="4800" b="1" kern="0" dirty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rồi</a:t>
            </a:r>
            <a:r>
              <a:rPr lang="en-US" sz="4800" b="1" kern="0" dirty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800" b="1" kern="0" dirty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4800" b="1" kern="0" dirty="0">
                <a:solidFill>
                  <a:srgbClr val="E6500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vi-VN" sz="4800" b="1" i="1" kern="0" dirty="0">
              <a:solidFill>
                <a:srgbClr val="00B05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7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4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45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9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0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1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 animBg="1"/>
          <p:bldP spid="20" grpId="0" animBg="1"/>
          <p:bldP spid="2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4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45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9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0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1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 animBg="1"/>
          <p:bldP spid="20" grpId="0" animBg="1"/>
          <p:bldP spid="2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5" action="ppaction://hlinksldjump"/>
            <a:extLst>
              <a:ext uri="{FF2B5EF4-FFF2-40B4-BE49-F238E27FC236}">
                <a16:creationId xmlns=""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1310316" y="6161163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3D10551D-2412-E8CC-FEDA-865453EF7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60" y="612849"/>
            <a:ext cx="755374" cy="1070691"/>
          </a:xfrm>
          <a:prstGeom prst="rect">
            <a:avLst/>
          </a:prstGeom>
        </p:spPr>
      </p:pic>
      <p:sp>
        <p:nvSpPr>
          <p:cNvPr id="32" name="Snip Diagonal Corner Rectangle 3">
            <a:extLst>
              <a:ext uri="{FF2B5EF4-FFF2-40B4-BE49-F238E27FC236}">
                <a16:creationId xmlns:a16="http://schemas.microsoft.com/office/drawing/2014/main" xmlns="" id="{0BEB7791-20AB-4543-B399-7279E390E3E2}"/>
              </a:ext>
            </a:extLst>
          </p:cNvPr>
          <p:cNvSpPr/>
          <p:nvPr/>
        </p:nvSpPr>
        <p:spPr>
          <a:xfrm>
            <a:off x="593560" y="209920"/>
            <a:ext cx="10716756" cy="1644527"/>
          </a:xfrm>
          <a:prstGeom prst="round2DiagRect">
            <a:avLst>
              <a:gd name="adj1" fmla="val 27081"/>
              <a:gd name="adj2" fmla="val 5933"/>
            </a:avLst>
          </a:prstGeom>
          <a:solidFill>
            <a:srgbClr val="FFFFFF"/>
          </a:solidFill>
          <a:ln w="5715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E65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Dap An A - 9Slide.vn">
            <a:extLst>
              <a:ext uri="{FF2B5EF4-FFF2-40B4-BE49-F238E27FC236}">
                <a16:creationId xmlns:a16="http://schemas.microsoft.com/office/drawing/2014/main" xmlns="" id="{4EE3E23B-2B49-4C98-890B-AE91113638C6}"/>
              </a:ext>
            </a:extLst>
          </p:cNvPr>
          <p:cNvSpPr/>
          <p:nvPr/>
        </p:nvSpPr>
        <p:spPr>
          <a:xfrm>
            <a:off x="1159094" y="5205818"/>
            <a:ext cx="5351001" cy="855208"/>
          </a:xfrm>
          <a:prstGeom prst="roundRect">
            <a:avLst>
              <a:gd name="adj" fmla="val 43919"/>
            </a:avLst>
          </a:prstGeom>
          <a:solidFill>
            <a:srgbClr val="FFFFFF"/>
          </a:solidFill>
          <a:ln w="3810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trò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705" y="5315490"/>
            <a:ext cx="728452" cy="652916"/>
          </a:xfrm>
          <a:prstGeom prst="rect">
            <a:avLst/>
          </a:prstGeom>
        </p:spPr>
      </p:pic>
      <p:sp>
        <p:nvSpPr>
          <p:cNvPr id="36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131721" y="3966641"/>
            <a:ext cx="5261719" cy="842927"/>
          </a:xfrm>
          <a:prstGeom prst="roundRect">
            <a:avLst>
              <a:gd name="adj" fmla="val 43919"/>
            </a:avLst>
          </a:prstGeom>
          <a:solidFill>
            <a:srgbClr val="FFFFFF"/>
          </a:solidFill>
          <a:ln w="3810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 smtClean="0">
                <a:solidFill>
                  <a:srgbClr val="002060"/>
                </a:solidFill>
                <a:latin typeface="Arial"/>
                <a:cs typeface="Calibri" panose="020F0502020204030204" pitchFamily="34" charset="0"/>
                <a:sym typeface="Arial"/>
              </a:rPr>
              <a:t>Học</a:t>
            </a:r>
            <a:r>
              <a:rPr lang="en-US" sz="3200" kern="0" dirty="0" smtClean="0">
                <a:solidFill>
                  <a:srgbClr val="002060"/>
                </a:solidFill>
                <a:latin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/>
                <a:cs typeface="Calibri" panose="020F0502020204030204" pitchFamily="34" charset="0"/>
                <a:sym typeface="Arial"/>
              </a:rPr>
              <a:t>tập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3254" y="4061645"/>
            <a:ext cx="670185" cy="652916"/>
          </a:xfrm>
          <a:prstGeom prst="rect">
            <a:avLst/>
          </a:prstGeom>
        </p:spPr>
      </p:pic>
      <p:sp>
        <p:nvSpPr>
          <p:cNvPr id="38" name="Dap An B - 9Slide.vn">
            <a:extLst>
              <a:ext uri="{FF2B5EF4-FFF2-40B4-BE49-F238E27FC236}">
                <a16:creationId xmlns:a16="http://schemas.microsoft.com/office/drawing/2014/main" xmlns="" id="{6176446E-A115-45F0-AB68-C5D364CE22F9}"/>
              </a:ext>
            </a:extLst>
          </p:cNvPr>
          <p:cNvSpPr/>
          <p:nvPr/>
        </p:nvSpPr>
        <p:spPr>
          <a:xfrm>
            <a:off x="6599065" y="3967065"/>
            <a:ext cx="5396743" cy="867416"/>
          </a:xfrm>
          <a:prstGeom prst="roundRect">
            <a:avLst>
              <a:gd name="adj" fmla="val 43919"/>
            </a:avLst>
          </a:prstGeom>
          <a:solidFill>
            <a:srgbClr val="FFFFFF"/>
          </a:solidFill>
          <a:ln w="3810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B.Học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hành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9194" y="4066754"/>
            <a:ext cx="670185" cy="652916"/>
          </a:xfrm>
          <a:prstGeom prst="rect">
            <a:avLst/>
          </a:prstGeom>
        </p:spPr>
      </p:pic>
      <p:sp>
        <p:nvSpPr>
          <p:cNvPr id="40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6646815" y="5205818"/>
            <a:ext cx="5252812" cy="872260"/>
          </a:xfrm>
          <a:prstGeom prst="roundRect">
            <a:avLst>
              <a:gd name="adj" fmla="val 43919"/>
            </a:avLst>
          </a:prstGeom>
          <a:solidFill>
            <a:srgbClr val="FFFFFF"/>
          </a:solidFill>
          <a:ln w="38100" cap="flat" cmpd="sng" algn="ctr">
            <a:solidFill>
              <a:srgbClr val="E65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D.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vẹt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6162" y="5377534"/>
            <a:ext cx="670185" cy="65291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47856" y="406625"/>
            <a:ext cx="10556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 smtClean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 smtClean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3: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ctr" defTabSz="1219170">
              <a:buClr>
                <a:srgbClr val="000000"/>
              </a:buClr>
            </a:pPr>
            <a:endParaRPr lang="vi-VN" sz="3600" b="1" i="1" kern="0" dirty="0">
              <a:solidFill>
                <a:srgbClr val="00B05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70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9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50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1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4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9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0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1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4" grpId="0" animBg="1"/>
          <p:bldP spid="36" grpId="0" animBg="1"/>
          <p:bldP spid="38" grpId="0" animBg="1"/>
          <p:bldP spid="4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9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50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1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4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9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0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1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4" grpId="0" animBg="1"/>
          <p:bldP spid="36" grpId="0" animBg="1"/>
          <p:bldP spid="38" grpId="0" animBg="1"/>
          <p:bldP spid="4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=""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6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40" y="3491469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9" y="4144374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8" y="3659987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2" y="4181477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=""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4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1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black"/>
                </a:solidFill>
              </a:rPr>
              <a:t>Cảm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ơn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các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bạn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đã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giúp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hoạch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bông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hoa</a:t>
            </a:r>
            <a:r>
              <a:rPr lang="en-US" sz="3200" dirty="0">
                <a:solidFill>
                  <a:prstClr val="black"/>
                </a:solidFill>
              </a:rPr>
              <a:t>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=""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2" y="1029311"/>
            <a:ext cx="5829795" cy="6674780"/>
          </a:xfrm>
          <a:prstGeom prst="rect">
            <a:avLst/>
          </a:prstGeom>
        </p:spPr>
      </p:pic>
      <p:pic>
        <p:nvPicPr>
          <p:cNvPr id="2" name="Am_thanh_chuc_mung_chien_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78867" y="6473986"/>
            <a:ext cx="313133" cy="31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0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ào-Thử-thách-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381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ử-thach-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2324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ử-thách-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484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ử-thách-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475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308</Words>
  <Application>Microsoft Office PowerPoint</Application>
  <PresentationFormat>Widescreen</PresentationFormat>
  <Paragraphs>41</Paragraphs>
  <Slides>15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#9Slide05 SVNClementine</vt:lpstr>
      <vt:lpstr>Arial</vt:lpstr>
      <vt:lpstr>Calibri</vt:lpstr>
      <vt:lpstr>Calibri Light</vt:lpstr>
      <vt:lpstr>Segoe UI Black</vt:lpstr>
      <vt:lpstr>Tahoma</vt:lpstr>
      <vt:lpstr>Times New Roman</vt:lpstr>
      <vt:lpstr>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Windows</cp:lastModifiedBy>
  <cp:revision>18</cp:revision>
  <dcterms:created xsi:type="dcterms:W3CDTF">2025-10-02T13:09:12Z</dcterms:created>
  <dcterms:modified xsi:type="dcterms:W3CDTF">2025-10-02T15:34:56Z</dcterms:modified>
</cp:coreProperties>
</file>