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4" r:id="rId3"/>
    <p:sldMasterId id="2147483734" r:id="rId4"/>
    <p:sldMasterId id="2147483747" r:id="rId5"/>
    <p:sldMasterId id="2147483760" r:id="rId6"/>
    <p:sldMasterId id="2147483766" r:id="rId7"/>
    <p:sldMasterId id="2147483780" r:id="rId8"/>
    <p:sldMasterId id="2147483792" r:id="rId9"/>
  </p:sldMasterIdLst>
  <p:notesMasterIdLst>
    <p:notesMasterId r:id="rId41"/>
  </p:notesMasterIdLst>
  <p:handoutMasterIdLst>
    <p:handoutMasterId r:id="rId42"/>
  </p:handoutMasterIdLst>
  <p:sldIdLst>
    <p:sldId id="275" r:id="rId10"/>
    <p:sldId id="285" r:id="rId11"/>
    <p:sldId id="363" r:id="rId12"/>
    <p:sldId id="522" r:id="rId13"/>
    <p:sldId id="370" r:id="rId14"/>
    <p:sldId id="259" r:id="rId15"/>
    <p:sldId id="2007577103" r:id="rId16"/>
    <p:sldId id="2007577099" r:id="rId17"/>
    <p:sldId id="2007577100" r:id="rId18"/>
    <p:sldId id="2007577112" r:id="rId19"/>
    <p:sldId id="271" r:id="rId20"/>
    <p:sldId id="2007577101" r:id="rId21"/>
    <p:sldId id="396" r:id="rId22"/>
    <p:sldId id="2007577097" r:id="rId23"/>
    <p:sldId id="398" r:id="rId24"/>
    <p:sldId id="2007577102" r:id="rId25"/>
    <p:sldId id="302" r:id="rId26"/>
    <p:sldId id="345" r:id="rId27"/>
    <p:sldId id="308" r:id="rId28"/>
    <p:sldId id="346" r:id="rId29"/>
    <p:sldId id="347" r:id="rId30"/>
    <p:sldId id="2007577113" r:id="rId31"/>
    <p:sldId id="2007577114" r:id="rId32"/>
    <p:sldId id="348" r:id="rId33"/>
    <p:sldId id="2007577111" r:id="rId34"/>
    <p:sldId id="310" r:id="rId35"/>
    <p:sldId id="2007577108" r:id="rId36"/>
    <p:sldId id="2007577109" r:id="rId37"/>
    <p:sldId id="2007577110" r:id="rId38"/>
    <p:sldId id="362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1165" autoAdjust="0"/>
  </p:normalViewPr>
  <p:slideViewPr>
    <p:cSldViewPr snapToGrid="0">
      <p:cViewPr varScale="1">
        <p:scale>
          <a:sx n="61" d="100"/>
          <a:sy n="61" d="100"/>
        </p:scale>
        <p:origin x="7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78FC9B-41F6-4014-A35F-A478B7F76A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8C4C3-32F8-4BAF-BA78-65456272A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CBA87-9A43-4EE2-A0AB-4A27F247220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90CAD-26BA-44D5-937F-909D595C6B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E4A09-5545-4989-ADE3-0C19F731C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B6F14-96F8-4E49-9865-F838E6947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52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65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948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93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21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39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520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21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1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2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8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5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371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2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9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91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33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3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34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52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255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154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37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491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697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192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60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7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0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57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9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19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90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86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80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6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68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160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26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48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912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7CA289-D41E-4361-AC67-58BF5B81685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2024/5/10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93F2F-8375-4777-B11E-1498901BFD7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86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205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210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23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59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072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65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40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554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56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549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98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503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304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1F3D-A7C3-48FB-9771-0A990BDEB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ED4D8-DFC2-4CC6-9253-D82E709C0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4EE53-0FF6-425F-850E-AFA8458F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FA8D1-B728-4100-B8C2-02777523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705B-B544-4ADC-8C74-61F03878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9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A67-2AFB-49B2-BDD2-ACA514A9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BCFA-C1D6-4C86-95A9-35ACC4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829-27E0-4006-BC7D-8D16C27C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60AB1-8BF9-4C3F-BD5D-8D5ECC1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D42A-3C6A-43D4-958A-67C4A7A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15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85AB-6FF9-4259-A83B-AA2D4DE3A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0764C-2E69-4751-ABA2-D1953C1DE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6681F-0CBC-498D-997D-49CB021D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12F67-8852-495B-853B-2AFC97A8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71BC1-19C1-43C1-9E5A-E02C7195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4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9813-28BA-49CC-9D69-60FFBACB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FEA95-182C-4170-A7D3-9E68E04DC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B73BA-CE13-4FB3-8869-A4EE497AD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9A7D8-A8C3-44D6-884C-64F720BF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5AC3D-AC0E-453F-B448-32FBFE093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FEE7-62E9-4606-B9AC-F61D9792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21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51F4-13A7-4A38-BD9A-E352AEA0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D97B-A27C-47C1-BDC9-16AB0227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672EF-A509-4F4C-ADF4-F2D42C1BB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38A9D-287C-4BD5-82EC-AEE3EF585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48322-CD20-4C31-9F0B-26EDE8244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BC92B-205E-405F-8974-A94CBE91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490BD-3EE7-4B2B-927E-E67476EC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CF40E-42EA-4DF7-BB4E-F8588DB9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65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2879-C45B-4B11-965F-93E11C6E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42231-0B78-4659-9DF9-F1538B52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57342-136F-42ED-8BA3-5127650F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497F1-8DD5-4C8D-9E56-09FBD12E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93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1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FD21-AEFB-456F-A1D7-0B052A0D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DD1E-9041-460F-8033-50FCA3E36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282A9-EBBB-4FA7-9371-2D6B8C728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A2DC3-3E60-4238-B99A-443B2EE1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A6206-31B6-4514-854B-CF4B6F59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E9177-0FA4-45D9-AE32-D0363668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67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FBBF-6208-42BF-B050-1E239A9E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00049-8F05-4FEC-B8A0-E31124997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2221-DAA0-46DA-9960-20918231D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3A99-D2FB-4AC8-8384-84E1A3C7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D7FF3-3304-4CE5-8140-C9CD8A28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C3B-4E7A-413C-B37A-0FB338AD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06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9B715-C689-4CB6-BE8A-67122D21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266F6-F869-4256-8A1C-61ECE234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D6F47-D002-48FE-96F9-B22E4988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3998-11CA-4CCC-9104-66E80AA6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683A-97EA-4C52-AC0F-85A70721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9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5BD74B-4156-4731-9440-420ACFDD3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4A735-0664-48A1-B490-A11DF767B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C098D-AD81-4419-8AA5-E65613B8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5976-A016-462F-B21B-F36BEB68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EC5BD-4552-48B0-AC3D-960A7758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8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2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4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2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5A79D5-DC3C-568F-A515-30E63AD83C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25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8F59-1371-4449-A9A3-6CB2DA25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95782-9359-428A-8CAB-4F2A6CFC3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4EDF-DF7D-493A-95A9-AAF7C965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7E95F-8D29-44F6-9A11-3FC753C0199D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46165-4FC5-46F0-B5F1-D1FC692F6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38CF4-CFAD-4DE4-94C6-591965F7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99FC0-8477-4EF3-851F-BE60BFE908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C2192AC-C93A-C255-0F74-EF0ECB4495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28" y="175462"/>
            <a:ext cx="1171574" cy="1171574"/>
          </a:xfrm>
          <a:prstGeom prst="rect">
            <a:avLst/>
          </a:prstGeom>
        </p:spPr>
      </p:pic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6A406F-0B23-5F3D-B2C6-0C33677239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55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8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67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68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0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slide" Target="slide20.xml"/><Relationship Id="rId5" Type="http://schemas.openxmlformats.org/officeDocument/2006/relationships/image" Target="../media/image79.png"/><Relationship Id="rId15" Type="http://schemas.openxmlformats.org/officeDocument/2006/relationships/slide" Target="slide24.xml"/><Relationship Id="rId10" Type="http://schemas.openxmlformats.org/officeDocument/2006/relationships/image" Target="../media/image82.png"/><Relationship Id="rId19" Type="http://schemas.openxmlformats.org/officeDocument/2006/relationships/image" Target="../media/image86.png"/><Relationship Id="rId4" Type="http://schemas.openxmlformats.org/officeDocument/2006/relationships/notesSlide" Target="../notesSlides/notesSlide13.xml"/><Relationship Id="rId9" Type="http://schemas.openxmlformats.org/officeDocument/2006/relationships/slide" Target="slide21.xml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86.xml"/><Relationship Id="rId5" Type="http://schemas.microsoft.com/office/2007/relationships/hdphoto" Target="../media/hdphoto5.wdp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6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9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9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96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5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audio" Target="../media/media3.mp3"/><Relationship Id="rId11" Type="http://schemas.openxmlformats.org/officeDocument/2006/relationships/image" Target="../media/image95.png"/><Relationship Id="rId5" Type="http://schemas.microsoft.com/office/2007/relationships/media" Target="../media/media3.mp3"/><Relationship Id="rId15" Type="http://schemas.openxmlformats.org/officeDocument/2006/relationships/image" Target="../media/image98.png"/><Relationship Id="rId10" Type="http://schemas.openxmlformats.org/officeDocument/2006/relationships/image" Target="../media/image49.png"/><Relationship Id="rId4" Type="http://schemas.openxmlformats.org/officeDocument/2006/relationships/tags" Target="../tags/tag19.xml"/><Relationship Id="rId9" Type="http://schemas.openxmlformats.org/officeDocument/2006/relationships/image" Target="../media/image25.png"/><Relationship Id="rId14" Type="http://schemas.openxmlformats.org/officeDocument/2006/relationships/image" Target="../media/image9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0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12" Type="http://schemas.openxmlformats.org/officeDocument/2006/relationships/image" Target="../media/image5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67.xml"/><Relationship Id="rId1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tags" Target="../tags/tag4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AE057-176D-4FB1-85B9-4CE76640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1EDB1-ACF0-865A-7276-B12F04EE2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93" y="2109855"/>
            <a:ext cx="427976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grpSp>
        <p:nvGrpSpPr>
          <p:cNvPr id="8" name="组合 490">
            <a:extLst>
              <a:ext uri="{FF2B5EF4-FFF2-40B4-BE49-F238E27FC236}">
                <a16:creationId xmlns:a16="http://schemas.microsoft.com/office/drawing/2014/main" id="{9C649BA7-C74B-584C-6119-8DC340BEE384}"/>
              </a:ext>
            </a:extLst>
          </p:cNvPr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9" name="Freeform 328">
              <a:extLst>
                <a:ext uri="{FF2B5EF4-FFF2-40B4-BE49-F238E27FC236}">
                  <a16:creationId xmlns:a16="http://schemas.microsoft.com/office/drawing/2014/main" id="{6763A31D-DAE8-02F0-92DC-A1C80EC000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29">
              <a:extLst>
                <a:ext uri="{FF2B5EF4-FFF2-40B4-BE49-F238E27FC236}">
                  <a16:creationId xmlns:a16="http://schemas.microsoft.com/office/drawing/2014/main" id="{57D1F1FE-E080-E6E5-51B0-1B1B5C91CA95}"/>
                </a:ext>
              </a:extLst>
            </p:cNvPr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Freeform 332">
              <a:extLst>
                <a:ext uri="{FF2B5EF4-FFF2-40B4-BE49-F238E27FC236}">
                  <a16:creationId xmlns:a16="http://schemas.microsoft.com/office/drawing/2014/main" id="{B9C049FC-2E79-72B6-D5C2-89E8670F1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Freeform 333">
              <a:extLst>
                <a:ext uri="{FF2B5EF4-FFF2-40B4-BE49-F238E27FC236}">
                  <a16:creationId xmlns:a16="http://schemas.microsoft.com/office/drawing/2014/main" id="{9AF9C6F5-8C1E-D287-DD41-5C7CF6A4E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Freeform 334">
              <a:extLst>
                <a:ext uri="{FF2B5EF4-FFF2-40B4-BE49-F238E27FC236}">
                  <a16:creationId xmlns:a16="http://schemas.microsoft.com/office/drawing/2014/main" id="{CCA53B7F-389E-EF54-06F6-BB8B25AE1D3C}"/>
                </a:ext>
              </a:extLst>
            </p:cNvPr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Freeform 335">
              <a:extLst>
                <a:ext uri="{FF2B5EF4-FFF2-40B4-BE49-F238E27FC236}">
                  <a16:creationId xmlns:a16="http://schemas.microsoft.com/office/drawing/2014/main" id="{F7CC02F6-C056-54FC-A722-C4F0B276C2C1}"/>
                </a:ext>
              </a:extLst>
            </p:cNvPr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Freeform 336">
              <a:extLst>
                <a:ext uri="{FF2B5EF4-FFF2-40B4-BE49-F238E27FC236}">
                  <a16:creationId xmlns:a16="http://schemas.microsoft.com/office/drawing/2014/main" id="{2AC6E5DC-EB94-DD64-E52C-45CC2690B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id="{413E97F2-FCD1-2DA0-3038-C8D20A6FA09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0CAFC617-29DB-A365-3FEC-28E156B6F751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C1BAD703-0FCD-90AE-8A1A-46A4F80C9E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FF9BB5CF-CD76-B3C3-0C4D-25FC165A231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C4DDCA5B-A72B-96B2-67B9-CF97B5A97B0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B74502AA-A369-F5E5-B0B3-57363E7A852D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10FD8245-07F5-2407-93CE-BAF14E02C03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C7E557D0-6884-4A84-034D-B39191D78E0D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CD14F2A7-A288-026A-D92D-24F3C382358E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组合 2">
            <a:extLst>
              <a:ext uri="{FF2B5EF4-FFF2-40B4-BE49-F238E27FC236}">
                <a16:creationId xmlns:a16="http://schemas.microsoft.com/office/drawing/2014/main" id="{D2B914C9-8532-5F80-65F9-3600DE127C9E}"/>
              </a:ext>
            </a:extLst>
          </p:cNvPr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6" name="Freeform 352">
              <a:extLst>
                <a:ext uri="{FF2B5EF4-FFF2-40B4-BE49-F238E27FC236}">
                  <a16:creationId xmlns:a16="http://schemas.microsoft.com/office/drawing/2014/main" id="{9ACDED10-EFA8-3024-B7DC-C03807FC5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Freeform 354">
              <a:extLst>
                <a:ext uri="{FF2B5EF4-FFF2-40B4-BE49-F238E27FC236}">
                  <a16:creationId xmlns:a16="http://schemas.microsoft.com/office/drawing/2014/main" id="{536322E9-B01D-456A-4B88-9F85FE883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55">
              <a:extLst>
                <a:ext uri="{FF2B5EF4-FFF2-40B4-BE49-F238E27FC236}">
                  <a16:creationId xmlns:a16="http://schemas.microsoft.com/office/drawing/2014/main" id="{E7DE737A-94D5-088D-B91A-F2FFA4270269}"/>
                </a:ext>
              </a:extLst>
            </p:cNvPr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56">
              <a:extLst>
                <a:ext uri="{FF2B5EF4-FFF2-40B4-BE49-F238E27FC236}">
                  <a16:creationId xmlns:a16="http://schemas.microsoft.com/office/drawing/2014/main" id="{A31F92DD-BE47-52F4-D146-7DFC62AF9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60">
              <a:extLst>
                <a:ext uri="{FF2B5EF4-FFF2-40B4-BE49-F238E27FC236}">
                  <a16:creationId xmlns:a16="http://schemas.microsoft.com/office/drawing/2014/main" id="{B588CAC0-2B17-F9F2-B466-CDF037708BAC}"/>
                </a:ext>
              </a:extLst>
            </p:cNvPr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61">
              <a:extLst>
                <a:ext uri="{FF2B5EF4-FFF2-40B4-BE49-F238E27FC236}">
                  <a16:creationId xmlns:a16="http://schemas.microsoft.com/office/drawing/2014/main" id="{7AFF3A83-B658-69E5-C20A-115D48CAF2F0}"/>
                </a:ext>
              </a:extLst>
            </p:cNvPr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组合 4">
            <a:extLst>
              <a:ext uri="{FF2B5EF4-FFF2-40B4-BE49-F238E27FC236}">
                <a16:creationId xmlns:a16="http://schemas.microsoft.com/office/drawing/2014/main" id="{7FFC0837-C87C-4A8F-2436-65F3D1931D07}"/>
              </a:ext>
            </a:extLst>
          </p:cNvPr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34" name="Freeform 387">
              <a:extLst>
                <a:ext uri="{FF2B5EF4-FFF2-40B4-BE49-F238E27FC236}">
                  <a16:creationId xmlns:a16="http://schemas.microsoft.com/office/drawing/2014/main" id="{1959B974-F3EF-F0A9-652E-E6B30EFF8F19}"/>
                </a:ext>
              </a:extLst>
            </p:cNvPr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Freeform 389">
              <a:extLst>
                <a:ext uri="{FF2B5EF4-FFF2-40B4-BE49-F238E27FC236}">
                  <a16:creationId xmlns:a16="http://schemas.microsoft.com/office/drawing/2014/main" id="{9560E13F-C258-BD07-11C0-DAEAD2AA0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392">
              <a:extLst>
                <a:ext uri="{FF2B5EF4-FFF2-40B4-BE49-F238E27FC236}">
                  <a16:creationId xmlns:a16="http://schemas.microsoft.com/office/drawing/2014/main" id="{B52B8F77-6285-643A-FD22-7ABBA84F2587}"/>
                </a:ext>
              </a:extLst>
            </p:cNvPr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393">
              <a:extLst>
                <a:ext uri="{FF2B5EF4-FFF2-40B4-BE49-F238E27FC236}">
                  <a16:creationId xmlns:a16="http://schemas.microsoft.com/office/drawing/2014/main" id="{616F4777-B1FA-214A-A5D6-97E81CF83F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394">
              <a:extLst>
                <a:ext uri="{FF2B5EF4-FFF2-40B4-BE49-F238E27FC236}">
                  <a16:creationId xmlns:a16="http://schemas.microsoft.com/office/drawing/2014/main" id="{F4D8CCF0-A664-34B5-50A1-5377637B3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组合 6">
            <a:extLst>
              <a:ext uri="{FF2B5EF4-FFF2-40B4-BE49-F238E27FC236}">
                <a16:creationId xmlns:a16="http://schemas.microsoft.com/office/drawing/2014/main" id="{EBC5505B-18B7-4A4E-C3F1-E54F14C32486}"/>
              </a:ext>
            </a:extLst>
          </p:cNvPr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0" name="Freeform 409">
              <a:extLst>
                <a:ext uri="{FF2B5EF4-FFF2-40B4-BE49-F238E27FC236}">
                  <a16:creationId xmlns:a16="http://schemas.microsoft.com/office/drawing/2014/main" id="{7E4640E5-E744-0A94-9D0F-57322628D1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Freeform 411">
              <a:extLst>
                <a:ext uri="{FF2B5EF4-FFF2-40B4-BE49-F238E27FC236}">
                  <a16:creationId xmlns:a16="http://schemas.microsoft.com/office/drawing/2014/main" id="{121A4B83-0CB2-AF00-CD20-393A733DDB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2" name="Freeform 412">
              <a:extLst>
                <a:ext uri="{FF2B5EF4-FFF2-40B4-BE49-F238E27FC236}">
                  <a16:creationId xmlns:a16="http://schemas.microsoft.com/office/drawing/2014/main" id="{8FF2E0F4-7A5D-49E1-E306-32D2F83A8B9F}"/>
                </a:ext>
              </a:extLst>
            </p:cNvPr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Freeform 413">
              <a:extLst>
                <a:ext uri="{FF2B5EF4-FFF2-40B4-BE49-F238E27FC236}">
                  <a16:creationId xmlns:a16="http://schemas.microsoft.com/office/drawing/2014/main" id="{0CA5BB01-0B26-7008-293B-AC1A281AF2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Freeform 414">
              <a:extLst>
                <a:ext uri="{FF2B5EF4-FFF2-40B4-BE49-F238E27FC236}">
                  <a16:creationId xmlns:a16="http://schemas.microsoft.com/office/drawing/2014/main" id="{DE0370B4-6DBA-B3CE-5431-9E45BAEEC4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415">
              <a:extLst>
                <a:ext uri="{FF2B5EF4-FFF2-40B4-BE49-F238E27FC236}">
                  <a16:creationId xmlns:a16="http://schemas.microsoft.com/office/drawing/2014/main" id="{6C9B020F-5BDC-2CA3-374B-27E5F71B9957}"/>
                </a:ext>
              </a:extLst>
            </p:cNvPr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图片 4" descr="dabcd06a6544a19734e2cd66cdc765b5">
            <a:extLst>
              <a:ext uri="{FF2B5EF4-FFF2-40B4-BE49-F238E27FC236}">
                <a16:creationId xmlns:a16="http://schemas.microsoft.com/office/drawing/2014/main" id="{B3D58F5A-819F-80EF-D2F1-6A917D06B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273BFDC-05FE-2CCE-9E5E-1C13CE1C9E0A}"/>
              </a:ext>
            </a:extLst>
          </p:cNvPr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1C4FD-D7A0-DD60-CD46-39CEB1352466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97DAE21-76E3-8F41-858C-3596B4CD1BC4}"/>
              </a:ext>
            </a:extLst>
          </p:cNvPr>
          <p:cNvSpPr/>
          <p:nvPr/>
        </p:nvSpPr>
        <p:spPr>
          <a:xfrm>
            <a:off x="8124252" y="5354320"/>
            <a:ext cx="3934397" cy="12861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DF3DD-B521-4679-3A83-320BF3DD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2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E9EBA-881F-4D42-8C07-502B3B06B974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D0B6E482-35FF-4AA3-B563-333AD0043673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25674C-D230-491E-8E3C-E4D3ED93113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2ACC563-3F27-4218-9926-9CA92F6D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EC3E6C-BEB3-4409-A5D3-D90D4D0B7A32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650C89-0EB7-4CF6-9D5B-A46FD94A0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9725CF8-BCEC-4D9C-B285-3932A92081CD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E48FD1-6D35-4775-BA3F-8ED7BA12F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0DF06D-D7E7-4B89-9C74-6C993AF02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4CC314-3034-4B55-B96C-4101AFEF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A0689E-CCCA-499F-8D6D-5D3E6E71C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112E2B1-5E81-4A4D-85D1-FD58DE6D0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5E21CE-952A-47AD-ACF2-2CE26F4E4F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F0D7804-AB80-4F36-9C74-E55FF992E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0"/>
          <a:stretch/>
        </p:blipFill>
        <p:spPr>
          <a:xfrm>
            <a:off x="6500157" y="0"/>
            <a:ext cx="5691843" cy="11757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E38B4B-0D61-452E-A9DC-CC9C718E09FB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7" name="Rectangle: Rounded Corners 43">
              <a:extLst>
                <a:ext uri="{FF2B5EF4-FFF2-40B4-BE49-F238E27FC236}">
                  <a16:creationId xmlns:a16="http://schemas.microsoft.com/office/drawing/2014/main" id="{92950DC5-2544-4CCE-9E5B-E8390AF8A181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C8A1C9-334E-4D27-8E91-FDFA792C7F91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6D719C9-D9EF-4726-BAC8-40E57940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C9F9A9-C69D-476C-A010-1728D4F76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C3C13E-4FD2-4BD2-AA71-6FC5393F8C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2E738668-3850-4E18-B402-07304059282E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1F3DB2-203F-494C-B25C-EAE0B1D668B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F02BD4-4114-4BA7-9A2F-05F484C81DA0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370E4B-5EB8-4E25-9DCA-42E24B0AB3FE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770FA4-6008-4EEB-B6E5-BAE92065ABB8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40" name="Rounded Rectangle 36">
              <a:extLst>
                <a:ext uri="{FF2B5EF4-FFF2-40B4-BE49-F238E27FC236}">
                  <a16:creationId xmlns:a16="http://schemas.microsoft.com/office/drawing/2014/main" id="{31DE2E32-C3FD-4CF4-8F69-80A2C2D8E753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EEFBB6-D409-4510-894C-E792A9E62122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243BD-7668-4409-AA3C-A6916B9702EC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6BE387-42F3-49DA-AE84-72B351E271EA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4" name="Rounded Rectangle 40">
              <a:extLst>
                <a:ext uri="{FF2B5EF4-FFF2-40B4-BE49-F238E27FC236}">
                  <a16:creationId xmlns:a16="http://schemas.microsoft.com/office/drawing/2014/main" id="{3AC03F2F-7E1D-4176-AA72-F5286F322CA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8ACB76-AD78-4A06-ADAC-3DDC11B1B38F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6D2634-7328-47A4-8DF7-AE402A72A10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F768DF3-5AF2-48A4-819D-C8E665051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E2872E9-0319-43C9-8278-6A6C27E96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786C831-732A-473F-B473-FE3DF42CD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FC85B85-8335-4066-BBFB-4F680ABCDD58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1" name="Rounded Rectangle 47">
              <a:extLst>
                <a:ext uri="{FF2B5EF4-FFF2-40B4-BE49-F238E27FC236}">
                  <a16:creationId xmlns:a16="http://schemas.microsoft.com/office/drawing/2014/main" id="{C8877DF5-BA47-43F0-B8D3-DDA878C449F3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B811DC-E536-4410-B3F0-B1474F2912DC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4D1AC19-F099-42C8-8946-DEA9D5429A4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EBF780E3-C0C8-4BF0-A99D-ADAA07442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273BFDC-05FE-2CCE-9E5E-1C13CE1C9E0A}"/>
              </a:ext>
            </a:extLst>
          </p:cNvPr>
          <p:cNvSpPr txBox="1"/>
          <p:nvPr/>
        </p:nvSpPr>
        <p:spPr>
          <a:xfrm>
            <a:off x="2784623" y="395605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1C4FD-D7A0-DD60-CD46-39CEB1352466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DF3DD-B521-4679-3A83-320BF3DD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BD71244-7C58-4A56-A7B7-D05BEC01A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460528"/>
            <a:ext cx="7722599" cy="26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" name="Picture 1" descr="1.png">
            <a:hlinkClick r:id="rId18" action="ppaction://hlinksldjump"/>
            <a:extLst>
              <a:ext uri="{FF2B5EF4-FFF2-40B4-BE49-F238E27FC236}">
                <a16:creationId xmlns:a16="http://schemas.microsoft.com/office/drawing/2014/main" id="{69EA1A66-6B86-B644-090E-510D34072B5E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648450" y="5534025"/>
            <a:ext cx="846674" cy="9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0.03777 -0.03403 0.07579 -0.06783 0.00222 -0.08102 C -0.07136 -0.09422 -0.25625 -0.08681 -0.44063 -0.0794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C95A5948-19A2-4937-8444-7122AA50B703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54F4D1B-F1C3-46F0-B417-A6599C64A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683B04B-13F4-4506-9DFD-8DD4B680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355065" cy="5798836"/>
          </a:xfrm>
          <a:prstGeom prst="rect">
            <a:avLst/>
          </a:prstGeom>
        </p:spPr>
      </p:pic>
      <p:pic>
        <p:nvPicPr>
          <p:cNvPr id="7" name="Ban tay me">
            <a:hlinkClick r:id="" action="ppaction://media"/>
            <a:extLst>
              <a:ext uri="{FF2B5EF4-FFF2-40B4-BE49-F238E27FC236}">
                <a16:creationId xmlns:a16="http://schemas.microsoft.com/office/drawing/2014/main" id="{1065D747-51BD-47EE-AA4D-124A5BDC0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66" r="678"/>
          <a:stretch/>
        </p:blipFill>
        <p:spPr>
          <a:xfrm>
            <a:off x="3534074" y="705872"/>
            <a:ext cx="8139352" cy="46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B1EC7D-BC36-4ACD-AFD5-73D63089778B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F252E9-6C29-8E20-8056-A2A6F837A401}"/>
              </a:ext>
            </a:extLst>
          </p:cNvPr>
          <p:cNvGrpSpPr/>
          <p:nvPr/>
        </p:nvGrpSpPr>
        <p:grpSpPr>
          <a:xfrm>
            <a:off x="686232" y="688355"/>
            <a:ext cx="10800918" cy="1700883"/>
            <a:chOff x="2180136" y="1048864"/>
            <a:chExt cx="10800918" cy="1357336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58F67549-70E1-2D3D-ECB0-B7A76169CC60}"/>
                </a:ext>
              </a:extLst>
            </p:cNvPr>
            <p:cNvSpPr/>
            <p:nvPr/>
          </p:nvSpPr>
          <p:spPr>
            <a:xfrm>
              <a:off x="2770093" y="1224186"/>
              <a:ext cx="10055839" cy="1034669"/>
            </a:xfrm>
            <a:custGeom>
              <a:avLst/>
              <a:gdLst>
                <a:gd name="connsiteX0" fmla="*/ 0 w 10055839"/>
                <a:gd name="connsiteY0" fmla="*/ 172448 h 1034669"/>
                <a:gd name="connsiteX1" fmla="*/ 172448 w 10055839"/>
                <a:gd name="connsiteY1" fmla="*/ 0 h 1034669"/>
                <a:gd name="connsiteX2" fmla="*/ 549461 w 10055839"/>
                <a:gd name="connsiteY2" fmla="*/ 0 h 1034669"/>
                <a:gd name="connsiteX3" fmla="*/ 1120693 w 10055839"/>
                <a:gd name="connsiteY3" fmla="*/ 0 h 1034669"/>
                <a:gd name="connsiteX4" fmla="*/ 1886144 w 10055839"/>
                <a:gd name="connsiteY4" fmla="*/ 0 h 1034669"/>
                <a:gd name="connsiteX5" fmla="*/ 2166047 w 10055839"/>
                <a:gd name="connsiteY5" fmla="*/ 0 h 1034669"/>
                <a:gd name="connsiteX6" fmla="*/ 2640170 w 10055839"/>
                <a:gd name="connsiteY6" fmla="*/ 0 h 1034669"/>
                <a:gd name="connsiteX7" fmla="*/ 2920074 w 10055839"/>
                <a:gd name="connsiteY7" fmla="*/ 0 h 1034669"/>
                <a:gd name="connsiteX8" fmla="*/ 3297087 w 10055839"/>
                <a:gd name="connsiteY8" fmla="*/ 0 h 1034669"/>
                <a:gd name="connsiteX9" fmla="*/ 4062538 w 10055839"/>
                <a:gd name="connsiteY9" fmla="*/ 0 h 1034669"/>
                <a:gd name="connsiteX10" fmla="*/ 4439551 w 10055839"/>
                <a:gd name="connsiteY10" fmla="*/ 0 h 1034669"/>
                <a:gd name="connsiteX11" fmla="*/ 5107892 w 10055839"/>
                <a:gd name="connsiteY11" fmla="*/ 0 h 1034669"/>
                <a:gd name="connsiteX12" fmla="*/ 5387796 w 10055839"/>
                <a:gd name="connsiteY12" fmla="*/ 0 h 1034669"/>
                <a:gd name="connsiteX13" fmla="*/ 5959028 w 10055839"/>
                <a:gd name="connsiteY13" fmla="*/ 0 h 1034669"/>
                <a:gd name="connsiteX14" fmla="*/ 6724478 w 10055839"/>
                <a:gd name="connsiteY14" fmla="*/ 0 h 1034669"/>
                <a:gd name="connsiteX15" fmla="*/ 7004382 w 10055839"/>
                <a:gd name="connsiteY15" fmla="*/ 0 h 1034669"/>
                <a:gd name="connsiteX16" fmla="*/ 7769833 w 10055839"/>
                <a:gd name="connsiteY16" fmla="*/ 0 h 1034669"/>
                <a:gd name="connsiteX17" fmla="*/ 8243955 w 10055839"/>
                <a:gd name="connsiteY17" fmla="*/ 0 h 1034669"/>
                <a:gd name="connsiteX18" fmla="*/ 8912297 w 10055839"/>
                <a:gd name="connsiteY18" fmla="*/ 0 h 1034669"/>
                <a:gd name="connsiteX19" fmla="*/ 9883391 w 10055839"/>
                <a:gd name="connsiteY19" fmla="*/ 0 h 1034669"/>
                <a:gd name="connsiteX20" fmla="*/ 10055839 w 10055839"/>
                <a:gd name="connsiteY20" fmla="*/ 172448 h 1034669"/>
                <a:gd name="connsiteX21" fmla="*/ 10055839 w 10055839"/>
                <a:gd name="connsiteY21" fmla="*/ 531130 h 1034669"/>
                <a:gd name="connsiteX22" fmla="*/ 10055839 w 10055839"/>
                <a:gd name="connsiteY22" fmla="*/ 862221 h 1034669"/>
                <a:gd name="connsiteX23" fmla="*/ 9883391 w 10055839"/>
                <a:gd name="connsiteY23" fmla="*/ 1034669 h 1034669"/>
                <a:gd name="connsiteX24" fmla="*/ 9603487 w 10055839"/>
                <a:gd name="connsiteY24" fmla="*/ 1034669 h 1034669"/>
                <a:gd name="connsiteX25" fmla="*/ 9129365 w 10055839"/>
                <a:gd name="connsiteY25" fmla="*/ 1034669 h 1034669"/>
                <a:gd name="connsiteX26" fmla="*/ 8363914 w 10055839"/>
                <a:gd name="connsiteY26" fmla="*/ 1034669 h 1034669"/>
                <a:gd name="connsiteX27" fmla="*/ 7792682 w 10055839"/>
                <a:gd name="connsiteY27" fmla="*/ 1034669 h 1034669"/>
                <a:gd name="connsiteX28" fmla="*/ 7318560 w 10055839"/>
                <a:gd name="connsiteY28" fmla="*/ 1034669 h 1034669"/>
                <a:gd name="connsiteX29" fmla="*/ 6650218 w 10055839"/>
                <a:gd name="connsiteY29" fmla="*/ 1034669 h 1034669"/>
                <a:gd name="connsiteX30" fmla="*/ 6078986 w 10055839"/>
                <a:gd name="connsiteY30" fmla="*/ 1034669 h 1034669"/>
                <a:gd name="connsiteX31" fmla="*/ 5701973 w 10055839"/>
                <a:gd name="connsiteY31" fmla="*/ 1034669 h 1034669"/>
                <a:gd name="connsiteX32" fmla="*/ 5130741 w 10055839"/>
                <a:gd name="connsiteY32" fmla="*/ 1034669 h 1034669"/>
                <a:gd name="connsiteX33" fmla="*/ 4850838 w 10055839"/>
                <a:gd name="connsiteY33" fmla="*/ 1034669 h 1034669"/>
                <a:gd name="connsiteX34" fmla="*/ 4182496 w 10055839"/>
                <a:gd name="connsiteY34" fmla="*/ 1034669 h 1034669"/>
                <a:gd name="connsiteX35" fmla="*/ 3805483 w 10055839"/>
                <a:gd name="connsiteY35" fmla="*/ 1034669 h 1034669"/>
                <a:gd name="connsiteX36" fmla="*/ 3040032 w 10055839"/>
                <a:gd name="connsiteY36" fmla="*/ 1034669 h 1034669"/>
                <a:gd name="connsiteX37" fmla="*/ 2468800 w 10055839"/>
                <a:gd name="connsiteY37" fmla="*/ 1034669 h 1034669"/>
                <a:gd name="connsiteX38" fmla="*/ 1994678 w 10055839"/>
                <a:gd name="connsiteY38" fmla="*/ 1034669 h 1034669"/>
                <a:gd name="connsiteX39" fmla="*/ 1520555 w 10055839"/>
                <a:gd name="connsiteY39" fmla="*/ 1034669 h 1034669"/>
                <a:gd name="connsiteX40" fmla="*/ 1143542 w 10055839"/>
                <a:gd name="connsiteY40" fmla="*/ 1034669 h 1034669"/>
                <a:gd name="connsiteX41" fmla="*/ 766529 w 10055839"/>
                <a:gd name="connsiteY41" fmla="*/ 1034669 h 1034669"/>
                <a:gd name="connsiteX42" fmla="*/ 172448 w 10055839"/>
                <a:gd name="connsiteY42" fmla="*/ 1034669 h 1034669"/>
                <a:gd name="connsiteX43" fmla="*/ 0 w 10055839"/>
                <a:gd name="connsiteY43" fmla="*/ 862221 h 1034669"/>
                <a:gd name="connsiteX44" fmla="*/ 0 w 10055839"/>
                <a:gd name="connsiteY44" fmla="*/ 503539 h 1034669"/>
                <a:gd name="connsiteX45" fmla="*/ 0 w 10055839"/>
                <a:gd name="connsiteY45" fmla="*/ 172448 h 103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55839" h="1034669" fill="none" extrusionOk="0">
                  <a:moveTo>
                    <a:pt x="0" y="172448"/>
                  </a:moveTo>
                  <a:cubicBezTo>
                    <a:pt x="-8247" y="72645"/>
                    <a:pt x="91048" y="6290"/>
                    <a:pt x="172448" y="0"/>
                  </a:cubicBezTo>
                  <a:cubicBezTo>
                    <a:pt x="260807" y="-11259"/>
                    <a:pt x="463451" y="16980"/>
                    <a:pt x="549461" y="0"/>
                  </a:cubicBezTo>
                  <a:cubicBezTo>
                    <a:pt x="635471" y="-16980"/>
                    <a:pt x="892987" y="17963"/>
                    <a:pt x="1120693" y="0"/>
                  </a:cubicBezTo>
                  <a:cubicBezTo>
                    <a:pt x="1348399" y="-17963"/>
                    <a:pt x="1699962" y="76259"/>
                    <a:pt x="1886144" y="0"/>
                  </a:cubicBezTo>
                  <a:cubicBezTo>
                    <a:pt x="2072326" y="-76259"/>
                    <a:pt x="2079870" y="24479"/>
                    <a:pt x="2166047" y="0"/>
                  </a:cubicBezTo>
                  <a:cubicBezTo>
                    <a:pt x="2252224" y="-24479"/>
                    <a:pt x="2405740" y="15316"/>
                    <a:pt x="2640170" y="0"/>
                  </a:cubicBezTo>
                  <a:cubicBezTo>
                    <a:pt x="2874600" y="-15316"/>
                    <a:pt x="2817316" y="22139"/>
                    <a:pt x="2920074" y="0"/>
                  </a:cubicBezTo>
                  <a:cubicBezTo>
                    <a:pt x="3022832" y="-22139"/>
                    <a:pt x="3165908" y="1774"/>
                    <a:pt x="3297087" y="0"/>
                  </a:cubicBezTo>
                  <a:cubicBezTo>
                    <a:pt x="3428266" y="-1774"/>
                    <a:pt x="3773964" y="6616"/>
                    <a:pt x="4062538" y="0"/>
                  </a:cubicBezTo>
                  <a:cubicBezTo>
                    <a:pt x="4351112" y="-6616"/>
                    <a:pt x="4274341" y="23721"/>
                    <a:pt x="4439551" y="0"/>
                  </a:cubicBezTo>
                  <a:cubicBezTo>
                    <a:pt x="4604761" y="-23721"/>
                    <a:pt x="4928574" y="6699"/>
                    <a:pt x="5107892" y="0"/>
                  </a:cubicBezTo>
                  <a:cubicBezTo>
                    <a:pt x="5287210" y="-6699"/>
                    <a:pt x="5275622" y="31649"/>
                    <a:pt x="5387796" y="0"/>
                  </a:cubicBezTo>
                  <a:cubicBezTo>
                    <a:pt x="5499970" y="-31649"/>
                    <a:pt x="5766635" y="58768"/>
                    <a:pt x="5959028" y="0"/>
                  </a:cubicBezTo>
                  <a:cubicBezTo>
                    <a:pt x="6151421" y="-58768"/>
                    <a:pt x="6566790" y="69377"/>
                    <a:pt x="6724478" y="0"/>
                  </a:cubicBezTo>
                  <a:cubicBezTo>
                    <a:pt x="6882166" y="-69377"/>
                    <a:pt x="6900837" y="28331"/>
                    <a:pt x="7004382" y="0"/>
                  </a:cubicBezTo>
                  <a:cubicBezTo>
                    <a:pt x="7107927" y="-28331"/>
                    <a:pt x="7401325" y="12613"/>
                    <a:pt x="7769833" y="0"/>
                  </a:cubicBezTo>
                  <a:cubicBezTo>
                    <a:pt x="8138341" y="-12613"/>
                    <a:pt x="8146001" y="30923"/>
                    <a:pt x="8243955" y="0"/>
                  </a:cubicBezTo>
                  <a:cubicBezTo>
                    <a:pt x="8341909" y="-30923"/>
                    <a:pt x="8645919" y="28684"/>
                    <a:pt x="8912297" y="0"/>
                  </a:cubicBezTo>
                  <a:cubicBezTo>
                    <a:pt x="9178675" y="-28684"/>
                    <a:pt x="9678729" y="46293"/>
                    <a:pt x="9883391" y="0"/>
                  </a:cubicBezTo>
                  <a:cubicBezTo>
                    <a:pt x="9959660" y="20640"/>
                    <a:pt x="10039664" y="56256"/>
                    <a:pt x="10055839" y="172448"/>
                  </a:cubicBezTo>
                  <a:cubicBezTo>
                    <a:pt x="10094739" y="324088"/>
                    <a:pt x="10028670" y="393107"/>
                    <a:pt x="10055839" y="531130"/>
                  </a:cubicBezTo>
                  <a:cubicBezTo>
                    <a:pt x="10083008" y="669153"/>
                    <a:pt x="10040588" y="781284"/>
                    <a:pt x="10055839" y="862221"/>
                  </a:cubicBezTo>
                  <a:cubicBezTo>
                    <a:pt x="10061896" y="957922"/>
                    <a:pt x="9971280" y="1039993"/>
                    <a:pt x="9883391" y="1034669"/>
                  </a:cubicBezTo>
                  <a:cubicBezTo>
                    <a:pt x="9749397" y="1062298"/>
                    <a:pt x="9682562" y="1020990"/>
                    <a:pt x="9603487" y="1034669"/>
                  </a:cubicBezTo>
                  <a:cubicBezTo>
                    <a:pt x="9524412" y="1048348"/>
                    <a:pt x="9348587" y="1020325"/>
                    <a:pt x="9129365" y="1034669"/>
                  </a:cubicBezTo>
                  <a:cubicBezTo>
                    <a:pt x="8910143" y="1049013"/>
                    <a:pt x="8576042" y="1029580"/>
                    <a:pt x="8363914" y="1034669"/>
                  </a:cubicBezTo>
                  <a:cubicBezTo>
                    <a:pt x="8151786" y="1039758"/>
                    <a:pt x="7990135" y="996114"/>
                    <a:pt x="7792682" y="1034669"/>
                  </a:cubicBezTo>
                  <a:cubicBezTo>
                    <a:pt x="7595229" y="1073224"/>
                    <a:pt x="7517667" y="979067"/>
                    <a:pt x="7318560" y="1034669"/>
                  </a:cubicBezTo>
                  <a:cubicBezTo>
                    <a:pt x="7119453" y="1090271"/>
                    <a:pt x="6939194" y="998004"/>
                    <a:pt x="6650218" y="1034669"/>
                  </a:cubicBezTo>
                  <a:cubicBezTo>
                    <a:pt x="6361242" y="1071334"/>
                    <a:pt x="6262192" y="969915"/>
                    <a:pt x="6078986" y="1034669"/>
                  </a:cubicBezTo>
                  <a:cubicBezTo>
                    <a:pt x="5895780" y="1099423"/>
                    <a:pt x="5886796" y="1001011"/>
                    <a:pt x="5701973" y="1034669"/>
                  </a:cubicBezTo>
                  <a:cubicBezTo>
                    <a:pt x="5517150" y="1068327"/>
                    <a:pt x="5348242" y="1000591"/>
                    <a:pt x="5130741" y="1034669"/>
                  </a:cubicBezTo>
                  <a:cubicBezTo>
                    <a:pt x="4913240" y="1068747"/>
                    <a:pt x="4980319" y="1001877"/>
                    <a:pt x="4850838" y="1034669"/>
                  </a:cubicBezTo>
                  <a:cubicBezTo>
                    <a:pt x="4721357" y="1067461"/>
                    <a:pt x="4371201" y="962237"/>
                    <a:pt x="4182496" y="1034669"/>
                  </a:cubicBezTo>
                  <a:cubicBezTo>
                    <a:pt x="3993791" y="1107101"/>
                    <a:pt x="3890427" y="1008496"/>
                    <a:pt x="3805483" y="1034669"/>
                  </a:cubicBezTo>
                  <a:cubicBezTo>
                    <a:pt x="3720539" y="1060842"/>
                    <a:pt x="3246635" y="998800"/>
                    <a:pt x="3040032" y="1034669"/>
                  </a:cubicBezTo>
                  <a:cubicBezTo>
                    <a:pt x="2833429" y="1070538"/>
                    <a:pt x="2657390" y="980459"/>
                    <a:pt x="2468800" y="1034669"/>
                  </a:cubicBezTo>
                  <a:cubicBezTo>
                    <a:pt x="2280210" y="1088879"/>
                    <a:pt x="2108253" y="1005258"/>
                    <a:pt x="1994678" y="1034669"/>
                  </a:cubicBezTo>
                  <a:cubicBezTo>
                    <a:pt x="1881103" y="1064080"/>
                    <a:pt x="1678038" y="1029252"/>
                    <a:pt x="1520555" y="1034669"/>
                  </a:cubicBezTo>
                  <a:cubicBezTo>
                    <a:pt x="1363072" y="1040086"/>
                    <a:pt x="1264100" y="1010335"/>
                    <a:pt x="1143542" y="1034669"/>
                  </a:cubicBezTo>
                  <a:cubicBezTo>
                    <a:pt x="1022984" y="1059003"/>
                    <a:pt x="899337" y="1016206"/>
                    <a:pt x="766529" y="1034669"/>
                  </a:cubicBezTo>
                  <a:cubicBezTo>
                    <a:pt x="633721" y="1053132"/>
                    <a:pt x="317958" y="968574"/>
                    <a:pt x="172448" y="1034669"/>
                  </a:cubicBezTo>
                  <a:cubicBezTo>
                    <a:pt x="59168" y="1042673"/>
                    <a:pt x="23419" y="962989"/>
                    <a:pt x="0" y="862221"/>
                  </a:cubicBezTo>
                  <a:cubicBezTo>
                    <a:pt x="-14534" y="784856"/>
                    <a:pt x="26949" y="610153"/>
                    <a:pt x="0" y="503539"/>
                  </a:cubicBezTo>
                  <a:cubicBezTo>
                    <a:pt x="-26949" y="396925"/>
                    <a:pt x="31745" y="317581"/>
                    <a:pt x="0" y="172448"/>
                  </a:cubicBezTo>
                  <a:close/>
                </a:path>
                <a:path w="10055839" h="1034669" stroke="0" extrusionOk="0">
                  <a:moveTo>
                    <a:pt x="0" y="172448"/>
                  </a:moveTo>
                  <a:cubicBezTo>
                    <a:pt x="12689" y="87287"/>
                    <a:pt x="75185" y="761"/>
                    <a:pt x="172448" y="0"/>
                  </a:cubicBezTo>
                  <a:cubicBezTo>
                    <a:pt x="273562" y="-29970"/>
                    <a:pt x="390963" y="24227"/>
                    <a:pt x="549461" y="0"/>
                  </a:cubicBezTo>
                  <a:cubicBezTo>
                    <a:pt x="707959" y="-24227"/>
                    <a:pt x="793141" y="33441"/>
                    <a:pt x="926474" y="0"/>
                  </a:cubicBezTo>
                  <a:cubicBezTo>
                    <a:pt x="1059807" y="-33441"/>
                    <a:pt x="1501708" y="54621"/>
                    <a:pt x="1691925" y="0"/>
                  </a:cubicBezTo>
                  <a:cubicBezTo>
                    <a:pt x="1882142" y="-54621"/>
                    <a:pt x="1935565" y="15244"/>
                    <a:pt x="2166047" y="0"/>
                  </a:cubicBezTo>
                  <a:cubicBezTo>
                    <a:pt x="2396529" y="-15244"/>
                    <a:pt x="2435535" y="9034"/>
                    <a:pt x="2640170" y="0"/>
                  </a:cubicBezTo>
                  <a:cubicBezTo>
                    <a:pt x="2844805" y="-9034"/>
                    <a:pt x="3045498" y="37658"/>
                    <a:pt x="3211402" y="0"/>
                  </a:cubicBezTo>
                  <a:cubicBezTo>
                    <a:pt x="3377306" y="-37658"/>
                    <a:pt x="3537225" y="33233"/>
                    <a:pt x="3782634" y="0"/>
                  </a:cubicBezTo>
                  <a:cubicBezTo>
                    <a:pt x="4028043" y="-33233"/>
                    <a:pt x="4110669" y="68494"/>
                    <a:pt x="4353866" y="0"/>
                  </a:cubicBezTo>
                  <a:cubicBezTo>
                    <a:pt x="4597063" y="-68494"/>
                    <a:pt x="4588275" y="22222"/>
                    <a:pt x="4730879" y="0"/>
                  </a:cubicBezTo>
                  <a:cubicBezTo>
                    <a:pt x="4873483" y="-22222"/>
                    <a:pt x="5153457" y="57987"/>
                    <a:pt x="5302111" y="0"/>
                  </a:cubicBezTo>
                  <a:cubicBezTo>
                    <a:pt x="5450765" y="-57987"/>
                    <a:pt x="5786459" y="6267"/>
                    <a:pt x="5970452" y="0"/>
                  </a:cubicBezTo>
                  <a:cubicBezTo>
                    <a:pt x="6154445" y="-6267"/>
                    <a:pt x="6473211" y="67454"/>
                    <a:pt x="6638794" y="0"/>
                  </a:cubicBezTo>
                  <a:cubicBezTo>
                    <a:pt x="6804377" y="-67454"/>
                    <a:pt x="6947096" y="53182"/>
                    <a:pt x="7112916" y="0"/>
                  </a:cubicBezTo>
                  <a:cubicBezTo>
                    <a:pt x="7278736" y="-53182"/>
                    <a:pt x="7355433" y="38008"/>
                    <a:pt x="7489929" y="0"/>
                  </a:cubicBezTo>
                  <a:cubicBezTo>
                    <a:pt x="7624425" y="-38008"/>
                    <a:pt x="7750186" y="36827"/>
                    <a:pt x="7964052" y="0"/>
                  </a:cubicBezTo>
                  <a:cubicBezTo>
                    <a:pt x="8177918" y="-36827"/>
                    <a:pt x="8334458" y="55751"/>
                    <a:pt x="8535284" y="0"/>
                  </a:cubicBezTo>
                  <a:cubicBezTo>
                    <a:pt x="8736110" y="-55751"/>
                    <a:pt x="8736782" y="17037"/>
                    <a:pt x="8815187" y="0"/>
                  </a:cubicBezTo>
                  <a:cubicBezTo>
                    <a:pt x="8893592" y="-17037"/>
                    <a:pt x="9635717" y="39651"/>
                    <a:pt x="9883391" y="0"/>
                  </a:cubicBezTo>
                  <a:cubicBezTo>
                    <a:pt x="9981905" y="7477"/>
                    <a:pt x="10077965" y="84743"/>
                    <a:pt x="10055839" y="172448"/>
                  </a:cubicBezTo>
                  <a:cubicBezTo>
                    <a:pt x="10093266" y="339209"/>
                    <a:pt x="10018874" y="437416"/>
                    <a:pt x="10055839" y="510437"/>
                  </a:cubicBezTo>
                  <a:cubicBezTo>
                    <a:pt x="10092804" y="583458"/>
                    <a:pt x="10016043" y="751053"/>
                    <a:pt x="10055839" y="862221"/>
                  </a:cubicBezTo>
                  <a:cubicBezTo>
                    <a:pt x="10068719" y="976364"/>
                    <a:pt x="9962693" y="1028586"/>
                    <a:pt x="9883391" y="1034669"/>
                  </a:cubicBezTo>
                  <a:cubicBezTo>
                    <a:pt x="9638860" y="1047616"/>
                    <a:pt x="9461861" y="1019544"/>
                    <a:pt x="9312159" y="1034669"/>
                  </a:cubicBezTo>
                  <a:cubicBezTo>
                    <a:pt x="9162457" y="1049794"/>
                    <a:pt x="8909219" y="971086"/>
                    <a:pt x="8546708" y="1034669"/>
                  </a:cubicBezTo>
                  <a:cubicBezTo>
                    <a:pt x="8184197" y="1098252"/>
                    <a:pt x="8163563" y="1027061"/>
                    <a:pt x="7878367" y="1034669"/>
                  </a:cubicBezTo>
                  <a:cubicBezTo>
                    <a:pt x="7593171" y="1042277"/>
                    <a:pt x="7502822" y="986434"/>
                    <a:pt x="7404244" y="1034669"/>
                  </a:cubicBezTo>
                  <a:cubicBezTo>
                    <a:pt x="7305666" y="1082904"/>
                    <a:pt x="7116502" y="1031899"/>
                    <a:pt x="7027231" y="1034669"/>
                  </a:cubicBezTo>
                  <a:cubicBezTo>
                    <a:pt x="6937960" y="1037439"/>
                    <a:pt x="6712043" y="1028323"/>
                    <a:pt x="6553109" y="1034669"/>
                  </a:cubicBezTo>
                  <a:cubicBezTo>
                    <a:pt x="6394175" y="1041015"/>
                    <a:pt x="6286820" y="1027544"/>
                    <a:pt x="6078986" y="1034669"/>
                  </a:cubicBezTo>
                  <a:cubicBezTo>
                    <a:pt x="5871152" y="1041794"/>
                    <a:pt x="5929536" y="1008483"/>
                    <a:pt x="5799083" y="1034669"/>
                  </a:cubicBezTo>
                  <a:cubicBezTo>
                    <a:pt x="5668630" y="1060855"/>
                    <a:pt x="5339931" y="1011508"/>
                    <a:pt x="5130741" y="1034669"/>
                  </a:cubicBezTo>
                  <a:cubicBezTo>
                    <a:pt x="4921551" y="1057830"/>
                    <a:pt x="4882072" y="1023528"/>
                    <a:pt x="4656619" y="1034669"/>
                  </a:cubicBezTo>
                  <a:cubicBezTo>
                    <a:pt x="4431166" y="1045810"/>
                    <a:pt x="4396655" y="1004147"/>
                    <a:pt x="4279606" y="1034669"/>
                  </a:cubicBezTo>
                  <a:cubicBezTo>
                    <a:pt x="4162557" y="1065191"/>
                    <a:pt x="3712840" y="1031567"/>
                    <a:pt x="3514155" y="1034669"/>
                  </a:cubicBezTo>
                  <a:cubicBezTo>
                    <a:pt x="3315470" y="1037771"/>
                    <a:pt x="3286700" y="994737"/>
                    <a:pt x="3137142" y="1034669"/>
                  </a:cubicBezTo>
                  <a:cubicBezTo>
                    <a:pt x="2987584" y="1074601"/>
                    <a:pt x="2783685" y="972251"/>
                    <a:pt x="2565910" y="1034669"/>
                  </a:cubicBezTo>
                  <a:cubicBezTo>
                    <a:pt x="2348135" y="1097087"/>
                    <a:pt x="2273877" y="980825"/>
                    <a:pt x="2091787" y="1034669"/>
                  </a:cubicBezTo>
                  <a:cubicBezTo>
                    <a:pt x="1909697" y="1088513"/>
                    <a:pt x="1527728" y="965527"/>
                    <a:pt x="1326337" y="1034669"/>
                  </a:cubicBezTo>
                  <a:cubicBezTo>
                    <a:pt x="1124946" y="1103811"/>
                    <a:pt x="1098315" y="1005234"/>
                    <a:pt x="949323" y="1034669"/>
                  </a:cubicBezTo>
                  <a:cubicBezTo>
                    <a:pt x="800331" y="1064104"/>
                    <a:pt x="500279" y="957095"/>
                    <a:pt x="172448" y="1034669"/>
                  </a:cubicBezTo>
                  <a:cubicBezTo>
                    <a:pt x="91544" y="1031681"/>
                    <a:pt x="-13819" y="942233"/>
                    <a:pt x="0" y="862221"/>
                  </a:cubicBezTo>
                  <a:cubicBezTo>
                    <a:pt x="-35470" y="752823"/>
                    <a:pt x="14040" y="672955"/>
                    <a:pt x="0" y="503539"/>
                  </a:cubicBezTo>
                  <a:cubicBezTo>
                    <a:pt x="-14040" y="334123"/>
                    <a:pt x="10443" y="267597"/>
                    <a:pt x="0" y="17244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5D2DB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3938121125">
                    <a:custGeom>
                      <a:avLst/>
                      <a:gdLst>
                        <a:gd name="connsiteX0" fmla="*/ 0 w 10055839"/>
                        <a:gd name="connsiteY0" fmla="*/ 216096 h 1296548"/>
                        <a:gd name="connsiteX1" fmla="*/ 216096 w 10055839"/>
                        <a:gd name="connsiteY1" fmla="*/ 0 h 1296548"/>
                        <a:gd name="connsiteX2" fmla="*/ 589720 w 10055839"/>
                        <a:gd name="connsiteY2" fmla="*/ 0 h 1296548"/>
                        <a:gd name="connsiteX3" fmla="*/ 1155817 w 10055839"/>
                        <a:gd name="connsiteY3" fmla="*/ 0 h 1296548"/>
                        <a:gd name="connsiteX4" fmla="*/ 1914387 w 10055839"/>
                        <a:gd name="connsiteY4" fmla="*/ 0 h 1296548"/>
                        <a:gd name="connsiteX5" fmla="*/ 2191774 w 10055839"/>
                        <a:gd name="connsiteY5" fmla="*/ 0 h 1296548"/>
                        <a:gd name="connsiteX6" fmla="*/ 2661635 w 10055839"/>
                        <a:gd name="connsiteY6" fmla="*/ 0 h 1296548"/>
                        <a:gd name="connsiteX7" fmla="*/ 2939022 w 10055839"/>
                        <a:gd name="connsiteY7" fmla="*/ 0 h 1296548"/>
                        <a:gd name="connsiteX8" fmla="*/ 3312646 w 10055839"/>
                        <a:gd name="connsiteY8" fmla="*/ 0 h 1296548"/>
                        <a:gd name="connsiteX9" fmla="*/ 4071216 w 10055839"/>
                        <a:gd name="connsiteY9" fmla="*/ 0 h 1296548"/>
                        <a:gd name="connsiteX10" fmla="*/ 4444840 w 10055839"/>
                        <a:gd name="connsiteY10" fmla="*/ 0 h 1296548"/>
                        <a:gd name="connsiteX11" fmla="*/ 5107173 w 10055839"/>
                        <a:gd name="connsiteY11" fmla="*/ 0 h 1296548"/>
                        <a:gd name="connsiteX12" fmla="*/ 5384561 w 10055839"/>
                        <a:gd name="connsiteY12" fmla="*/ 0 h 1296548"/>
                        <a:gd name="connsiteX13" fmla="*/ 5950657 w 10055839"/>
                        <a:gd name="connsiteY13" fmla="*/ 0 h 1296548"/>
                        <a:gd name="connsiteX14" fmla="*/ 6709227 w 10055839"/>
                        <a:gd name="connsiteY14" fmla="*/ 0 h 1296548"/>
                        <a:gd name="connsiteX15" fmla="*/ 6986615 w 10055839"/>
                        <a:gd name="connsiteY15" fmla="*/ 0 h 1296548"/>
                        <a:gd name="connsiteX16" fmla="*/ 7745185 w 10055839"/>
                        <a:gd name="connsiteY16" fmla="*/ 0 h 1296548"/>
                        <a:gd name="connsiteX17" fmla="*/ 8215045 w 10055839"/>
                        <a:gd name="connsiteY17" fmla="*/ 0 h 1296548"/>
                        <a:gd name="connsiteX18" fmla="*/ 8877378 w 10055839"/>
                        <a:gd name="connsiteY18" fmla="*/ 0 h 1296548"/>
                        <a:gd name="connsiteX19" fmla="*/ 9839743 w 10055839"/>
                        <a:gd name="connsiteY19" fmla="*/ 0 h 1296548"/>
                        <a:gd name="connsiteX20" fmla="*/ 10055839 w 10055839"/>
                        <a:gd name="connsiteY20" fmla="*/ 216096 h 1296548"/>
                        <a:gd name="connsiteX21" fmla="*/ 10055839 w 10055839"/>
                        <a:gd name="connsiteY21" fmla="*/ 665561 h 1296548"/>
                        <a:gd name="connsiteX22" fmla="*/ 10055839 w 10055839"/>
                        <a:gd name="connsiteY22" fmla="*/ 1080452 h 1296548"/>
                        <a:gd name="connsiteX23" fmla="*/ 9839743 w 10055839"/>
                        <a:gd name="connsiteY23" fmla="*/ 1296548 h 1296548"/>
                        <a:gd name="connsiteX24" fmla="*/ 9562356 w 10055839"/>
                        <a:gd name="connsiteY24" fmla="*/ 1296548 h 1296548"/>
                        <a:gd name="connsiteX25" fmla="*/ 9092495 w 10055839"/>
                        <a:gd name="connsiteY25" fmla="*/ 1296548 h 1296548"/>
                        <a:gd name="connsiteX26" fmla="*/ 8333925 w 10055839"/>
                        <a:gd name="connsiteY26" fmla="*/ 1296548 h 1296548"/>
                        <a:gd name="connsiteX27" fmla="*/ 7767828 w 10055839"/>
                        <a:gd name="connsiteY27" fmla="*/ 1296548 h 1296548"/>
                        <a:gd name="connsiteX28" fmla="*/ 7297968 w 10055839"/>
                        <a:gd name="connsiteY28" fmla="*/ 1296548 h 1296548"/>
                        <a:gd name="connsiteX29" fmla="*/ 6635635 w 10055839"/>
                        <a:gd name="connsiteY29" fmla="*/ 1296548 h 1296548"/>
                        <a:gd name="connsiteX30" fmla="*/ 6069538 w 10055839"/>
                        <a:gd name="connsiteY30" fmla="*/ 1296548 h 1296548"/>
                        <a:gd name="connsiteX31" fmla="*/ 5695914 w 10055839"/>
                        <a:gd name="connsiteY31" fmla="*/ 1296548 h 1296548"/>
                        <a:gd name="connsiteX32" fmla="*/ 5129817 w 10055839"/>
                        <a:gd name="connsiteY32" fmla="*/ 1296548 h 1296548"/>
                        <a:gd name="connsiteX33" fmla="*/ 4852429 w 10055839"/>
                        <a:gd name="connsiteY33" fmla="*/ 1296548 h 1296548"/>
                        <a:gd name="connsiteX34" fmla="*/ 4190096 w 10055839"/>
                        <a:gd name="connsiteY34" fmla="*/ 1296548 h 1296548"/>
                        <a:gd name="connsiteX35" fmla="*/ 3816472 w 10055839"/>
                        <a:gd name="connsiteY35" fmla="*/ 1296548 h 1296548"/>
                        <a:gd name="connsiteX36" fmla="*/ 3057902 w 10055839"/>
                        <a:gd name="connsiteY36" fmla="*/ 1296548 h 1296548"/>
                        <a:gd name="connsiteX37" fmla="*/ 2491805 w 10055839"/>
                        <a:gd name="connsiteY37" fmla="*/ 1296548 h 1296548"/>
                        <a:gd name="connsiteX38" fmla="*/ 2021945 w 10055839"/>
                        <a:gd name="connsiteY38" fmla="*/ 1296548 h 1296548"/>
                        <a:gd name="connsiteX39" fmla="*/ 1552085 w 10055839"/>
                        <a:gd name="connsiteY39" fmla="*/ 1296548 h 1296548"/>
                        <a:gd name="connsiteX40" fmla="*/ 1178461 w 10055839"/>
                        <a:gd name="connsiteY40" fmla="*/ 1296548 h 1296548"/>
                        <a:gd name="connsiteX41" fmla="*/ 804837 w 10055839"/>
                        <a:gd name="connsiteY41" fmla="*/ 1296548 h 1296548"/>
                        <a:gd name="connsiteX42" fmla="*/ 216096 w 10055839"/>
                        <a:gd name="connsiteY42" fmla="*/ 1296548 h 1296548"/>
                        <a:gd name="connsiteX43" fmla="*/ 0 w 10055839"/>
                        <a:gd name="connsiteY43" fmla="*/ 1080452 h 1296548"/>
                        <a:gd name="connsiteX44" fmla="*/ 0 w 10055839"/>
                        <a:gd name="connsiteY44" fmla="*/ 630987 h 1296548"/>
                        <a:gd name="connsiteX45" fmla="*/ 0 w 10055839"/>
                        <a:gd name="connsiteY45" fmla="*/ 216096 h 1296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</a:cxnLst>
                      <a:rect l="l" t="t" r="r" b="b"/>
                      <a:pathLst>
                        <a:path w="10055839" h="1296548" fill="none" extrusionOk="0">
                          <a:moveTo>
                            <a:pt x="0" y="216096"/>
                          </a:moveTo>
                          <a:cubicBezTo>
                            <a:pt x="-13575" y="89238"/>
                            <a:pt x="125468" y="13053"/>
                            <a:pt x="216096" y="0"/>
                          </a:cubicBezTo>
                          <a:cubicBezTo>
                            <a:pt x="328856" y="-14680"/>
                            <a:pt x="412693" y="2312"/>
                            <a:pt x="589720" y="0"/>
                          </a:cubicBezTo>
                          <a:cubicBezTo>
                            <a:pt x="766747" y="-2312"/>
                            <a:pt x="910100" y="40543"/>
                            <a:pt x="1155817" y="0"/>
                          </a:cubicBezTo>
                          <a:cubicBezTo>
                            <a:pt x="1401534" y="-40543"/>
                            <a:pt x="1646263" y="46890"/>
                            <a:pt x="1914387" y="0"/>
                          </a:cubicBezTo>
                          <a:cubicBezTo>
                            <a:pt x="2182511" y="-46890"/>
                            <a:pt x="2069697" y="26422"/>
                            <a:pt x="2191774" y="0"/>
                          </a:cubicBezTo>
                          <a:cubicBezTo>
                            <a:pt x="2313851" y="-26422"/>
                            <a:pt x="2451665" y="28026"/>
                            <a:pt x="2661635" y="0"/>
                          </a:cubicBezTo>
                          <a:cubicBezTo>
                            <a:pt x="2871605" y="-28026"/>
                            <a:pt x="2868098" y="7258"/>
                            <a:pt x="2939022" y="0"/>
                          </a:cubicBezTo>
                          <a:cubicBezTo>
                            <a:pt x="3009946" y="-7258"/>
                            <a:pt x="3167205" y="37101"/>
                            <a:pt x="3312646" y="0"/>
                          </a:cubicBezTo>
                          <a:cubicBezTo>
                            <a:pt x="3458087" y="-37101"/>
                            <a:pt x="3861674" y="65843"/>
                            <a:pt x="4071216" y="0"/>
                          </a:cubicBezTo>
                          <a:cubicBezTo>
                            <a:pt x="4280758" y="-65843"/>
                            <a:pt x="4351963" y="2599"/>
                            <a:pt x="4444840" y="0"/>
                          </a:cubicBezTo>
                          <a:cubicBezTo>
                            <a:pt x="4537717" y="-2599"/>
                            <a:pt x="4801961" y="11551"/>
                            <a:pt x="5107173" y="0"/>
                          </a:cubicBezTo>
                          <a:cubicBezTo>
                            <a:pt x="5412385" y="-11551"/>
                            <a:pt x="5311354" y="12370"/>
                            <a:pt x="5384561" y="0"/>
                          </a:cubicBezTo>
                          <a:cubicBezTo>
                            <a:pt x="5457768" y="-12370"/>
                            <a:pt x="5746818" y="16059"/>
                            <a:pt x="5950657" y="0"/>
                          </a:cubicBezTo>
                          <a:cubicBezTo>
                            <a:pt x="6154496" y="-16059"/>
                            <a:pt x="6554655" y="56869"/>
                            <a:pt x="6709227" y="0"/>
                          </a:cubicBezTo>
                          <a:cubicBezTo>
                            <a:pt x="6863799" y="-56869"/>
                            <a:pt x="6926222" y="13640"/>
                            <a:pt x="6986615" y="0"/>
                          </a:cubicBezTo>
                          <a:cubicBezTo>
                            <a:pt x="7047008" y="-13640"/>
                            <a:pt x="7384997" y="12829"/>
                            <a:pt x="7745185" y="0"/>
                          </a:cubicBezTo>
                          <a:cubicBezTo>
                            <a:pt x="8105373" y="-12829"/>
                            <a:pt x="8039853" y="6007"/>
                            <a:pt x="8215045" y="0"/>
                          </a:cubicBezTo>
                          <a:cubicBezTo>
                            <a:pt x="8390237" y="-6007"/>
                            <a:pt x="8551400" y="16669"/>
                            <a:pt x="8877378" y="0"/>
                          </a:cubicBezTo>
                          <a:cubicBezTo>
                            <a:pt x="9203356" y="-16669"/>
                            <a:pt x="9578632" y="76781"/>
                            <a:pt x="9839743" y="0"/>
                          </a:cubicBezTo>
                          <a:cubicBezTo>
                            <a:pt x="9952615" y="7045"/>
                            <a:pt x="10036323" y="71469"/>
                            <a:pt x="10055839" y="216096"/>
                          </a:cubicBezTo>
                          <a:cubicBezTo>
                            <a:pt x="10075076" y="399115"/>
                            <a:pt x="10055613" y="572281"/>
                            <a:pt x="10055839" y="665561"/>
                          </a:cubicBezTo>
                          <a:cubicBezTo>
                            <a:pt x="10056065" y="758841"/>
                            <a:pt x="10038688" y="936571"/>
                            <a:pt x="10055839" y="1080452"/>
                          </a:cubicBezTo>
                          <a:cubicBezTo>
                            <a:pt x="10066350" y="1200598"/>
                            <a:pt x="9944960" y="1306781"/>
                            <a:pt x="9839743" y="1296548"/>
                          </a:cubicBezTo>
                          <a:cubicBezTo>
                            <a:pt x="9764373" y="1306347"/>
                            <a:pt x="9642302" y="1282631"/>
                            <a:pt x="9562356" y="1296548"/>
                          </a:cubicBezTo>
                          <a:cubicBezTo>
                            <a:pt x="9482410" y="1310465"/>
                            <a:pt x="9323169" y="1263002"/>
                            <a:pt x="9092495" y="1296548"/>
                          </a:cubicBezTo>
                          <a:cubicBezTo>
                            <a:pt x="8861821" y="1330094"/>
                            <a:pt x="8640811" y="1229880"/>
                            <a:pt x="8333925" y="1296548"/>
                          </a:cubicBezTo>
                          <a:cubicBezTo>
                            <a:pt x="8027039" y="1363216"/>
                            <a:pt x="7961803" y="1288230"/>
                            <a:pt x="7767828" y="1296548"/>
                          </a:cubicBezTo>
                          <a:cubicBezTo>
                            <a:pt x="7573853" y="1304866"/>
                            <a:pt x="7440578" y="1243848"/>
                            <a:pt x="7297968" y="1296548"/>
                          </a:cubicBezTo>
                          <a:cubicBezTo>
                            <a:pt x="7155358" y="1349248"/>
                            <a:pt x="6853431" y="1292989"/>
                            <a:pt x="6635635" y="1296548"/>
                          </a:cubicBezTo>
                          <a:cubicBezTo>
                            <a:pt x="6417839" y="1300107"/>
                            <a:pt x="6235927" y="1271944"/>
                            <a:pt x="6069538" y="1296548"/>
                          </a:cubicBezTo>
                          <a:cubicBezTo>
                            <a:pt x="5903149" y="1321152"/>
                            <a:pt x="5857251" y="1280021"/>
                            <a:pt x="5695914" y="1296548"/>
                          </a:cubicBezTo>
                          <a:cubicBezTo>
                            <a:pt x="5534577" y="1313075"/>
                            <a:pt x="5349042" y="1237518"/>
                            <a:pt x="5129817" y="1296548"/>
                          </a:cubicBezTo>
                          <a:cubicBezTo>
                            <a:pt x="4910592" y="1355578"/>
                            <a:pt x="4966745" y="1284093"/>
                            <a:pt x="4852429" y="1296548"/>
                          </a:cubicBezTo>
                          <a:cubicBezTo>
                            <a:pt x="4738113" y="1309003"/>
                            <a:pt x="4451029" y="1273230"/>
                            <a:pt x="4190096" y="1296548"/>
                          </a:cubicBezTo>
                          <a:cubicBezTo>
                            <a:pt x="3929163" y="1319866"/>
                            <a:pt x="3899937" y="1290499"/>
                            <a:pt x="3816472" y="1296548"/>
                          </a:cubicBezTo>
                          <a:cubicBezTo>
                            <a:pt x="3733007" y="1302597"/>
                            <a:pt x="3258086" y="1258906"/>
                            <a:pt x="3057902" y="1296548"/>
                          </a:cubicBezTo>
                          <a:cubicBezTo>
                            <a:pt x="2857718" y="1334190"/>
                            <a:pt x="2711520" y="1286958"/>
                            <a:pt x="2491805" y="1296548"/>
                          </a:cubicBezTo>
                          <a:cubicBezTo>
                            <a:pt x="2272090" y="1306138"/>
                            <a:pt x="2236902" y="1252650"/>
                            <a:pt x="2021945" y="1296548"/>
                          </a:cubicBezTo>
                          <a:cubicBezTo>
                            <a:pt x="1806988" y="1340446"/>
                            <a:pt x="1686112" y="1281985"/>
                            <a:pt x="1552085" y="1296548"/>
                          </a:cubicBezTo>
                          <a:cubicBezTo>
                            <a:pt x="1418058" y="1311111"/>
                            <a:pt x="1270656" y="1261969"/>
                            <a:pt x="1178461" y="1296548"/>
                          </a:cubicBezTo>
                          <a:cubicBezTo>
                            <a:pt x="1086266" y="1331127"/>
                            <a:pt x="885645" y="1295573"/>
                            <a:pt x="804837" y="1296548"/>
                          </a:cubicBezTo>
                          <a:cubicBezTo>
                            <a:pt x="724029" y="1297523"/>
                            <a:pt x="338805" y="1236560"/>
                            <a:pt x="216096" y="1296548"/>
                          </a:cubicBezTo>
                          <a:cubicBezTo>
                            <a:pt x="65613" y="1310363"/>
                            <a:pt x="33817" y="1207782"/>
                            <a:pt x="0" y="1080452"/>
                          </a:cubicBezTo>
                          <a:cubicBezTo>
                            <a:pt x="-9690" y="939390"/>
                            <a:pt x="26839" y="846263"/>
                            <a:pt x="0" y="630987"/>
                          </a:cubicBezTo>
                          <a:cubicBezTo>
                            <a:pt x="-26839" y="415712"/>
                            <a:pt x="25466" y="326955"/>
                            <a:pt x="0" y="216096"/>
                          </a:cubicBezTo>
                          <a:close/>
                        </a:path>
                        <a:path w="10055839" h="1296548" stroke="0" extrusionOk="0">
                          <a:moveTo>
                            <a:pt x="0" y="216096"/>
                          </a:moveTo>
                          <a:cubicBezTo>
                            <a:pt x="2521" y="98751"/>
                            <a:pt x="80457" y="6129"/>
                            <a:pt x="216096" y="0"/>
                          </a:cubicBezTo>
                          <a:cubicBezTo>
                            <a:pt x="398023" y="-44828"/>
                            <a:pt x="494026" y="6435"/>
                            <a:pt x="589720" y="0"/>
                          </a:cubicBezTo>
                          <a:cubicBezTo>
                            <a:pt x="685414" y="-6435"/>
                            <a:pt x="803905" y="31217"/>
                            <a:pt x="963344" y="0"/>
                          </a:cubicBezTo>
                          <a:cubicBezTo>
                            <a:pt x="1122783" y="-31217"/>
                            <a:pt x="1548910" y="3160"/>
                            <a:pt x="1721914" y="0"/>
                          </a:cubicBezTo>
                          <a:cubicBezTo>
                            <a:pt x="1894918" y="-3160"/>
                            <a:pt x="2087433" y="15301"/>
                            <a:pt x="2191774" y="0"/>
                          </a:cubicBezTo>
                          <a:cubicBezTo>
                            <a:pt x="2296115" y="-15301"/>
                            <a:pt x="2469131" y="20524"/>
                            <a:pt x="2661635" y="0"/>
                          </a:cubicBezTo>
                          <a:cubicBezTo>
                            <a:pt x="2854139" y="-20524"/>
                            <a:pt x="3010125" y="1795"/>
                            <a:pt x="3227731" y="0"/>
                          </a:cubicBezTo>
                          <a:cubicBezTo>
                            <a:pt x="3445337" y="-1795"/>
                            <a:pt x="3617468" y="16651"/>
                            <a:pt x="3793828" y="0"/>
                          </a:cubicBezTo>
                          <a:cubicBezTo>
                            <a:pt x="3970188" y="-16651"/>
                            <a:pt x="4167598" y="44949"/>
                            <a:pt x="4359925" y="0"/>
                          </a:cubicBezTo>
                          <a:cubicBezTo>
                            <a:pt x="4552252" y="-44949"/>
                            <a:pt x="4634897" y="15598"/>
                            <a:pt x="4733549" y="0"/>
                          </a:cubicBezTo>
                          <a:cubicBezTo>
                            <a:pt x="4832201" y="-15598"/>
                            <a:pt x="5102214" y="37277"/>
                            <a:pt x="5299646" y="0"/>
                          </a:cubicBezTo>
                          <a:cubicBezTo>
                            <a:pt x="5497078" y="-37277"/>
                            <a:pt x="5828181" y="53157"/>
                            <a:pt x="5961979" y="0"/>
                          </a:cubicBezTo>
                          <a:cubicBezTo>
                            <a:pt x="6095777" y="-53157"/>
                            <a:pt x="6402052" y="10587"/>
                            <a:pt x="6624313" y="0"/>
                          </a:cubicBezTo>
                          <a:cubicBezTo>
                            <a:pt x="6846574" y="-10587"/>
                            <a:pt x="6900017" y="45694"/>
                            <a:pt x="7094173" y="0"/>
                          </a:cubicBezTo>
                          <a:cubicBezTo>
                            <a:pt x="7288329" y="-45694"/>
                            <a:pt x="7344585" y="28837"/>
                            <a:pt x="7467797" y="0"/>
                          </a:cubicBezTo>
                          <a:cubicBezTo>
                            <a:pt x="7591009" y="-28837"/>
                            <a:pt x="7814143" y="13372"/>
                            <a:pt x="7937657" y="0"/>
                          </a:cubicBezTo>
                          <a:cubicBezTo>
                            <a:pt x="8061171" y="-13372"/>
                            <a:pt x="8340630" y="47841"/>
                            <a:pt x="8503754" y="0"/>
                          </a:cubicBezTo>
                          <a:cubicBezTo>
                            <a:pt x="8666878" y="-47841"/>
                            <a:pt x="8719209" y="26652"/>
                            <a:pt x="8781142" y="0"/>
                          </a:cubicBezTo>
                          <a:cubicBezTo>
                            <a:pt x="8843075" y="-26652"/>
                            <a:pt x="9615597" y="35267"/>
                            <a:pt x="9839743" y="0"/>
                          </a:cubicBezTo>
                          <a:cubicBezTo>
                            <a:pt x="9963430" y="9910"/>
                            <a:pt x="10086065" y="107042"/>
                            <a:pt x="10055839" y="216096"/>
                          </a:cubicBezTo>
                          <a:cubicBezTo>
                            <a:pt x="10090679" y="372532"/>
                            <a:pt x="10035526" y="452262"/>
                            <a:pt x="10055839" y="639630"/>
                          </a:cubicBezTo>
                          <a:cubicBezTo>
                            <a:pt x="10076152" y="826998"/>
                            <a:pt x="10017546" y="950899"/>
                            <a:pt x="10055839" y="1080452"/>
                          </a:cubicBezTo>
                          <a:cubicBezTo>
                            <a:pt x="10070179" y="1220845"/>
                            <a:pt x="9937843" y="1288439"/>
                            <a:pt x="9839743" y="1296548"/>
                          </a:cubicBezTo>
                          <a:cubicBezTo>
                            <a:pt x="9677836" y="1362074"/>
                            <a:pt x="9467774" y="1229926"/>
                            <a:pt x="9273646" y="1296548"/>
                          </a:cubicBezTo>
                          <a:cubicBezTo>
                            <a:pt x="9079518" y="1363170"/>
                            <a:pt x="8678915" y="1213392"/>
                            <a:pt x="8515076" y="1296548"/>
                          </a:cubicBezTo>
                          <a:cubicBezTo>
                            <a:pt x="8351237" y="1379704"/>
                            <a:pt x="8176385" y="1282607"/>
                            <a:pt x="7852743" y="1296548"/>
                          </a:cubicBezTo>
                          <a:cubicBezTo>
                            <a:pt x="7529101" y="1310489"/>
                            <a:pt x="7477900" y="1290502"/>
                            <a:pt x="7382883" y="1296548"/>
                          </a:cubicBezTo>
                          <a:cubicBezTo>
                            <a:pt x="7287866" y="1302594"/>
                            <a:pt x="7155280" y="1293387"/>
                            <a:pt x="7009259" y="1296548"/>
                          </a:cubicBezTo>
                          <a:cubicBezTo>
                            <a:pt x="6863238" y="1299709"/>
                            <a:pt x="6644911" y="1265197"/>
                            <a:pt x="6539398" y="1296548"/>
                          </a:cubicBezTo>
                          <a:cubicBezTo>
                            <a:pt x="6433885" y="1327899"/>
                            <a:pt x="6174072" y="1287203"/>
                            <a:pt x="6069538" y="1296548"/>
                          </a:cubicBezTo>
                          <a:cubicBezTo>
                            <a:pt x="5965004" y="1305893"/>
                            <a:pt x="5850087" y="1267405"/>
                            <a:pt x="5792150" y="1296548"/>
                          </a:cubicBezTo>
                          <a:cubicBezTo>
                            <a:pt x="5734213" y="1325691"/>
                            <a:pt x="5440592" y="1258530"/>
                            <a:pt x="5129817" y="1296548"/>
                          </a:cubicBezTo>
                          <a:cubicBezTo>
                            <a:pt x="4819042" y="1334566"/>
                            <a:pt x="4847114" y="1277963"/>
                            <a:pt x="4659957" y="1296548"/>
                          </a:cubicBezTo>
                          <a:cubicBezTo>
                            <a:pt x="4472800" y="1315133"/>
                            <a:pt x="4376849" y="1271004"/>
                            <a:pt x="4286333" y="1296548"/>
                          </a:cubicBezTo>
                          <a:cubicBezTo>
                            <a:pt x="4195817" y="1322092"/>
                            <a:pt x="3723454" y="1226106"/>
                            <a:pt x="3527763" y="1296548"/>
                          </a:cubicBezTo>
                          <a:cubicBezTo>
                            <a:pt x="3332072" y="1366990"/>
                            <a:pt x="3317793" y="1279548"/>
                            <a:pt x="3154139" y="1296548"/>
                          </a:cubicBezTo>
                          <a:cubicBezTo>
                            <a:pt x="2990485" y="1313548"/>
                            <a:pt x="2772388" y="1286822"/>
                            <a:pt x="2588042" y="1296548"/>
                          </a:cubicBezTo>
                          <a:cubicBezTo>
                            <a:pt x="2403696" y="1306274"/>
                            <a:pt x="2266062" y="1286616"/>
                            <a:pt x="2118182" y="1296548"/>
                          </a:cubicBezTo>
                          <a:cubicBezTo>
                            <a:pt x="1970302" y="1306480"/>
                            <a:pt x="1606867" y="1261816"/>
                            <a:pt x="1359612" y="1296548"/>
                          </a:cubicBezTo>
                          <a:cubicBezTo>
                            <a:pt x="1112357" y="1331280"/>
                            <a:pt x="1137220" y="1283564"/>
                            <a:pt x="985988" y="1296548"/>
                          </a:cubicBezTo>
                          <a:cubicBezTo>
                            <a:pt x="834756" y="1309532"/>
                            <a:pt x="402889" y="1272673"/>
                            <a:pt x="216096" y="1296548"/>
                          </a:cubicBezTo>
                          <a:cubicBezTo>
                            <a:pt x="122187" y="1291246"/>
                            <a:pt x="-19507" y="1178303"/>
                            <a:pt x="0" y="1080452"/>
                          </a:cubicBezTo>
                          <a:cubicBezTo>
                            <a:pt x="-32962" y="872656"/>
                            <a:pt x="34544" y="841350"/>
                            <a:pt x="0" y="630987"/>
                          </a:cubicBezTo>
                          <a:cubicBezTo>
                            <a:pt x="-34544" y="420624"/>
                            <a:pt x="1045" y="397983"/>
                            <a:pt x="0" y="21609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AF0D9-AF0D-D97A-4EE1-96014C8D57C0}"/>
                </a:ext>
              </a:extLst>
            </p:cNvPr>
            <p:cNvSpPr txBox="1"/>
            <p:nvPr/>
          </p:nvSpPr>
          <p:spPr>
            <a:xfrm>
              <a:off x="3118597" y="1204605"/>
              <a:ext cx="9862457" cy="95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đêm hè oi bức, mẹ đã làm gì để con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 ngon?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2A1BC1-8FB3-508B-9397-D274AC80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0136" y="1048864"/>
              <a:ext cx="767540" cy="1357336"/>
            </a:xfrm>
            <a:prstGeom prst="rect">
              <a:avLst/>
            </a:prstGeom>
          </p:spPr>
        </p:pic>
      </p:grp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3D49BDA6-BDE4-5DD8-4B4D-66AE6F85E7B9}"/>
              </a:ext>
            </a:extLst>
          </p:cNvPr>
          <p:cNvSpPr/>
          <p:nvPr/>
        </p:nvSpPr>
        <p:spPr>
          <a:xfrm>
            <a:off x="379639" y="2873830"/>
            <a:ext cx="11385706" cy="2209448"/>
          </a:xfrm>
          <a:custGeom>
            <a:avLst/>
            <a:gdLst>
              <a:gd name="connsiteX0" fmla="*/ 0 w 11385706"/>
              <a:gd name="connsiteY0" fmla="*/ 254148 h 2471057"/>
              <a:gd name="connsiteX1" fmla="*/ 254148 w 11385706"/>
              <a:gd name="connsiteY1" fmla="*/ 0 h 2471057"/>
              <a:gd name="connsiteX2" fmla="*/ 933986 w 11385706"/>
              <a:gd name="connsiteY2" fmla="*/ 0 h 2471057"/>
              <a:gd name="connsiteX3" fmla="*/ 1396276 w 11385706"/>
              <a:gd name="connsiteY3" fmla="*/ 0 h 2471057"/>
              <a:gd name="connsiteX4" fmla="*/ 2184888 w 11385706"/>
              <a:gd name="connsiteY4" fmla="*/ 0 h 2471057"/>
              <a:gd name="connsiteX5" fmla="*/ 2973501 w 11385706"/>
              <a:gd name="connsiteY5" fmla="*/ 0 h 2471057"/>
              <a:gd name="connsiteX6" fmla="*/ 3762113 w 11385706"/>
              <a:gd name="connsiteY6" fmla="*/ 0 h 2471057"/>
              <a:gd name="connsiteX7" fmla="*/ 4115629 w 11385706"/>
              <a:gd name="connsiteY7" fmla="*/ 0 h 2471057"/>
              <a:gd name="connsiteX8" fmla="*/ 4469144 w 11385706"/>
              <a:gd name="connsiteY8" fmla="*/ 0 h 2471057"/>
              <a:gd name="connsiteX9" fmla="*/ 5148983 w 11385706"/>
              <a:gd name="connsiteY9" fmla="*/ 0 h 2471057"/>
              <a:gd name="connsiteX10" fmla="*/ 5937595 w 11385706"/>
              <a:gd name="connsiteY10" fmla="*/ 0 h 2471057"/>
              <a:gd name="connsiteX11" fmla="*/ 6291111 w 11385706"/>
              <a:gd name="connsiteY11" fmla="*/ 0 h 2471057"/>
              <a:gd name="connsiteX12" fmla="*/ 7188497 w 11385706"/>
              <a:gd name="connsiteY12" fmla="*/ 0 h 2471057"/>
              <a:gd name="connsiteX13" fmla="*/ 7759561 w 11385706"/>
              <a:gd name="connsiteY13" fmla="*/ 0 h 2471057"/>
              <a:gd name="connsiteX14" fmla="*/ 8330625 w 11385706"/>
              <a:gd name="connsiteY14" fmla="*/ 0 h 2471057"/>
              <a:gd name="connsiteX15" fmla="*/ 8684141 w 11385706"/>
              <a:gd name="connsiteY15" fmla="*/ 0 h 2471057"/>
              <a:gd name="connsiteX16" fmla="*/ 9472753 w 11385706"/>
              <a:gd name="connsiteY16" fmla="*/ 0 h 2471057"/>
              <a:gd name="connsiteX17" fmla="*/ 10370139 w 11385706"/>
              <a:gd name="connsiteY17" fmla="*/ 0 h 2471057"/>
              <a:gd name="connsiteX18" fmla="*/ 11131558 w 11385706"/>
              <a:gd name="connsiteY18" fmla="*/ 0 h 2471057"/>
              <a:gd name="connsiteX19" fmla="*/ 11385706 w 11385706"/>
              <a:gd name="connsiteY19" fmla="*/ 254148 h 2471057"/>
              <a:gd name="connsiteX20" fmla="*/ 11385706 w 11385706"/>
              <a:gd name="connsiteY20" fmla="*/ 947657 h 2471057"/>
              <a:gd name="connsiteX21" fmla="*/ 11385706 w 11385706"/>
              <a:gd name="connsiteY21" fmla="*/ 1543028 h 2471057"/>
              <a:gd name="connsiteX22" fmla="*/ 11385706 w 11385706"/>
              <a:gd name="connsiteY22" fmla="*/ 2216909 h 2471057"/>
              <a:gd name="connsiteX23" fmla="*/ 11131558 w 11385706"/>
              <a:gd name="connsiteY23" fmla="*/ 2471057 h 2471057"/>
              <a:gd name="connsiteX24" fmla="*/ 10560494 w 11385706"/>
              <a:gd name="connsiteY24" fmla="*/ 2471057 h 2471057"/>
              <a:gd name="connsiteX25" fmla="*/ 9989430 w 11385706"/>
              <a:gd name="connsiteY25" fmla="*/ 2471057 h 2471057"/>
              <a:gd name="connsiteX26" fmla="*/ 9309592 w 11385706"/>
              <a:gd name="connsiteY26" fmla="*/ 2471057 h 2471057"/>
              <a:gd name="connsiteX27" fmla="*/ 8847302 w 11385706"/>
              <a:gd name="connsiteY27" fmla="*/ 2471057 h 2471057"/>
              <a:gd name="connsiteX28" fmla="*/ 8385012 w 11385706"/>
              <a:gd name="connsiteY28" fmla="*/ 2471057 h 2471057"/>
              <a:gd name="connsiteX29" fmla="*/ 8031496 w 11385706"/>
              <a:gd name="connsiteY29" fmla="*/ 2471057 h 2471057"/>
              <a:gd name="connsiteX30" fmla="*/ 7460432 w 11385706"/>
              <a:gd name="connsiteY30" fmla="*/ 2471057 h 2471057"/>
              <a:gd name="connsiteX31" fmla="*/ 6671820 w 11385706"/>
              <a:gd name="connsiteY31" fmla="*/ 2471057 h 2471057"/>
              <a:gd name="connsiteX32" fmla="*/ 5991982 w 11385706"/>
              <a:gd name="connsiteY32" fmla="*/ 2471057 h 2471057"/>
              <a:gd name="connsiteX33" fmla="*/ 5529692 w 11385706"/>
              <a:gd name="connsiteY33" fmla="*/ 2471057 h 2471057"/>
              <a:gd name="connsiteX34" fmla="*/ 5176176 w 11385706"/>
              <a:gd name="connsiteY34" fmla="*/ 2471057 h 2471057"/>
              <a:gd name="connsiteX35" fmla="*/ 4278790 w 11385706"/>
              <a:gd name="connsiteY35" fmla="*/ 2471057 h 2471057"/>
              <a:gd name="connsiteX36" fmla="*/ 3707726 w 11385706"/>
              <a:gd name="connsiteY36" fmla="*/ 2471057 h 2471057"/>
              <a:gd name="connsiteX37" fmla="*/ 2919113 w 11385706"/>
              <a:gd name="connsiteY37" fmla="*/ 2471057 h 2471057"/>
              <a:gd name="connsiteX38" fmla="*/ 2565598 w 11385706"/>
              <a:gd name="connsiteY38" fmla="*/ 2471057 h 2471057"/>
              <a:gd name="connsiteX39" fmla="*/ 2103308 w 11385706"/>
              <a:gd name="connsiteY39" fmla="*/ 2471057 h 2471057"/>
              <a:gd name="connsiteX40" fmla="*/ 1314695 w 11385706"/>
              <a:gd name="connsiteY40" fmla="*/ 2471057 h 2471057"/>
              <a:gd name="connsiteX41" fmla="*/ 852406 w 11385706"/>
              <a:gd name="connsiteY41" fmla="*/ 2471057 h 2471057"/>
              <a:gd name="connsiteX42" fmla="*/ 254148 w 11385706"/>
              <a:gd name="connsiteY42" fmla="*/ 2471057 h 2471057"/>
              <a:gd name="connsiteX43" fmla="*/ 0 w 11385706"/>
              <a:gd name="connsiteY43" fmla="*/ 2216909 h 2471057"/>
              <a:gd name="connsiteX44" fmla="*/ 0 w 11385706"/>
              <a:gd name="connsiteY44" fmla="*/ 1562655 h 2471057"/>
              <a:gd name="connsiteX45" fmla="*/ 0 w 11385706"/>
              <a:gd name="connsiteY45" fmla="*/ 947657 h 2471057"/>
              <a:gd name="connsiteX46" fmla="*/ 0 w 11385706"/>
              <a:gd name="connsiteY46" fmla="*/ 254148 h 247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385706" h="2471057" fill="none" extrusionOk="0">
                <a:moveTo>
                  <a:pt x="0" y="254148"/>
                </a:moveTo>
                <a:cubicBezTo>
                  <a:pt x="-25869" y="107973"/>
                  <a:pt x="130615" y="14115"/>
                  <a:pt x="254148" y="0"/>
                </a:cubicBezTo>
                <a:cubicBezTo>
                  <a:pt x="396910" y="-6068"/>
                  <a:pt x="599251" y="-28326"/>
                  <a:pt x="933986" y="0"/>
                </a:cubicBezTo>
                <a:cubicBezTo>
                  <a:pt x="1268721" y="28326"/>
                  <a:pt x="1269299" y="-19352"/>
                  <a:pt x="1396276" y="0"/>
                </a:cubicBezTo>
                <a:cubicBezTo>
                  <a:pt x="1523253" y="19352"/>
                  <a:pt x="1900461" y="-36837"/>
                  <a:pt x="2184888" y="0"/>
                </a:cubicBezTo>
                <a:cubicBezTo>
                  <a:pt x="2469315" y="36837"/>
                  <a:pt x="2759363" y="450"/>
                  <a:pt x="2973501" y="0"/>
                </a:cubicBezTo>
                <a:cubicBezTo>
                  <a:pt x="3187639" y="-450"/>
                  <a:pt x="3427537" y="-25065"/>
                  <a:pt x="3762113" y="0"/>
                </a:cubicBezTo>
                <a:cubicBezTo>
                  <a:pt x="4096689" y="25065"/>
                  <a:pt x="4009931" y="-16549"/>
                  <a:pt x="4115629" y="0"/>
                </a:cubicBezTo>
                <a:cubicBezTo>
                  <a:pt x="4221327" y="16549"/>
                  <a:pt x="4373947" y="9948"/>
                  <a:pt x="4469144" y="0"/>
                </a:cubicBezTo>
                <a:cubicBezTo>
                  <a:pt x="4564341" y="-9948"/>
                  <a:pt x="4998350" y="13223"/>
                  <a:pt x="5148983" y="0"/>
                </a:cubicBezTo>
                <a:cubicBezTo>
                  <a:pt x="5299616" y="-13223"/>
                  <a:pt x="5754277" y="7376"/>
                  <a:pt x="5937595" y="0"/>
                </a:cubicBezTo>
                <a:cubicBezTo>
                  <a:pt x="6120913" y="-7376"/>
                  <a:pt x="6166469" y="12256"/>
                  <a:pt x="6291111" y="0"/>
                </a:cubicBezTo>
                <a:cubicBezTo>
                  <a:pt x="6415753" y="-12256"/>
                  <a:pt x="6864044" y="-17091"/>
                  <a:pt x="7188497" y="0"/>
                </a:cubicBezTo>
                <a:cubicBezTo>
                  <a:pt x="7512950" y="17091"/>
                  <a:pt x="7477338" y="12181"/>
                  <a:pt x="7759561" y="0"/>
                </a:cubicBezTo>
                <a:cubicBezTo>
                  <a:pt x="8041784" y="-12181"/>
                  <a:pt x="8199610" y="3415"/>
                  <a:pt x="8330625" y="0"/>
                </a:cubicBezTo>
                <a:cubicBezTo>
                  <a:pt x="8461640" y="-3415"/>
                  <a:pt x="8542948" y="6203"/>
                  <a:pt x="8684141" y="0"/>
                </a:cubicBezTo>
                <a:cubicBezTo>
                  <a:pt x="8825334" y="-6203"/>
                  <a:pt x="9262564" y="-11016"/>
                  <a:pt x="9472753" y="0"/>
                </a:cubicBezTo>
                <a:cubicBezTo>
                  <a:pt x="9682942" y="11016"/>
                  <a:pt x="10048255" y="-31200"/>
                  <a:pt x="10370139" y="0"/>
                </a:cubicBezTo>
                <a:cubicBezTo>
                  <a:pt x="10692023" y="31200"/>
                  <a:pt x="10781358" y="-1904"/>
                  <a:pt x="11131558" y="0"/>
                </a:cubicBezTo>
                <a:cubicBezTo>
                  <a:pt x="11246634" y="8065"/>
                  <a:pt x="11391405" y="122803"/>
                  <a:pt x="11385706" y="254148"/>
                </a:cubicBezTo>
                <a:cubicBezTo>
                  <a:pt x="11379458" y="421187"/>
                  <a:pt x="11354128" y="674733"/>
                  <a:pt x="11385706" y="947657"/>
                </a:cubicBezTo>
                <a:cubicBezTo>
                  <a:pt x="11417284" y="1220581"/>
                  <a:pt x="11404779" y="1388471"/>
                  <a:pt x="11385706" y="1543028"/>
                </a:cubicBezTo>
                <a:cubicBezTo>
                  <a:pt x="11366633" y="1697585"/>
                  <a:pt x="11404182" y="1988263"/>
                  <a:pt x="11385706" y="2216909"/>
                </a:cubicBezTo>
                <a:cubicBezTo>
                  <a:pt x="11367988" y="2335169"/>
                  <a:pt x="11262290" y="2471736"/>
                  <a:pt x="11131558" y="2471057"/>
                </a:cubicBezTo>
                <a:cubicBezTo>
                  <a:pt x="10963280" y="2452397"/>
                  <a:pt x="10795369" y="2465377"/>
                  <a:pt x="10560494" y="2471057"/>
                </a:cubicBezTo>
                <a:cubicBezTo>
                  <a:pt x="10325619" y="2476737"/>
                  <a:pt x="10134896" y="2442527"/>
                  <a:pt x="9989430" y="2471057"/>
                </a:cubicBezTo>
                <a:cubicBezTo>
                  <a:pt x="9843964" y="2499587"/>
                  <a:pt x="9632153" y="2455953"/>
                  <a:pt x="9309592" y="2471057"/>
                </a:cubicBezTo>
                <a:cubicBezTo>
                  <a:pt x="8987031" y="2486161"/>
                  <a:pt x="8999686" y="2454446"/>
                  <a:pt x="8847302" y="2471057"/>
                </a:cubicBezTo>
                <a:cubicBezTo>
                  <a:pt x="8694918" y="2487669"/>
                  <a:pt x="8579205" y="2492876"/>
                  <a:pt x="8385012" y="2471057"/>
                </a:cubicBezTo>
                <a:cubicBezTo>
                  <a:pt x="8190819" y="2449239"/>
                  <a:pt x="8150849" y="2483202"/>
                  <a:pt x="8031496" y="2471057"/>
                </a:cubicBezTo>
                <a:cubicBezTo>
                  <a:pt x="7912143" y="2458912"/>
                  <a:pt x="7703161" y="2451460"/>
                  <a:pt x="7460432" y="2471057"/>
                </a:cubicBezTo>
                <a:cubicBezTo>
                  <a:pt x="7217703" y="2490654"/>
                  <a:pt x="7035807" y="2506276"/>
                  <a:pt x="6671820" y="2471057"/>
                </a:cubicBezTo>
                <a:cubicBezTo>
                  <a:pt x="6307833" y="2435838"/>
                  <a:pt x="6296749" y="2447353"/>
                  <a:pt x="5991982" y="2471057"/>
                </a:cubicBezTo>
                <a:cubicBezTo>
                  <a:pt x="5687215" y="2494761"/>
                  <a:pt x="5666928" y="2471257"/>
                  <a:pt x="5529692" y="2471057"/>
                </a:cubicBezTo>
                <a:cubicBezTo>
                  <a:pt x="5392456" y="2470858"/>
                  <a:pt x="5252741" y="2459090"/>
                  <a:pt x="5176176" y="2471057"/>
                </a:cubicBezTo>
                <a:cubicBezTo>
                  <a:pt x="5099611" y="2483024"/>
                  <a:pt x="4512218" y="2508109"/>
                  <a:pt x="4278790" y="2471057"/>
                </a:cubicBezTo>
                <a:cubicBezTo>
                  <a:pt x="4045362" y="2434005"/>
                  <a:pt x="3826001" y="2489448"/>
                  <a:pt x="3707726" y="2471057"/>
                </a:cubicBezTo>
                <a:cubicBezTo>
                  <a:pt x="3589451" y="2452666"/>
                  <a:pt x="3237801" y="2488861"/>
                  <a:pt x="2919113" y="2471057"/>
                </a:cubicBezTo>
                <a:cubicBezTo>
                  <a:pt x="2600425" y="2453253"/>
                  <a:pt x="2713249" y="2463809"/>
                  <a:pt x="2565598" y="2471057"/>
                </a:cubicBezTo>
                <a:cubicBezTo>
                  <a:pt x="2417947" y="2478305"/>
                  <a:pt x="2206703" y="2471307"/>
                  <a:pt x="2103308" y="2471057"/>
                </a:cubicBezTo>
                <a:cubicBezTo>
                  <a:pt x="1999913" y="2470808"/>
                  <a:pt x="1682186" y="2501356"/>
                  <a:pt x="1314695" y="2471057"/>
                </a:cubicBezTo>
                <a:cubicBezTo>
                  <a:pt x="947204" y="2440758"/>
                  <a:pt x="1012829" y="2494126"/>
                  <a:pt x="852406" y="2471057"/>
                </a:cubicBezTo>
                <a:cubicBezTo>
                  <a:pt x="691983" y="2447988"/>
                  <a:pt x="472918" y="2454349"/>
                  <a:pt x="254148" y="2471057"/>
                </a:cubicBezTo>
                <a:cubicBezTo>
                  <a:pt x="95089" y="2468568"/>
                  <a:pt x="-14491" y="2383342"/>
                  <a:pt x="0" y="2216909"/>
                </a:cubicBezTo>
                <a:cubicBezTo>
                  <a:pt x="-32109" y="2081612"/>
                  <a:pt x="16104" y="1793772"/>
                  <a:pt x="0" y="1562655"/>
                </a:cubicBezTo>
                <a:cubicBezTo>
                  <a:pt x="-16104" y="1331538"/>
                  <a:pt x="-9568" y="1127140"/>
                  <a:pt x="0" y="947657"/>
                </a:cubicBezTo>
                <a:cubicBezTo>
                  <a:pt x="9568" y="768174"/>
                  <a:pt x="-24100" y="497672"/>
                  <a:pt x="0" y="254148"/>
                </a:cubicBezTo>
                <a:close/>
              </a:path>
              <a:path w="11385706" h="2471057" stroke="0" extrusionOk="0">
                <a:moveTo>
                  <a:pt x="0" y="254148"/>
                </a:moveTo>
                <a:cubicBezTo>
                  <a:pt x="-15142" y="107222"/>
                  <a:pt x="114048" y="6708"/>
                  <a:pt x="254148" y="0"/>
                </a:cubicBezTo>
                <a:cubicBezTo>
                  <a:pt x="409714" y="-9770"/>
                  <a:pt x="600602" y="-1218"/>
                  <a:pt x="825212" y="0"/>
                </a:cubicBezTo>
                <a:cubicBezTo>
                  <a:pt x="1049822" y="1218"/>
                  <a:pt x="1266611" y="-11558"/>
                  <a:pt x="1613824" y="0"/>
                </a:cubicBezTo>
                <a:cubicBezTo>
                  <a:pt x="1961037" y="11558"/>
                  <a:pt x="1814103" y="11317"/>
                  <a:pt x="1967340" y="0"/>
                </a:cubicBezTo>
                <a:cubicBezTo>
                  <a:pt x="2120577" y="-11317"/>
                  <a:pt x="2364004" y="12886"/>
                  <a:pt x="2755952" y="0"/>
                </a:cubicBezTo>
                <a:cubicBezTo>
                  <a:pt x="3147900" y="-12886"/>
                  <a:pt x="3005339" y="-15919"/>
                  <a:pt x="3109468" y="0"/>
                </a:cubicBezTo>
                <a:cubicBezTo>
                  <a:pt x="3213597" y="15919"/>
                  <a:pt x="3609470" y="8621"/>
                  <a:pt x="3898080" y="0"/>
                </a:cubicBezTo>
                <a:cubicBezTo>
                  <a:pt x="4186690" y="-8621"/>
                  <a:pt x="4271052" y="-22569"/>
                  <a:pt x="4577918" y="0"/>
                </a:cubicBezTo>
                <a:cubicBezTo>
                  <a:pt x="4884784" y="22569"/>
                  <a:pt x="5009388" y="20101"/>
                  <a:pt x="5148983" y="0"/>
                </a:cubicBezTo>
                <a:cubicBezTo>
                  <a:pt x="5288578" y="-20101"/>
                  <a:pt x="5603456" y="-31476"/>
                  <a:pt x="5828821" y="0"/>
                </a:cubicBezTo>
                <a:cubicBezTo>
                  <a:pt x="6054186" y="31476"/>
                  <a:pt x="6298135" y="-7678"/>
                  <a:pt x="6617433" y="0"/>
                </a:cubicBezTo>
                <a:cubicBezTo>
                  <a:pt x="6936731" y="7678"/>
                  <a:pt x="6972298" y="412"/>
                  <a:pt x="7297271" y="0"/>
                </a:cubicBezTo>
                <a:cubicBezTo>
                  <a:pt x="7622244" y="-412"/>
                  <a:pt x="7580536" y="8310"/>
                  <a:pt x="7759561" y="0"/>
                </a:cubicBezTo>
                <a:cubicBezTo>
                  <a:pt x="7938586" y="-8310"/>
                  <a:pt x="8044704" y="-11573"/>
                  <a:pt x="8221851" y="0"/>
                </a:cubicBezTo>
                <a:cubicBezTo>
                  <a:pt x="8398998" y="11573"/>
                  <a:pt x="8573045" y="-16928"/>
                  <a:pt x="8684141" y="0"/>
                </a:cubicBezTo>
                <a:cubicBezTo>
                  <a:pt x="8795237" y="16928"/>
                  <a:pt x="8924528" y="-4716"/>
                  <a:pt x="9146431" y="0"/>
                </a:cubicBezTo>
                <a:cubicBezTo>
                  <a:pt x="9368334" y="4716"/>
                  <a:pt x="9736419" y="19547"/>
                  <a:pt x="9935043" y="0"/>
                </a:cubicBezTo>
                <a:cubicBezTo>
                  <a:pt x="10133667" y="-19547"/>
                  <a:pt x="10185748" y="-468"/>
                  <a:pt x="10397333" y="0"/>
                </a:cubicBezTo>
                <a:cubicBezTo>
                  <a:pt x="10608918" y="468"/>
                  <a:pt x="10914600" y="-25659"/>
                  <a:pt x="11131558" y="0"/>
                </a:cubicBezTo>
                <a:cubicBezTo>
                  <a:pt x="11265466" y="31383"/>
                  <a:pt x="11393289" y="97203"/>
                  <a:pt x="11385706" y="254148"/>
                </a:cubicBezTo>
                <a:cubicBezTo>
                  <a:pt x="11414742" y="403058"/>
                  <a:pt x="11354991" y="638471"/>
                  <a:pt x="11385706" y="928029"/>
                </a:cubicBezTo>
                <a:cubicBezTo>
                  <a:pt x="11416421" y="1217587"/>
                  <a:pt x="11371027" y="1461671"/>
                  <a:pt x="11385706" y="1601911"/>
                </a:cubicBezTo>
                <a:cubicBezTo>
                  <a:pt x="11400385" y="1742151"/>
                  <a:pt x="11384252" y="2016169"/>
                  <a:pt x="11385706" y="2216909"/>
                </a:cubicBezTo>
                <a:cubicBezTo>
                  <a:pt x="11384603" y="2371469"/>
                  <a:pt x="11274228" y="2492688"/>
                  <a:pt x="11131558" y="2471057"/>
                </a:cubicBezTo>
                <a:cubicBezTo>
                  <a:pt x="10858251" y="2467902"/>
                  <a:pt x="10610913" y="2453128"/>
                  <a:pt x="10451720" y="2471057"/>
                </a:cubicBezTo>
                <a:cubicBezTo>
                  <a:pt x="10292527" y="2488986"/>
                  <a:pt x="10075987" y="2464943"/>
                  <a:pt x="9880656" y="2471057"/>
                </a:cubicBezTo>
                <a:cubicBezTo>
                  <a:pt x="9685325" y="2477171"/>
                  <a:pt x="9647026" y="2484881"/>
                  <a:pt x="9527140" y="2471057"/>
                </a:cubicBezTo>
                <a:cubicBezTo>
                  <a:pt x="9407254" y="2457233"/>
                  <a:pt x="9340390" y="2471106"/>
                  <a:pt x="9173624" y="2471057"/>
                </a:cubicBezTo>
                <a:cubicBezTo>
                  <a:pt x="9006858" y="2471008"/>
                  <a:pt x="8934220" y="2466659"/>
                  <a:pt x="8820108" y="2471057"/>
                </a:cubicBezTo>
                <a:cubicBezTo>
                  <a:pt x="8705996" y="2475455"/>
                  <a:pt x="8432353" y="2474121"/>
                  <a:pt x="8249044" y="2471057"/>
                </a:cubicBezTo>
                <a:cubicBezTo>
                  <a:pt x="8065735" y="2467993"/>
                  <a:pt x="7846281" y="2478656"/>
                  <a:pt x="7569206" y="2471057"/>
                </a:cubicBezTo>
                <a:cubicBezTo>
                  <a:pt x="7292131" y="2463458"/>
                  <a:pt x="6993994" y="2428760"/>
                  <a:pt x="6671820" y="2471057"/>
                </a:cubicBezTo>
                <a:cubicBezTo>
                  <a:pt x="6349646" y="2513354"/>
                  <a:pt x="6220606" y="2483924"/>
                  <a:pt x="5991982" y="2471057"/>
                </a:cubicBezTo>
                <a:cubicBezTo>
                  <a:pt x="5763358" y="2458190"/>
                  <a:pt x="5733863" y="2471608"/>
                  <a:pt x="5638466" y="2471057"/>
                </a:cubicBezTo>
                <a:cubicBezTo>
                  <a:pt x="5543069" y="2470506"/>
                  <a:pt x="5141543" y="2481538"/>
                  <a:pt x="4849854" y="2471057"/>
                </a:cubicBezTo>
                <a:cubicBezTo>
                  <a:pt x="4558165" y="2460576"/>
                  <a:pt x="4503946" y="2456154"/>
                  <a:pt x="4387564" y="2471057"/>
                </a:cubicBezTo>
                <a:cubicBezTo>
                  <a:pt x="4271182" y="2485961"/>
                  <a:pt x="3759704" y="2489134"/>
                  <a:pt x="3598952" y="2471057"/>
                </a:cubicBezTo>
                <a:cubicBezTo>
                  <a:pt x="3438200" y="2452980"/>
                  <a:pt x="3146718" y="2500552"/>
                  <a:pt x="2919113" y="2471057"/>
                </a:cubicBezTo>
                <a:cubicBezTo>
                  <a:pt x="2691508" y="2441562"/>
                  <a:pt x="2680431" y="2489233"/>
                  <a:pt x="2456824" y="2471057"/>
                </a:cubicBezTo>
                <a:cubicBezTo>
                  <a:pt x="2233217" y="2452881"/>
                  <a:pt x="1899136" y="2449612"/>
                  <a:pt x="1559437" y="2471057"/>
                </a:cubicBezTo>
                <a:cubicBezTo>
                  <a:pt x="1219738" y="2492502"/>
                  <a:pt x="1273787" y="2443137"/>
                  <a:pt x="988373" y="2471057"/>
                </a:cubicBezTo>
                <a:cubicBezTo>
                  <a:pt x="702959" y="2498977"/>
                  <a:pt x="435133" y="2470355"/>
                  <a:pt x="254148" y="2471057"/>
                </a:cubicBezTo>
                <a:cubicBezTo>
                  <a:pt x="109889" y="2483985"/>
                  <a:pt x="-2348" y="2382505"/>
                  <a:pt x="0" y="2216909"/>
                </a:cubicBezTo>
                <a:cubicBezTo>
                  <a:pt x="21259" y="1977504"/>
                  <a:pt x="22752" y="1868110"/>
                  <a:pt x="0" y="1621538"/>
                </a:cubicBezTo>
                <a:cubicBezTo>
                  <a:pt x="-22752" y="1374966"/>
                  <a:pt x="-29843" y="1213508"/>
                  <a:pt x="0" y="947657"/>
                </a:cubicBezTo>
                <a:cubicBezTo>
                  <a:pt x="29843" y="681806"/>
                  <a:pt x="-7564" y="599000"/>
                  <a:pt x="0" y="25414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custGeom>
                    <a:avLst/>
                    <a:gdLst>
                      <a:gd name="connsiteX0" fmla="*/ 0 w 11385706"/>
                      <a:gd name="connsiteY0" fmla="*/ 227242 h 2209448"/>
                      <a:gd name="connsiteX1" fmla="*/ 227242 w 11385706"/>
                      <a:gd name="connsiteY1" fmla="*/ 0 h 2209448"/>
                      <a:gd name="connsiteX2" fmla="*/ 910443 w 11385706"/>
                      <a:gd name="connsiteY2" fmla="*/ 0 h 2209448"/>
                      <a:gd name="connsiteX3" fmla="*/ 1375020 w 11385706"/>
                      <a:gd name="connsiteY3" fmla="*/ 0 h 2209448"/>
                      <a:gd name="connsiteX4" fmla="*/ 2167534 w 11385706"/>
                      <a:gd name="connsiteY4" fmla="*/ 0 h 2209448"/>
                      <a:gd name="connsiteX5" fmla="*/ 2960048 w 11385706"/>
                      <a:gd name="connsiteY5" fmla="*/ 0 h 2209448"/>
                      <a:gd name="connsiteX6" fmla="*/ 3752561 w 11385706"/>
                      <a:gd name="connsiteY6" fmla="*/ 0 h 2209448"/>
                      <a:gd name="connsiteX7" fmla="*/ 4107826 w 11385706"/>
                      <a:gd name="connsiteY7" fmla="*/ 0 h 2209448"/>
                      <a:gd name="connsiteX8" fmla="*/ 4463091 w 11385706"/>
                      <a:gd name="connsiteY8" fmla="*/ 0 h 2209448"/>
                      <a:gd name="connsiteX9" fmla="*/ 5146292 w 11385706"/>
                      <a:gd name="connsiteY9" fmla="*/ 0 h 2209448"/>
                      <a:gd name="connsiteX10" fmla="*/ 5938805 w 11385706"/>
                      <a:gd name="connsiteY10" fmla="*/ 0 h 2209448"/>
                      <a:gd name="connsiteX11" fmla="*/ 6294070 w 11385706"/>
                      <a:gd name="connsiteY11" fmla="*/ 0 h 2209448"/>
                      <a:gd name="connsiteX12" fmla="*/ 7195896 w 11385706"/>
                      <a:gd name="connsiteY12" fmla="*/ 0 h 2209448"/>
                      <a:gd name="connsiteX13" fmla="*/ 7769785 w 11385706"/>
                      <a:gd name="connsiteY13" fmla="*/ 0 h 2209448"/>
                      <a:gd name="connsiteX14" fmla="*/ 8343674 w 11385706"/>
                      <a:gd name="connsiteY14" fmla="*/ 0 h 2209448"/>
                      <a:gd name="connsiteX15" fmla="*/ 8698939 w 11385706"/>
                      <a:gd name="connsiteY15" fmla="*/ 0 h 2209448"/>
                      <a:gd name="connsiteX16" fmla="*/ 9491453 w 11385706"/>
                      <a:gd name="connsiteY16" fmla="*/ 0 h 2209448"/>
                      <a:gd name="connsiteX17" fmla="*/ 10393278 w 11385706"/>
                      <a:gd name="connsiteY17" fmla="*/ 0 h 2209448"/>
                      <a:gd name="connsiteX18" fmla="*/ 11158464 w 11385706"/>
                      <a:gd name="connsiteY18" fmla="*/ 0 h 2209448"/>
                      <a:gd name="connsiteX19" fmla="*/ 11385706 w 11385706"/>
                      <a:gd name="connsiteY19" fmla="*/ 227242 h 2209448"/>
                      <a:gd name="connsiteX20" fmla="*/ 11385706 w 11385706"/>
                      <a:gd name="connsiteY20" fmla="*/ 847329 h 2209448"/>
                      <a:gd name="connsiteX21" fmla="*/ 11385706 w 11385706"/>
                      <a:gd name="connsiteY21" fmla="*/ 1379668 h 2209448"/>
                      <a:gd name="connsiteX22" fmla="*/ 11385706 w 11385706"/>
                      <a:gd name="connsiteY22" fmla="*/ 1982206 h 2209448"/>
                      <a:gd name="connsiteX23" fmla="*/ 11158464 w 11385706"/>
                      <a:gd name="connsiteY23" fmla="*/ 2209448 h 2209448"/>
                      <a:gd name="connsiteX24" fmla="*/ 10584575 w 11385706"/>
                      <a:gd name="connsiteY24" fmla="*/ 2209448 h 2209448"/>
                      <a:gd name="connsiteX25" fmla="*/ 10010686 w 11385706"/>
                      <a:gd name="connsiteY25" fmla="*/ 2209448 h 2209448"/>
                      <a:gd name="connsiteX26" fmla="*/ 9327484 w 11385706"/>
                      <a:gd name="connsiteY26" fmla="*/ 2209448 h 2209448"/>
                      <a:gd name="connsiteX27" fmla="*/ 8862907 w 11385706"/>
                      <a:gd name="connsiteY27" fmla="*/ 2209448 h 2209448"/>
                      <a:gd name="connsiteX28" fmla="*/ 8398330 w 11385706"/>
                      <a:gd name="connsiteY28" fmla="*/ 2209448 h 2209448"/>
                      <a:gd name="connsiteX29" fmla="*/ 8043066 w 11385706"/>
                      <a:gd name="connsiteY29" fmla="*/ 2209448 h 2209448"/>
                      <a:gd name="connsiteX30" fmla="*/ 7469177 w 11385706"/>
                      <a:gd name="connsiteY30" fmla="*/ 2209448 h 2209448"/>
                      <a:gd name="connsiteX31" fmla="*/ 6676663 w 11385706"/>
                      <a:gd name="connsiteY31" fmla="*/ 2209448 h 2209448"/>
                      <a:gd name="connsiteX32" fmla="*/ 5993462 w 11385706"/>
                      <a:gd name="connsiteY32" fmla="*/ 2209448 h 2209448"/>
                      <a:gd name="connsiteX33" fmla="*/ 5528885 w 11385706"/>
                      <a:gd name="connsiteY33" fmla="*/ 2209448 h 2209448"/>
                      <a:gd name="connsiteX34" fmla="*/ 5173620 w 11385706"/>
                      <a:gd name="connsiteY34" fmla="*/ 2209448 h 2209448"/>
                      <a:gd name="connsiteX35" fmla="*/ 4271794 w 11385706"/>
                      <a:gd name="connsiteY35" fmla="*/ 2209448 h 2209448"/>
                      <a:gd name="connsiteX36" fmla="*/ 3697905 w 11385706"/>
                      <a:gd name="connsiteY36" fmla="*/ 2209448 h 2209448"/>
                      <a:gd name="connsiteX37" fmla="*/ 2905391 w 11385706"/>
                      <a:gd name="connsiteY37" fmla="*/ 2209448 h 2209448"/>
                      <a:gd name="connsiteX38" fmla="*/ 2550127 w 11385706"/>
                      <a:gd name="connsiteY38" fmla="*/ 2209448 h 2209448"/>
                      <a:gd name="connsiteX39" fmla="*/ 2085550 w 11385706"/>
                      <a:gd name="connsiteY39" fmla="*/ 2209448 h 2209448"/>
                      <a:gd name="connsiteX40" fmla="*/ 1293036 w 11385706"/>
                      <a:gd name="connsiteY40" fmla="*/ 2209448 h 2209448"/>
                      <a:gd name="connsiteX41" fmla="*/ 828459 w 11385706"/>
                      <a:gd name="connsiteY41" fmla="*/ 2209448 h 2209448"/>
                      <a:gd name="connsiteX42" fmla="*/ 227242 w 11385706"/>
                      <a:gd name="connsiteY42" fmla="*/ 2209448 h 2209448"/>
                      <a:gd name="connsiteX43" fmla="*/ 0 w 11385706"/>
                      <a:gd name="connsiteY43" fmla="*/ 1982206 h 2209448"/>
                      <a:gd name="connsiteX44" fmla="*/ 0 w 11385706"/>
                      <a:gd name="connsiteY44" fmla="*/ 1397218 h 2209448"/>
                      <a:gd name="connsiteX45" fmla="*/ 0 w 11385706"/>
                      <a:gd name="connsiteY45" fmla="*/ 847329 h 2209448"/>
                      <a:gd name="connsiteX46" fmla="*/ 0 w 11385706"/>
                      <a:gd name="connsiteY46" fmla="*/ 227242 h 2209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385706" h="2209448" fill="none" extrusionOk="0">
                        <a:moveTo>
                          <a:pt x="0" y="227242"/>
                        </a:moveTo>
                        <a:cubicBezTo>
                          <a:pt x="-4973" y="100622"/>
                          <a:pt x="116865" y="12686"/>
                          <a:pt x="227242" y="0"/>
                        </a:cubicBezTo>
                        <a:cubicBezTo>
                          <a:pt x="364746" y="-25246"/>
                          <a:pt x="658847" y="24732"/>
                          <a:pt x="910443" y="0"/>
                        </a:cubicBezTo>
                        <a:cubicBezTo>
                          <a:pt x="1162039" y="-24732"/>
                          <a:pt x="1172970" y="-6098"/>
                          <a:pt x="1375020" y="0"/>
                        </a:cubicBezTo>
                        <a:cubicBezTo>
                          <a:pt x="1577070" y="6098"/>
                          <a:pt x="1989842" y="36478"/>
                          <a:pt x="2167534" y="0"/>
                        </a:cubicBezTo>
                        <a:cubicBezTo>
                          <a:pt x="2345226" y="-36478"/>
                          <a:pt x="2729261" y="7582"/>
                          <a:pt x="2960048" y="0"/>
                        </a:cubicBezTo>
                        <a:cubicBezTo>
                          <a:pt x="3190835" y="-7582"/>
                          <a:pt x="3510902" y="-3497"/>
                          <a:pt x="3752561" y="0"/>
                        </a:cubicBezTo>
                        <a:cubicBezTo>
                          <a:pt x="3994220" y="3497"/>
                          <a:pt x="3962718" y="11972"/>
                          <a:pt x="4107826" y="0"/>
                        </a:cubicBezTo>
                        <a:cubicBezTo>
                          <a:pt x="4252935" y="-11972"/>
                          <a:pt x="4304938" y="-6605"/>
                          <a:pt x="4463091" y="0"/>
                        </a:cubicBezTo>
                        <a:cubicBezTo>
                          <a:pt x="4621245" y="6605"/>
                          <a:pt x="4971840" y="4713"/>
                          <a:pt x="5146292" y="0"/>
                        </a:cubicBezTo>
                        <a:cubicBezTo>
                          <a:pt x="5320744" y="-4713"/>
                          <a:pt x="5544494" y="-19715"/>
                          <a:pt x="5938805" y="0"/>
                        </a:cubicBezTo>
                        <a:cubicBezTo>
                          <a:pt x="6333116" y="19715"/>
                          <a:pt x="6162878" y="4986"/>
                          <a:pt x="6294070" y="0"/>
                        </a:cubicBezTo>
                        <a:cubicBezTo>
                          <a:pt x="6425263" y="-4986"/>
                          <a:pt x="6982898" y="17893"/>
                          <a:pt x="7195896" y="0"/>
                        </a:cubicBezTo>
                        <a:cubicBezTo>
                          <a:pt x="7408894" y="-17893"/>
                          <a:pt x="7621239" y="-13476"/>
                          <a:pt x="7769785" y="0"/>
                        </a:cubicBezTo>
                        <a:cubicBezTo>
                          <a:pt x="7918331" y="13476"/>
                          <a:pt x="8141732" y="-5308"/>
                          <a:pt x="8343674" y="0"/>
                        </a:cubicBezTo>
                        <a:cubicBezTo>
                          <a:pt x="8545616" y="5308"/>
                          <a:pt x="8562601" y="15990"/>
                          <a:pt x="8698939" y="0"/>
                        </a:cubicBezTo>
                        <a:cubicBezTo>
                          <a:pt x="8835277" y="-15990"/>
                          <a:pt x="9329405" y="227"/>
                          <a:pt x="9491453" y="0"/>
                        </a:cubicBezTo>
                        <a:cubicBezTo>
                          <a:pt x="9653501" y="-227"/>
                          <a:pt x="10016018" y="-40023"/>
                          <a:pt x="10393278" y="0"/>
                        </a:cubicBezTo>
                        <a:cubicBezTo>
                          <a:pt x="10770539" y="40023"/>
                          <a:pt x="10937557" y="17581"/>
                          <a:pt x="11158464" y="0"/>
                        </a:cubicBezTo>
                        <a:cubicBezTo>
                          <a:pt x="11275113" y="2824"/>
                          <a:pt x="11397593" y="120548"/>
                          <a:pt x="11385706" y="227242"/>
                        </a:cubicBezTo>
                        <a:cubicBezTo>
                          <a:pt x="11390430" y="395100"/>
                          <a:pt x="11375113" y="599429"/>
                          <a:pt x="11385706" y="847329"/>
                        </a:cubicBezTo>
                        <a:cubicBezTo>
                          <a:pt x="11396299" y="1095229"/>
                          <a:pt x="11371351" y="1237510"/>
                          <a:pt x="11385706" y="1379668"/>
                        </a:cubicBezTo>
                        <a:cubicBezTo>
                          <a:pt x="11400061" y="1521826"/>
                          <a:pt x="11366829" y="1698075"/>
                          <a:pt x="11385706" y="1982206"/>
                        </a:cubicBezTo>
                        <a:cubicBezTo>
                          <a:pt x="11377323" y="2097251"/>
                          <a:pt x="11264105" y="2210849"/>
                          <a:pt x="11158464" y="2209448"/>
                        </a:cubicBezTo>
                        <a:cubicBezTo>
                          <a:pt x="10963955" y="2193423"/>
                          <a:pt x="10753129" y="2185532"/>
                          <a:pt x="10584575" y="2209448"/>
                        </a:cubicBezTo>
                        <a:cubicBezTo>
                          <a:pt x="10416021" y="2233364"/>
                          <a:pt x="10137312" y="2236009"/>
                          <a:pt x="10010686" y="2209448"/>
                        </a:cubicBezTo>
                        <a:cubicBezTo>
                          <a:pt x="9884060" y="2182887"/>
                          <a:pt x="9652454" y="2234164"/>
                          <a:pt x="9327484" y="2209448"/>
                        </a:cubicBezTo>
                        <a:cubicBezTo>
                          <a:pt x="9002514" y="2184732"/>
                          <a:pt x="9071506" y="2194124"/>
                          <a:pt x="8862907" y="2209448"/>
                        </a:cubicBezTo>
                        <a:cubicBezTo>
                          <a:pt x="8654308" y="2224772"/>
                          <a:pt x="8607689" y="2227123"/>
                          <a:pt x="8398330" y="2209448"/>
                        </a:cubicBezTo>
                        <a:cubicBezTo>
                          <a:pt x="8188971" y="2191773"/>
                          <a:pt x="8157341" y="2221257"/>
                          <a:pt x="8043066" y="2209448"/>
                        </a:cubicBezTo>
                        <a:cubicBezTo>
                          <a:pt x="7928791" y="2197639"/>
                          <a:pt x="7650285" y="2219916"/>
                          <a:pt x="7469177" y="2209448"/>
                        </a:cubicBezTo>
                        <a:cubicBezTo>
                          <a:pt x="7288069" y="2198980"/>
                          <a:pt x="7066444" y="2229439"/>
                          <a:pt x="6676663" y="2209448"/>
                        </a:cubicBezTo>
                        <a:cubicBezTo>
                          <a:pt x="6286882" y="2189457"/>
                          <a:pt x="6161781" y="2208267"/>
                          <a:pt x="5993462" y="2209448"/>
                        </a:cubicBezTo>
                        <a:cubicBezTo>
                          <a:pt x="5825143" y="2210629"/>
                          <a:pt x="5735532" y="2190620"/>
                          <a:pt x="5528885" y="2209448"/>
                        </a:cubicBezTo>
                        <a:cubicBezTo>
                          <a:pt x="5322238" y="2228276"/>
                          <a:pt x="5288004" y="2216420"/>
                          <a:pt x="5173620" y="2209448"/>
                        </a:cubicBezTo>
                        <a:cubicBezTo>
                          <a:pt x="5059237" y="2202476"/>
                          <a:pt x="4634988" y="2216721"/>
                          <a:pt x="4271794" y="2209448"/>
                        </a:cubicBezTo>
                        <a:cubicBezTo>
                          <a:pt x="3908600" y="2202175"/>
                          <a:pt x="3979484" y="2223446"/>
                          <a:pt x="3697905" y="2209448"/>
                        </a:cubicBezTo>
                        <a:cubicBezTo>
                          <a:pt x="3416326" y="2195450"/>
                          <a:pt x="3082295" y="2243578"/>
                          <a:pt x="2905391" y="2209448"/>
                        </a:cubicBezTo>
                        <a:cubicBezTo>
                          <a:pt x="2728487" y="2175318"/>
                          <a:pt x="2726256" y="2192899"/>
                          <a:pt x="2550127" y="2209448"/>
                        </a:cubicBezTo>
                        <a:cubicBezTo>
                          <a:pt x="2373998" y="2225997"/>
                          <a:pt x="2197819" y="2220334"/>
                          <a:pt x="2085550" y="2209448"/>
                        </a:cubicBezTo>
                        <a:cubicBezTo>
                          <a:pt x="1973281" y="2198562"/>
                          <a:pt x="1600958" y="2207719"/>
                          <a:pt x="1293036" y="2209448"/>
                        </a:cubicBezTo>
                        <a:cubicBezTo>
                          <a:pt x="985114" y="2211177"/>
                          <a:pt x="1018308" y="2229346"/>
                          <a:pt x="828459" y="2209448"/>
                        </a:cubicBezTo>
                        <a:cubicBezTo>
                          <a:pt x="638610" y="2189550"/>
                          <a:pt x="440844" y="2236771"/>
                          <a:pt x="227242" y="2209448"/>
                        </a:cubicBezTo>
                        <a:cubicBezTo>
                          <a:pt x="71021" y="2205359"/>
                          <a:pt x="-10667" y="2126900"/>
                          <a:pt x="0" y="1982206"/>
                        </a:cubicBezTo>
                        <a:cubicBezTo>
                          <a:pt x="26327" y="1747677"/>
                          <a:pt x="-6421" y="1535847"/>
                          <a:pt x="0" y="1397218"/>
                        </a:cubicBezTo>
                        <a:cubicBezTo>
                          <a:pt x="6421" y="1258589"/>
                          <a:pt x="25243" y="1097625"/>
                          <a:pt x="0" y="847329"/>
                        </a:cubicBezTo>
                        <a:cubicBezTo>
                          <a:pt x="-25243" y="597033"/>
                          <a:pt x="-1451" y="440327"/>
                          <a:pt x="0" y="227242"/>
                        </a:cubicBezTo>
                        <a:close/>
                      </a:path>
                      <a:path w="11385706" h="2209448" stroke="0" extrusionOk="0">
                        <a:moveTo>
                          <a:pt x="0" y="227242"/>
                        </a:moveTo>
                        <a:cubicBezTo>
                          <a:pt x="-22964" y="91786"/>
                          <a:pt x="101860" y="3086"/>
                          <a:pt x="227242" y="0"/>
                        </a:cubicBezTo>
                        <a:cubicBezTo>
                          <a:pt x="500107" y="-17846"/>
                          <a:pt x="520898" y="-2083"/>
                          <a:pt x="801131" y="0"/>
                        </a:cubicBezTo>
                        <a:cubicBezTo>
                          <a:pt x="1081364" y="2083"/>
                          <a:pt x="1405290" y="10363"/>
                          <a:pt x="1593645" y="0"/>
                        </a:cubicBezTo>
                        <a:cubicBezTo>
                          <a:pt x="1782000" y="-10363"/>
                          <a:pt x="1771667" y="-9580"/>
                          <a:pt x="1948909" y="0"/>
                        </a:cubicBezTo>
                        <a:cubicBezTo>
                          <a:pt x="2126151" y="9580"/>
                          <a:pt x="2440745" y="-25422"/>
                          <a:pt x="2741423" y="0"/>
                        </a:cubicBezTo>
                        <a:cubicBezTo>
                          <a:pt x="3042101" y="25422"/>
                          <a:pt x="2928149" y="8250"/>
                          <a:pt x="3096688" y="0"/>
                        </a:cubicBezTo>
                        <a:cubicBezTo>
                          <a:pt x="3265228" y="-8250"/>
                          <a:pt x="3605898" y="1322"/>
                          <a:pt x="3889201" y="0"/>
                        </a:cubicBezTo>
                        <a:cubicBezTo>
                          <a:pt x="4172504" y="-1322"/>
                          <a:pt x="4372225" y="-6632"/>
                          <a:pt x="4572403" y="0"/>
                        </a:cubicBezTo>
                        <a:cubicBezTo>
                          <a:pt x="4772581" y="6632"/>
                          <a:pt x="4973244" y="-20590"/>
                          <a:pt x="5146292" y="0"/>
                        </a:cubicBezTo>
                        <a:cubicBezTo>
                          <a:pt x="5319340" y="20590"/>
                          <a:pt x="5570528" y="-230"/>
                          <a:pt x="5829493" y="0"/>
                        </a:cubicBezTo>
                        <a:cubicBezTo>
                          <a:pt x="6088458" y="230"/>
                          <a:pt x="6308719" y="35091"/>
                          <a:pt x="6622007" y="0"/>
                        </a:cubicBezTo>
                        <a:cubicBezTo>
                          <a:pt x="6935295" y="-35091"/>
                          <a:pt x="7112217" y="34090"/>
                          <a:pt x="7305208" y="0"/>
                        </a:cubicBezTo>
                        <a:cubicBezTo>
                          <a:pt x="7498199" y="-34090"/>
                          <a:pt x="7576073" y="16109"/>
                          <a:pt x="7769785" y="0"/>
                        </a:cubicBezTo>
                        <a:cubicBezTo>
                          <a:pt x="7963497" y="-16109"/>
                          <a:pt x="8080267" y="-13366"/>
                          <a:pt x="8234362" y="0"/>
                        </a:cubicBezTo>
                        <a:cubicBezTo>
                          <a:pt x="8388457" y="13366"/>
                          <a:pt x="8585957" y="821"/>
                          <a:pt x="8698939" y="0"/>
                        </a:cubicBezTo>
                        <a:cubicBezTo>
                          <a:pt x="8811921" y="-821"/>
                          <a:pt x="9018830" y="14190"/>
                          <a:pt x="9163516" y="0"/>
                        </a:cubicBezTo>
                        <a:cubicBezTo>
                          <a:pt x="9308202" y="-14190"/>
                          <a:pt x="9643888" y="13403"/>
                          <a:pt x="9956030" y="0"/>
                        </a:cubicBezTo>
                        <a:cubicBezTo>
                          <a:pt x="10268172" y="-13403"/>
                          <a:pt x="10207006" y="-8955"/>
                          <a:pt x="10420607" y="0"/>
                        </a:cubicBezTo>
                        <a:cubicBezTo>
                          <a:pt x="10634208" y="8955"/>
                          <a:pt x="10989191" y="20450"/>
                          <a:pt x="11158464" y="0"/>
                        </a:cubicBezTo>
                        <a:cubicBezTo>
                          <a:pt x="11278417" y="26982"/>
                          <a:pt x="11397340" y="76299"/>
                          <a:pt x="11385706" y="227242"/>
                        </a:cubicBezTo>
                        <a:cubicBezTo>
                          <a:pt x="11395909" y="524381"/>
                          <a:pt x="11356203" y="535237"/>
                          <a:pt x="11385706" y="829780"/>
                        </a:cubicBezTo>
                        <a:cubicBezTo>
                          <a:pt x="11415209" y="1124323"/>
                          <a:pt x="11385862" y="1145001"/>
                          <a:pt x="11385706" y="1432317"/>
                        </a:cubicBezTo>
                        <a:cubicBezTo>
                          <a:pt x="11385550" y="1719633"/>
                          <a:pt x="11361972" y="1726703"/>
                          <a:pt x="11385706" y="1982206"/>
                        </a:cubicBezTo>
                        <a:cubicBezTo>
                          <a:pt x="11384205" y="2127015"/>
                          <a:pt x="11286299" y="2231317"/>
                          <a:pt x="11158464" y="2209448"/>
                        </a:cubicBezTo>
                        <a:cubicBezTo>
                          <a:pt x="10840182" y="2213233"/>
                          <a:pt x="10686761" y="2203574"/>
                          <a:pt x="10475263" y="2209448"/>
                        </a:cubicBezTo>
                        <a:cubicBezTo>
                          <a:pt x="10263765" y="2215322"/>
                          <a:pt x="10056211" y="2189720"/>
                          <a:pt x="9901373" y="2209448"/>
                        </a:cubicBezTo>
                        <a:cubicBezTo>
                          <a:pt x="9746535" y="2229177"/>
                          <a:pt x="9636704" y="2223179"/>
                          <a:pt x="9546109" y="2209448"/>
                        </a:cubicBezTo>
                        <a:cubicBezTo>
                          <a:pt x="9455514" y="2195717"/>
                          <a:pt x="9367155" y="2214026"/>
                          <a:pt x="9190844" y="2209448"/>
                        </a:cubicBezTo>
                        <a:cubicBezTo>
                          <a:pt x="9014533" y="2204870"/>
                          <a:pt x="8980726" y="2224313"/>
                          <a:pt x="8835579" y="2209448"/>
                        </a:cubicBezTo>
                        <a:cubicBezTo>
                          <a:pt x="8690432" y="2194583"/>
                          <a:pt x="8486880" y="2211886"/>
                          <a:pt x="8261690" y="2209448"/>
                        </a:cubicBezTo>
                        <a:cubicBezTo>
                          <a:pt x="8036500" y="2207010"/>
                          <a:pt x="7918755" y="2207727"/>
                          <a:pt x="7578489" y="2209448"/>
                        </a:cubicBezTo>
                        <a:cubicBezTo>
                          <a:pt x="7238223" y="2211169"/>
                          <a:pt x="7097924" y="2184043"/>
                          <a:pt x="6676663" y="2209448"/>
                        </a:cubicBezTo>
                        <a:cubicBezTo>
                          <a:pt x="6255402" y="2234853"/>
                          <a:pt x="6321663" y="2233313"/>
                          <a:pt x="5993462" y="2209448"/>
                        </a:cubicBezTo>
                        <a:cubicBezTo>
                          <a:pt x="5665261" y="2185583"/>
                          <a:pt x="5792261" y="2221555"/>
                          <a:pt x="5638197" y="2209448"/>
                        </a:cubicBezTo>
                        <a:cubicBezTo>
                          <a:pt x="5484133" y="2197341"/>
                          <a:pt x="5047819" y="2178080"/>
                          <a:pt x="4845683" y="2209448"/>
                        </a:cubicBezTo>
                        <a:cubicBezTo>
                          <a:pt x="4643547" y="2240816"/>
                          <a:pt x="4578609" y="2198790"/>
                          <a:pt x="4381106" y="2209448"/>
                        </a:cubicBezTo>
                        <a:cubicBezTo>
                          <a:pt x="4183603" y="2220106"/>
                          <a:pt x="3810459" y="2207554"/>
                          <a:pt x="3588593" y="2209448"/>
                        </a:cubicBezTo>
                        <a:cubicBezTo>
                          <a:pt x="3366727" y="2211342"/>
                          <a:pt x="3210587" y="2218073"/>
                          <a:pt x="2905391" y="2209448"/>
                        </a:cubicBezTo>
                        <a:cubicBezTo>
                          <a:pt x="2600195" y="2200823"/>
                          <a:pt x="2577380" y="2200763"/>
                          <a:pt x="2440814" y="2209448"/>
                        </a:cubicBezTo>
                        <a:cubicBezTo>
                          <a:pt x="2304248" y="2218133"/>
                          <a:pt x="1750778" y="2226025"/>
                          <a:pt x="1538989" y="2209448"/>
                        </a:cubicBezTo>
                        <a:cubicBezTo>
                          <a:pt x="1327200" y="2192871"/>
                          <a:pt x="1219201" y="2186685"/>
                          <a:pt x="965099" y="2209448"/>
                        </a:cubicBezTo>
                        <a:cubicBezTo>
                          <a:pt x="710997" y="2232212"/>
                          <a:pt x="464562" y="2234892"/>
                          <a:pt x="227242" y="2209448"/>
                        </a:cubicBezTo>
                        <a:cubicBezTo>
                          <a:pt x="100428" y="2213801"/>
                          <a:pt x="-2331" y="2132765"/>
                          <a:pt x="0" y="1982206"/>
                        </a:cubicBezTo>
                        <a:cubicBezTo>
                          <a:pt x="10203" y="1843678"/>
                          <a:pt x="17020" y="1691684"/>
                          <a:pt x="0" y="1449867"/>
                        </a:cubicBezTo>
                        <a:cubicBezTo>
                          <a:pt x="-17020" y="1208050"/>
                          <a:pt x="-4618" y="1102089"/>
                          <a:pt x="0" y="847329"/>
                        </a:cubicBezTo>
                        <a:cubicBezTo>
                          <a:pt x="4618" y="592569"/>
                          <a:pt x="-23465" y="370219"/>
                          <a:pt x="0" y="2272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hè oi bức, mẹ đã ngồi đưa võng, hát ru và quạt cho con để con ngủ ngon.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79FC7532-E59D-B79F-61E7-F9607D55C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582500" y="5348129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F13BE9-DBAE-6AAD-B986-1007CB7E2FAF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17082A-07EA-E4F4-36B8-7A6E0366B7AC}"/>
              </a:ext>
            </a:extLst>
          </p:cNvPr>
          <p:cNvGrpSpPr/>
          <p:nvPr/>
        </p:nvGrpSpPr>
        <p:grpSpPr>
          <a:xfrm>
            <a:off x="1024171" y="327744"/>
            <a:ext cx="10024829" cy="1228913"/>
            <a:chOff x="2548171" y="115395"/>
            <a:chExt cx="10024829" cy="12289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A5FFBC-885D-D499-8440-159D230F0D51}"/>
                </a:ext>
              </a:extLst>
            </p:cNvPr>
            <p:cNvGrpSpPr/>
            <p:nvPr/>
          </p:nvGrpSpPr>
          <p:grpSpPr>
            <a:xfrm>
              <a:off x="2909046" y="115395"/>
              <a:ext cx="9663954" cy="1228913"/>
              <a:chOff x="2770094" y="1204605"/>
              <a:chExt cx="9663954" cy="1228913"/>
            </a:xfrm>
          </p:grpSpPr>
          <p:sp>
            <p:nvSpPr>
              <p:cNvPr id="7" name="Rectangle: Rounded Corners 11">
                <a:extLst>
                  <a:ext uri="{FF2B5EF4-FFF2-40B4-BE49-F238E27FC236}">
                    <a16:creationId xmlns:a16="http://schemas.microsoft.com/office/drawing/2014/main" id="{63E2867C-C342-6283-AAA5-A645F3A71779}"/>
                  </a:ext>
                </a:extLst>
              </p:cNvPr>
              <p:cNvSpPr/>
              <p:nvPr/>
            </p:nvSpPr>
            <p:spPr>
              <a:xfrm>
                <a:off x="2770094" y="1251073"/>
                <a:ext cx="9663954" cy="1182445"/>
              </a:xfrm>
              <a:custGeom>
                <a:avLst/>
                <a:gdLst>
                  <a:gd name="connsiteX0" fmla="*/ 0 w 9663954"/>
                  <a:gd name="connsiteY0" fmla="*/ 197078 h 1182445"/>
                  <a:gd name="connsiteX1" fmla="*/ 197078 w 9663954"/>
                  <a:gd name="connsiteY1" fmla="*/ 0 h 1182445"/>
                  <a:gd name="connsiteX2" fmla="*/ 869138 w 9663954"/>
                  <a:gd name="connsiteY2" fmla="*/ 0 h 1182445"/>
                  <a:gd name="connsiteX3" fmla="*/ 1541199 w 9663954"/>
                  <a:gd name="connsiteY3" fmla="*/ 0 h 1182445"/>
                  <a:gd name="connsiteX4" fmla="*/ 1842467 w 9663954"/>
                  <a:gd name="connsiteY4" fmla="*/ 0 h 1182445"/>
                  <a:gd name="connsiteX5" fmla="*/ 2421830 w 9663954"/>
                  <a:gd name="connsiteY5" fmla="*/ 0 h 1182445"/>
                  <a:gd name="connsiteX6" fmla="*/ 3186588 w 9663954"/>
                  <a:gd name="connsiteY6" fmla="*/ 0 h 1182445"/>
                  <a:gd name="connsiteX7" fmla="*/ 3487856 w 9663954"/>
                  <a:gd name="connsiteY7" fmla="*/ 0 h 1182445"/>
                  <a:gd name="connsiteX8" fmla="*/ 3974521 w 9663954"/>
                  <a:gd name="connsiteY8" fmla="*/ 0 h 1182445"/>
                  <a:gd name="connsiteX9" fmla="*/ 4275789 w 9663954"/>
                  <a:gd name="connsiteY9" fmla="*/ 0 h 1182445"/>
                  <a:gd name="connsiteX10" fmla="*/ 4669756 w 9663954"/>
                  <a:gd name="connsiteY10" fmla="*/ 0 h 1182445"/>
                  <a:gd name="connsiteX11" fmla="*/ 5434514 w 9663954"/>
                  <a:gd name="connsiteY11" fmla="*/ 0 h 1182445"/>
                  <a:gd name="connsiteX12" fmla="*/ 5828480 w 9663954"/>
                  <a:gd name="connsiteY12" fmla="*/ 0 h 1182445"/>
                  <a:gd name="connsiteX13" fmla="*/ 6500541 w 9663954"/>
                  <a:gd name="connsiteY13" fmla="*/ 0 h 1182445"/>
                  <a:gd name="connsiteX14" fmla="*/ 6801809 w 9663954"/>
                  <a:gd name="connsiteY14" fmla="*/ 0 h 1182445"/>
                  <a:gd name="connsiteX15" fmla="*/ 7381171 w 9663954"/>
                  <a:gd name="connsiteY15" fmla="*/ 0 h 1182445"/>
                  <a:gd name="connsiteX16" fmla="*/ 8145930 w 9663954"/>
                  <a:gd name="connsiteY16" fmla="*/ 0 h 1182445"/>
                  <a:gd name="connsiteX17" fmla="*/ 8447198 w 9663954"/>
                  <a:gd name="connsiteY17" fmla="*/ 0 h 1182445"/>
                  <a:gd name="connsiteX18" fmla="*/ 9466876 w 9663954"/>
                  <a:gd name="connsiteY18" fmla="*/ 0 h 1182445"/>
                  <a:gd name="connsiteX19" fmla="*/ 9663954 w 9663954"/>
                  <a:gd name="connsiteY19" fmla="*/ 197078 h 1182445"/>
                  <a:gd name="connsiteX20" fmla="*/ 9663954 w 9663954"/>
                  <a:gd name="connsiteY20" fmla="*/ 591223 h 1182445"/>
                  <a:gd name="connsiteX21" fmla="*/ 9663954 w 9663954"/>
                  <a:gd name="connsiteY21" fmla="*/ 985367 h 1182445"/>
                  <a:gd name="connsiteX22" fmla="*/ 9466876 w 9663954"/>
                  <a:gd name="connsiteY22" fmla="*/ 1182445 h 1182445"/>
                  <a:gd name="connsiteX23" fmla="*/ 9072910 w 9663954"/>
                  <a:gd name="connsiteY23" fmla="*/ 1182445 h 1182445"/>
                  <a:gd name="connsiteX24" fmla="*/ 8586245 w 9663954"/>
                  <a:gd name="connsiteY24" fmla="*/ 1182445 h 1182445"/>
                  <a:gd name="connsiteX25" fmla="*/ 7821487 w 9663954"/>
                  <a:gd name="connsiteY25" fmla="*/ 1182445 h 1182445"/>
                  <a:gd name="connsiteX26" fmla="*/ 7334822 w 9663954"/>
                  <a:gd name="connsiteY26" fmla="*/ 1182445 h 1182445"/>
                  <a:gd name="connsiteX27" fmla="*/ 6848158 w 9663954"/>
                  <a:gd name="connsiteY27" fmla="*/ 1182445 h 1182445"/>
                  <a:gd name="connsiteX28" fmla="*/ 6083400 w 9663954"/>
                  <a:gd name="connsiteY28" fmla="*/ 1182445 h 1182445"/>
                  <a:gd name="connsiteX29" fmla="*/ 5504037 w 9663954"/>
                  <a:gd name="connsiteY29" fmla="*/ 1182445 h 1182445"/>
                  <a:gd name="connsiteX30" fmla="*/ 5017373 w 9663954"/>
                  <a:gd name="connsiteY30" fmla="*/ 1182445 h 1182445"/>
                  <a:gd name="connsiteX31" fmla="*/ 4345313 w 9663954"/>
                  <a:gd name="connsiteY31" fmla="*/ 1182445 h 1182445"/>
                  <a:gd name="connsiteX32" fmla="*/ 3765950 w 9663954"/>
                  <a:gd name="connsiteY32" fmla="*/ 1182445 h 1182445"/>
                  <a:gd name="connsiteX33" fmla="*/ 3371984 w 9663954"/>
                  <a:gd name="connsiteY33" fmla="*/ 1182445 h 1182445"/>
                  <a:gd name="connsiteX34" fmla="*/ 2792621 w 9663954"/>
                  <a:gd name="connsiteY34" fmla="*/ 1182445 h 1182445"/>
                  <a:gd name="connsiteX35" fmla="*/ 2491353 w 9663954"/>
                  <a:gd name="connsiteY35" fmla="*/ 1182445 h 1182445"/>
                  <a:gd name="connsiteX36" fmla="*/ 1819293 w 9663954"/>
                  <a:gd name="connsiteY36" fmla="*/ 1182445 h 1182445"/>
                  <a:gd name="connsiteX37" fmla="*/ 1425326 w 9663954"/>
                  <a:gd name="connsiteY37" fmla="*/ 1182445 h 1182445"/>
                  <a:gd name="connsiteX38" fmla="*/ 197078 w 9663954"/>
                  <a:gd name="connsiteY38" fmla="*/ 1182445 h 1182445"/>
                  <a:gd name="connsiteX39" fmla="*/ 0 w 9663954"/>
                  <a:gd name="connsiteY39" fmla="*/ 985367 h 1182445"/>
                  <a:gd name="connsiteX40" fmla="*/ 0 w 9663954"/>
                  <a:gd name="connsiteY40" fmla="*/ 583340 h 1182445"/>
                  <a:gd name="connsiteX41" fmla="*/ 0 w 9663954"/>
                  <a:gd name="connsiteY41" fmla="*/ 197078 h 118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663954" h="1182445" fill="none" extrusionOk="0">
                    <a:moveTo>
                      <a:pt x="0" y="197078"/>
                    </a:moveTo>
                    <a:cubicBezTo>
                      <a:pt x="-6921" y="93640"/>
                      <a:pt x="74237" y="8679"/>
                      <a:pt x="197078" y="0"/>
                    </a:cubicBezTo>
                    <a:cubicBezTo>
                      <a:pt x="437433" y="-7117"/>
                      <a:pt x="553271" y="16640"/>
                      <a:pt x="869138" y="0"/>
                    </a:cubicBezTo>
                    <a:cubicBezTo>
                      <a:pt x="1185005" y="-16640"/>
                      <a:pt x="1292668" y="43364"/>
                      <a:pt x="1541199" y="0"/>
                    </a:cubicBezTo>
                    <a:cubicBezTo>
                      <a:pt x="1789730" y="-43364"/>
                      <a:pt x="1717809" y="3167"/>
                      <a:pt x="1842467" y="0"/>
                    </a:cubicBezTo>
                    <a:cubicBezTo>
                      <a:pt x="1967125" y="-3167"/>
                      <a:pt x="2228720" y="24010"/>
                      <a:pt x="2421830" y="0"/>
                    </a:cubicBezTo>
                    <a:cubicBezTo>
                      <a:pt x="2614940" y="-24010"/>
                      <a:pt x="2922216" y="87957"/>
                      <a:pt x="3186588" y="0"/>
                    </a:cubicBezTo>
                    <a:cubicBezTo>
                      <a:pt x="3450960" y="-87957"/>
                      <a:pt x="3380240" y="5039"/>
                      <a:pt x="3487856" y="0"/>
                    </a:cubicBezTo>
                    <a:cubicBezTo>
                      <a:pt x="3595472" y="-5039"/>
                      <a:pt x="3789431" y="7773"/>
                      <a:pt x="3974521" y="0"/>
                    </a:cubicBezTo>
                    <a:cubicBezTo>
                      <a:pt x="4159611" y="-7773"/>
                      <a:pt x="4213533" y="7478"/>
                      <a:pt x="4275789" y="0"/>
                    </a:cubicBezTo>
                    <a:cubicBezTo>
                      <a:pt x="4338045" y="-7478"/>
                      <a:pt x="4474899" y="28983"/>
                      <a:pt x="4669756" y="0"/>
                    </a:cubicBezTo>
                    <a:cubicBezTo>
                      <a:pt x="4864613" y="-28983"/>
                      <a:pt x="5266137" y="37442"/>
                      <a:pt x="5434514" y="0"/>
                    </a:cubicBezTo>
                    <a:cubicBezTo>
                      <a:pt x="5602891" y="-37442"/>
                      <a:pt x="5741837" y="41039"/>
                      <a:pt x="5828480" y="0"/>
                    </a:cubicBezTo>
                    <a:cubicBezTo>
                      <a:pt x="5915123" y="-41039"/>
                      <a:pt x="6214374" y="54912"/>
                      <a:pt x="6500541" y="0"/>
                    </a:cubicBezTo>
                    <a:cubicBezTo>
                      <a:pt x="6786708" y="-54912"/>
                      <a:pt x="6720191" y="20969"/>
                      <a:pt x="6801809" y="0"/>
                    </a:cubicBezTo>
                    <a:cubicBezTo>
                      <a:pt x="6883427" y="-20969"/>
                      <a:pt x="7134828" y="9951"/>
                      <a:pt x="7381171" y="0"/>
                    </a:cubicBezTo>
                    <a:cubicBezTo>
                      <a:pt x="7627514" y="-9951"/>
                      <a:pt x="7909613" y="20334"/>
                      <a:pt x="8145930" y="0"/>
                    </a:cubicBezTo>
                    <a:cubicBezTo>
                      <a:pt x="8382247" y="-20334"/>
                      <a:pt x="8354655" y="21148"/>
                      <a:pt x="8447198" y="0"/>
                    </a:cubicBezTo>
                    <a:cubicBezTo>
                      <a:pt x="8539741" y="-21148"/>
                      <a:pt x="8986489" y="45964"/>
                      <a:pt x="9466876" y="0"/>
                    </a:cubicBezTo>
                    <a:cubicBezTo>
                      <a:pt x="9599657" y="8936"/>
                      <a:pt x="9642943" y="112592"/>
                      <a:pt x="9663954" y="197078"/>
                    </a:cubicBezTo>
                    <a:cubicBezTo>
                      <a:pt x="9670242" y="299123"/>
                      <a:pt x="9637544" y="473661"/>
                      <a:pt x="9663954" y="591223"/>
                    </a:cubicBezTo>
                    <a:cubicBezTo>
                      <a:pt x="9690364" y="708786"/>
                      <a:pt x="9618591" y="843938"/>
                      <a:pt x="9663954" y="985367"/>
                    </a:cubicBezTo>
                    <a:cubicBezTo>
                      <a:pt x="9653611" y="1102061"/>
                      <a:pt x="9568828" y="1179574"/>
                      <a:pt x="9466876" y="1182445"/>
                    </a:cubicBezTo>
                    <a:cubicBezTo>
                      <a:pt x="9370006" y="1186219"/>
                      <a:pt x="9249181" y="1154710"/>
                      <a:pt x="9072910" y="1182445"/>
                    </a:cubicBezTo>
                    <a:cubicBezTo>
                      <a:pt x="8896639" y="1210180"/>
                      <a:pt x="8789317" y="1138652"/>
                      <a:pt x="8586245" y="1182445"/>
                    </a:cubicBezTo>
                    <a:cubicBezTo>
                      <a:pt x="8383174" y="1226238"/>
                      <a:pt x="8030854" y="1108681"/>
                      <a:pt x="7821487" y="1182445"/>
                    </a:cubicBezTo>
                    <a:cubicBezTo>
                      <a:pt x="7612120" y="1256209"/>
                      <a:pt x="7455051" y="1143798"/>
                      <a:pt x="7334822" y="1182445"/>
                    </a:cubicBezTo>
                    <a:cubicBezTo>
                      <a:pt x="7214594" y="1221092"/>
                      <a:pt x="7041100" y="1179829"/>
                      <a:pt x="6848158" y="1182445"/>
                    </a:cubicBezTo>
                    <a:cubicBezTo>
                      <a:pt x="6655216" y="1185061"/>
                      <a:pt x="6260412" y="1172853"/>
                      <a:pt x="6083400" y="1182445"/>
                    </a:cubicBezTo>
                    <a:cubicBezTo>
                      <a:pt x="5906388" y="1192037"/>
                      <a:pt x="5648017" y="1115919"/>
                      <a:pt x="5504037" y="1182445"/>
                    </a:cubicBezTo>
                    <a:cubicBezTo>
                      <a:pt x="5360057" y="1248971"/>
                      <a:pt x="5253388" y="1181217"/>
                      <a:pt x="5017373" y="1182445"/>
                    </a:cubicBezTo>
                    <a:cubicBezTo>
                      <a:pt x="4781358" y="1183673"/>
                      <a:pt x="4551019" y="1131618"/>
                      <a:pt x="4345313" y="1182445"/>
                    </a:cubicBezTo>
                    <a:cubicBezTo>
                      <a:pt x="4139607" y="1233272"/>
                      <a:pt x="3986298" y="1152615"/>
                      <a:pt x="3765950" y="1182445"/>
                    </a:cubicBezTo>
                    <a:cubicBezTo>
                      <a:pt x="3545602" y="1212275"/>
                      <a:pt x="3452394" y="1140388"/>
                      <a:pt x="3371984" y="1182445"/>
                    </a:cubicBezTo>
                    <a:cubicBezTo>
                      <a:pt x="3291574" y="1224502"/>
                      <a:pt x="3027861" y="1120344"/>
                      <a:pt x="2792621" y="1182445"/>
                    </a:cubicBezTo>
                    <a:cubicBezTo>
                      <a:pt x="2557381" y="1244546"/>
                      <a:pt x="2566706" y="1176194"/>
                      <a:pt x="2491353" y="1182445"/>
                    </a:cubicBezTo>
                    <a:cubicBezTo>
                      <a:pt x="2416000" y="1188696"/>
                      <a:pt x="1993346" y="1137051"/>
                      <a:pt x="1819293" y="1182445"/>
                    </a:cubicBezTo>
                    <a:cubicBezTo>
                      <a:pt x="1645240" y="1227839"/>
                      <a:pt x="1597615" y="1166844"/>
                      <a:pt x="1425326" y="1182445"/>
                    </a:cubicBezTo>
                    <a:cubicBezTo>
                      <a:pt x="1253037" y="1198046"/>
                      <a:pt x="604233" y="1093887"/>
                      <a:pt x="197078" y="1182445"/>
                    </a:cubicBezTo>
                    <a:cubicBezTo>
                      <a:pt x="97469" y="1193043"/>
                      <a:pt x="2262" y="1097494"/>
                      <a:pt x="0" y="985367"/>
                    </a:cubicBezTo>
                    <a:cubicBezTo>
                      <a:pt x="-8383" y="848692"/>
                      <a:pt x="32760" y="710451"/>
                      <a:pt x="0" y="583340"/>
                    </a:cubicBezTo>
                    <a:cubicBezTo>
                      <a:pt x="-32760" y="456229"/>
                      <a:pt x="28782" y="318951"/>
                      <a:pt x="0" y="197078"/>
                    </a:cubicBezTo>
                    <a:close/>
                  </a:path>
                  <a:path w="9663954" h="1182445" stroke="0" extrusionOk="0">
                    <a:moveTo>
                      <a:pt x="0" y="197078"/>
                    </a:moveTo>
                    <a:cubicBezTo>
                      <a:pt x="16193" y="101097"/>
                      <a:pt x="70703" y="6595"/>
                      <a:pt x="197078" y="0"/>
                    </a:cubicBezTo>
                    <a:cubicBezTo>
                      <a:pt x="284946" y="-3128"/>
                      <a:pt x="498178" y="36623"/>
                      <a:pt x="591044" y="0"/>
                    </a:cubicBezTo>
                    <a:cubicBezTo>
                      <a:pt x="683910" y="-36623"/>
                      <a:pt x="895768" y="20991"/>
                      <a:pt x="985011" y="0"/>
                    </a:cubicBezTo>
                    <a:cubicBezTo>
                      <a:pt x="1074254" y="-20991"/>
                      <a:pt x="1583025" y="45476"/>
                      <a:pt x="1749769" y="0"/>
                    </a:cubicBezTo>
                    <a:cubicBezTo>
                      <a:pt x="1916513" y="-45476"/>
                      <a:pt x="2059882" y="25662"/>
                      <a:pt x="2236434" y="0"/>
                    </a:cubicBezTo>
                    <a:cubicBezTo>
                      <a:pt x="2412987" y="-25662"/>
                      <a:pt x="2525720" y="57311"/>
                      <a:pt x="2723098" y="0"/>
                    </a:cubicBezTo>
                    <a:cubicBezTo>
                      <a:pt x="2920476" y="-57311"/>
                      <a:pt x="3123376" y="29001"/>
                      <a:pt x="3302460" y="0"/>
                    </a:cubicBezTo>
                    <a:cubicBezTo>
                      <a:pt x="3481544" y="-29001"/>
                      <a:pt x="3677847" y="5301"/>
                      <a:pt x="3881823" y="0"/>
                    </a:cubicBezTo>
                    <a:cubicBezTo>
                      <a:pt x="4085799" y="-5301"/>
                      <a:pt x="4333639" y="43504"/>
                      <a:pt x="4461185" y="0"/>
                    </a:cubicBezTo>
                    <a:cubicBezTo>
                      <a:pt x="4588731" y="-43504"/>
                      <a:pt x="4774495" y="1311"/>
                      <a:pt x="4855151" y="0"/>
                    </a:cubicBezTo>
                    <a:cubicBezTo>
                      <a:pt x="4935807" y="-1311"/>
                      <a:pt x="5149844" y="27301"/>
                      <a:pt x="5434514" y="0"/>
                    </a:cubicBezTo>
                    <a:cubicBezTo>
                      <a:pt x="5719184" y="-27301"/>
                      <a:pt x="5963856" y="36661"/>
                      <a:pt x="6106574" y="0"/>
                    </a:cubicBezTo>
                    <a:cubicBezTo>
                      <a:pt x="6249292" y="-36661"/>
                      <a:pt x="6580093" y="7128"/>
                      <a:pt x="6778635" y="0"/>
                    </a:cubicBezTo>
                    <a:cubicBezTo>
                      <a:pt x="6977177" y="-7128"/>
                      <a:pt x="7163539" y="1247"/>
                      <a:pt x="7265299" y="0"/>
                    </a:cubicBezTo>
                    <a:cubicBezTo>
                      <a:pt x="7367059" y="-1247"/>
                      <a:pt x="7542945" y="39089"/>
                      <a:pt x="7659265" y="0"/>
                    </a:cubicBezTo>
                    <a:cubicBezTo>
                      <a:pt x="7775585" y="-39089"/>
                      <a:pt x="7998531" y="51289"/>
                      <a:pt x="8145930" y="0"/>
                    </a:cubicBezTo>
                    <a:cubicBezTo>
                      <a:pt x="8293330" y="-51289"/>
                      <a:pt x="8494617" y="24481"/>
                      <a:pt x="8725292" y="0"/>
                    </a:cubicBezTo>
                    <a:cubicBezTo>
                      <a:pt x="8955967" y="-24481"/>
                      <a:pt x="9300012" y="66731"/>
                      <a:pt x="9466876" y="0"/>
                    </a:cubicBezTo>
                    <a:cubicBezTo>
                      <a:pt x="9580532" y="11288"/>
                      <a:pt x="9648820" y="92129"/>
                      <a:pt x="9663954" y="197078"/>
                    </a:cubicBezTo>
                    <a:cubicBezTo>
                      <a:pt x="9701526" y="302341"/>
                      <a:pt x="9631449" y="427679"/>
                      <a:pt x="9663954" y="606988"/>
                    </a:cubicBezTo>
                    <a:cubicBezTo>
                      <a:pt x="9696459" y="786297"/>
                      <a:pt x="9660118" y="895510"/>
                      <a:pt x="9663954" y="985367"/>
                    </a:cubicBezTo>
                    <a:cubicBezTo>
                      <a:pt x="9676191" y="1105249"/>
                      <a:pt x="9576977" y="1155125"/>
                      <a:pt x="9466876" y="1182445"/>
                    </a:cubicBezTo>
                    <a:cubicBezTo>
                      <a:pt x="9133458" y="1210333"/>
                      <a:pt x="9020981" y="1143905"/>
                      <a:pt x="8794816" y="1182445"/>
                    </a:cubicBezTo>
                    <a:cubicBezTo>
                      <a:pt x="8568651" y="1220985"/>
                      <a:pt x="8472700" y="1162104"/>
                      <a:pt x="8308151" y="1182445"/>
                    </a:cubicBezTo>
                    <a:cubicBezTo>
                      <a:pt x="8143602" y="1202786"/>
                      <a:pt x="7888962" y="1127096"/>
                      <a:pt x="7543393" y="1182445"/>
                    </a:cubicBezTo>
                    <a:cubicBezTo>
                      <a:pt x="7197824" y="1237794"/>
                      <a:pt x="7010718" y="1103163"/>
                      <a:pt x="6871333" y="1182445"/>
                    </a:cubicBezTo>
                    <a:cubicBezTo>
                      <a:pt x="6731948" y="1261727"/>
                      <a:pt x="6536936" y="1160069"/>
                      <a:pt x="6384668" y="1182445"/>
                    </a:cubicBezTo>
                    <a:cubicBezTo>
                      <a:pt x="6232401" y="1204821"/>
                      <a:pt x="6145525" y="1172183"/>
                      <a:pt x="5990702" y="1182445"/>
                    </a:cubicBezTo>
                    <a:cubicBezTo>
                      <a:pt x="5835879" y="1192707"/>
                      <a:pt x="5697089" y="1139498"/>
                      <a:pt x="5504037" y="1182445"/>
                    </a:cubicBezTo>
                    <a:cubicBezTo>
                      <a:pt x="5310985" y="1225392"/>
                      <a:pt x="5240713" y="1155865"/>
                      <a:pt x="5017373" y="1182445"/>
                    </a:cubicBezTo>
                    <a:cubicBezTo>
                      <a:pt x="4794033" y="1209025"/>
                      <a:pt x="4830559" y="1152268"/>
                      <a:pt x="4716105" y="1182445"/>
                    </a:cubicBezTo>
                    <a:cubicBezTo>
                      <a:pt x="4601651" y="1212622"/>
                      <a:pt x="4212484" y="1154286"/>
                      <a:pt x="4044044" y="1182445"/>
                    </a:cubicBezTo>
                    <a:cubicBezTo>
                      <a:pt x="3875604" y="1210604"/>
                      <a:pt x="3660025" y="1163694"/>
                      <a:pt x="3557380" y="1182445"/>
                    </a:cubicBezTo>
                    <a:cubicBezTo>
                      <a:pt x="3454735" y="1201196"/>
                      <a:pt x="3259533" y="1159001"/>
                      <a:pt x="3163413" y="1182445"/>
                    </a:cubicBezTo>
                    <a:cubicBezTo>
                      <a:pt x="3067293" y="1205889"/>
                      <a:pt x="2714701" y="1147511"/>
                      <a:pt x="2398655" y="1182445"/>
                    </a:cubicBezTo>
                    <a:cubicBezTo>
                      <a:pt x="2082609" y="1217379"/>
                      <a:pt x="2178922" y="1173159"/>
                      <a:pt x="2004689" y="1182445"/>
                    </a:cubicBezTo>
                    <a:cubicBezTo>
                      <a:pt x="1830456" y="1191731"/>
                      <a:pt x="1673367" y="1141724"/>
                      <a:pt x="1425326" y="1182445"/>
                    </a:cubicBezTo>
                    <a:cubicBezTo>
                      <a:pt x="1177285" y="1223166"/>
                      <a:pt x="1159283" y="1138682"/>
                      <a:pt x="938662" y="1182445"/>
                    </a:cubicBezTo>
                    <a:cubicBezTo>
                      <a:pt x="718041" y="1226208"/>
                      <a:pt x="464681" y="1144991"/>
                      <a:pt x="197078" y="1182445"/>
                    </a:cubicBezTo>
                    <a:cubicBezTo>
                      <a:pt x="108779" y="1173233"/>
                      <a:pt x="238" y="1078267"/>
                      <a:pt x="0" y="985367"/>
                    </a:cubicBezTo>
                    <a:cubicBezTo>
                      <a:pt x="-45323" y="873210"/>
                      <a:pt x="14866" y="726671"/>
                      <a:pt x="0" y="591223"/>
                    </a:cubicBezTo>
                    <a:cubicBezTo>
                      <a:pt x="-14866" y="455775"/>
                      <a:pt x="37105" y="351505"/>
                      <a:pt x="0" y="197078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EE6C58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7FB1C0-7B7C-5606-F511-932697B9DAD8}"/>
                  </a:ext>
                </a:extLst>
              </p:cNvPr>
              <p:cNvSpPr txBox="1"/>
              <p:nvPr/>
            </p:nvSpPr>
            <p:spPr>
              <a:xfrm>
                <a:off x="3297576" y="1204605"/>
                <a:ext cx="8744586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Những dòng thơ nào cho thấy mẹ đã thức rất nhiều vì con?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AA1EFF-BEA0-3BD4-77A7-BC7208012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509629">
              <a:off x="2548171" y="226317"/>
              <a:ext cx="730125" cy="907287"/>
            </a:xfrm>
            <a:prstGeom prst="rect">
              <a:avLst/>
            </a:prstGeom>
          </p:spPr>
        </p:pic>
      </p:grp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A01EB031-A74A-C5BF-1B62-1F07D4750798}"/>
              </a:ext>
            </a:extLst>
          </p:cNvPr>
          <p:cNvSpPr/>
          <p:nvPr/>
        </p:nvSpPr>
        <p:spPr>
          <a:xfrm>
            <a:off x="1029826" y="2333624"/>
            <a:ext cx="10162049" cy="2266951"/>
          </a:xfrm>
          <a:custGeom>
            <a:avLst/>
            <a:gdLst>
              <a:gd name="connsiteX0" fmla="*/ 0 w 10162049"/>
              <a:gd name="connsiteY0" fmla="*/ 233156 h 2266951"/>
              <a:gd name="connsiteX1" fmla="*/ 233156 w 10162049"/>
              <a:gd name="connsiteY1" fmla="*/ 0 h 2266951"/>
              <a:gd name="connsiteX2" fmla="*/ 634837 w 10162049"/>
              <a:gd name="connsiteY2" fmla="*/ 0 h 2266951"/>
              <a:gd name="connsiteX3" fmla="*/ 1424347 w 10162049"/>
              <a:gd name="connsiteY3" fmla="*/ 0 h 2266951"/>
              <a:gd name="connsiteX4" fmla="*/ 2019942 w 10162049"/>
              <a:gd name="connsiteY4" fmla="*/ 0 h 2266951"/>
              <a:gd name="connsiteX5" fmla="*/ 2906409 w 10162049"/>
              <a:gd name="connsiteY5" fmla="*/ 0 h 2266951"/>
              <a:gd name="connsiteX6" fmla="*/ 3405047 w 10162049"/>
              <a:gd name="connsiteY6" fmla="*/ 0 h 2266951"/>
              <a:gd name="connsiteX7" fmla="*/ 4000642 w 10162049"/>
              <a:gd name="connsiteY7" fmla="*/ 0 h 2266951"/>
              <a:gd name="connsiteX8" fmla="*/ 4499280 w 10162049"/>
              <a:gd name="connsiteY8" fmla="*/ 0 h 2266951"/>
              <a:gd name="connsiteX9" fmla="*/ 5288790 w 10162049"/>
              <a:gd name="connsiteY9" fmla="*/ 0 h 2266951"/>
              <a:gd name="connsiteX10" fmla="*/ 6078300 w 10162049"/>
              <a:gd name="connsiteY10" fmla="*/ 0 h 2266951"/>
              <a:gd name="connsiteX11" fmla="*/ 6867810 w 10162049"/>
              <a:gd name="connsiteY11" fmla="*/ 0 h 2266951"/>
              <a:gd name="connsiteX12" fmla="*/ 7269491 w 10162049"/>
              <a:gd name="connsiteY12" fmla="*/ 0 h 2266951"/>
              <a:gd name="connsiteX13" fmla="*/ 7671171 w 10162049"/>
              <a:gd name="connsiteY13" fmla="*/ 0 h 2266951"/>
              <a:gd name="connsiteX14" fmla="*/ 8363724 w 10162049"/>
              <a:gd name="connsiteY14" fmla="*/ 0 h 2266951"/>
              <a:gd name="connsiteX15" fmla="*/ 9153234 w 10162049"/>
              <a:gd name="connsiteY15" fmla="*/ 0 h 2266951"/>
              <a:gd name="connsiteX16" fmla="*/ 9928893 w 10162049"/>
              <a:gd name="connsiteY16" fmla="*/ 0 h 2266951"/>
              <a:gd name="connsiteX17" fmla="*/ 10162049 w 10162049"/>
              <a:gd name="connsiteY17" fmla="*/ 233156 h 2266951"/>
              <a:gd name="connsiteX18" fmla="*/ 10162049 w 10162049"/>
              <a:gd name="connsiteY18" fmla="*/ 797356 h 2266951"/>
              <a:gd name="connsiteX19" fmla="*/ 10162049 w 10162049"/>
              <a:gd name="connsiteY19" fmla="*/ 1343550 h 2266951"/>
              <a:gd name="connsiteX20" fmla="*/ 10162049 w 10162049"/>
              <a:gd name="connsiteY20" fmla="*/ 2033795 h 2266951"/>
              <a:gd name="connsiteX21" fmla="*/ 9928893 w 10162049"/>
              <a:gd name="connsiteY21" fmla="*/ 2266951 h 2266951"/>
              <a:gd name="connsiteX22" fmla="*/ 9333298 w 10162049"/>
              <a:gd name="connsiteY22" fmla="*/ 2266951 h 2266951"/>
              <a:gd name="connsiteX23" fmla="*/ 8446830 w 10162049"/>
              <a:gd name="connsiteY23" fmla="*/ 2266951 h 2266951"/>
              <a:gd name="connsiteX24" fmla="*/ 7754278 w 10162049"/>
              <a:gd name="connsiteY24" fmla="*/ 2266951 h 2266951"/>
              <a:gd name="connsiteX25" fmla="*/ 7352597 w 10162049"/>
              <a:gd name="connsiteY25" fmla="*/ 2266951 h 2266951"/>
              <a:gd name="connsiteX26" fmla="*/ 6950917 w 10162049"/>
              <a:gd name="connsiteY26" fmla="*/ 2266951 h 2266951"/>
              <a:gd name="connsiteX27" fmla="*/ 6549236 w 10162049"/>
              <a:gd name="connsiteY27" fmla="*/ 2266951 h 2266951"/>
              <a:gd name="connsiteX28" fmla="*/ 5759726 w 10162049"/>
              <a:gd name="connsiteY28" fmla="*/ 2266951 h 2266951"/>
              <a:gd name="connsiteX29" fmla="*/ 5261088 w 10162049"/>
              <a:gd name="connsiteY29" fmla="*/ 2266951 h 2266951"/>
              <a:gd name="connsiteX30" fmla="*/ 4665493 w 10162049"/>
              <a:gd name="connsiteY30" fmla="*/ 2266951 h 2266951"/>
              <a:gd name="connsiteX31" fmla="*/ 3972940 w 10162049"/>
              <a:gd name="connsiteY31" fmla="*/ 2266951 h 2266951"/>
              <a:gd name="connsiteX32" fmla="*/ 3474302 w 10162049"/>
              <a:gd name="connsiteY32" fmla="*/ 2266951 h 2266951"/>
              <a:gd name="connsiteX33" fmla="*/ 2975664 w 10162049"/>
              <a:gd name="connsiteY33" fmla="*/ 2266951 h 2266951"/>
              <a:gd name="connsiteX34" fmla="*/ 2573984 w 10162049"/>
              <a:gd name="connsiteY34" fmla="*/ 2266951 h 2266951"/>
              <a:gd name="connsiteX35" fmla="*/ 1978389 w 10162049"/>
              <a:gd name="connsiteY35" fmla="*/ 2266951 h 2266951"/>
              <a:gd name="connsiteX36" fmla="*/ 1188879 w 10162049"/>
              <a:gd name="connsiteY36" fmla="*/ 2266951 h 2266951"/>
              <a:gd name="connsiteX37" fmla="*/ 233156 w 10162049"/>
              <a:gd name="connsiteY37" fmla="*/ 2266951 h 2266951"/>
              <a:gd name="connsiteX38" fmla="*/ 0 w 10162049"/>
              <a:gd name="connsiteY38" fmla="*/ 2033795 h 2266951"/>
              <a:gd name="connsiteX39" fmla="*/ 0 w 10162049"/>
              <a:gd name="connsiteY39" fmla="*/ 1451588 h 2266951"/>
              <a:gd name="connsiteX40" fmla="*/ 0 w 10162049"/>
              <a:gd name="connsiteY40" fmla="*/ 869382 h 2266951"/>
              <a:gd name="connsiteX41" fmla="*/ 0 w 10162049"/>
              <a:gd name="connsiteY41" fmla="*/ 233156 h 22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162049" h="2266951" fill="none" extrusionOk="0">
                <a:moveTo>
                  <a:pt x="0" y="233156"/>
                </a:moveTo>
                <a:cubicBezTo>
                  <a:pt x="-5169" y="121534"/>
                  <a:pt x="103834" y="5943"/>
                  <a:pt x="233156" y="0"/>
                </a:cubicBezTo>
                <a:cubicBezTo>
                  <a:pt x="353425" y="11819"/>
                  <a:pt x="505001" y="-8122"/>
                  <a:pt x="634837" y="0"/>
                </a:cubicBezTo>
                <a:cubicBezTo>
                  <a:pt x="764673" y="8122"/>
                  <a:pt x="1084368" y="-35598"/>
                  <a:pt x="1424347" y="0"/>
                </a:cubicBezTo>
                <a:cubicBezTo>
                  <a:pt x="1764326" y="35598"/>
                  <a:pt x="1879564" y="22105"/>
                  <a:pt x="2019942" y="0"/>
                </a:cubicBezTo>
                <a:cubicBezTo>
                  <a:pt x="2160321" y="-22105"/>
                  <a:pt x="2607553" y="-29697"/>
                  <a:pt x="2906409" y="0"/>
                </a:cubicBezTo>
                <a:cubicBezTo>
                  <a:pt x="3205265" y="29697"/>
                  <a:pt x="3170740" y="12449"/>
                  <a:pt x="3405047" y="0"/>
                </a:cubicBezTo>
                <a:cubicBezTo>
                  <a:pt x="3639354" y="-12449"/>
                  <a:pt x="3752743" y="21145"/>
                  <a:pt x="4000642" y="0"/>
                </a:cubicBezTo>
                <a:cubicBezTo>
                  <a:pt x="4248541" y="-21145"/>
                  <a:pt x="4358974" y="-23153"/>
                  <a:pt x="4499280" y="0"/>
                </a:cubicBezTo>
                <a:cubicBezTo>
                  <a:pt x="4639586" y="23153"/>
                  <a:pt x="4972703" y="3517"/>
                  <a:pt x="5288790" y="0"/>
                </a:cubicBezTo>
                <a:cubicBezTo>
                  <a:pt x="5604877" y="-3517"/>
                  <a:pt x="5804801" y="-22528"/>
                  <a:pt x="6078300" y="0"/>
                </a:cubicBezTo>
                <a:cubicBezTo>
                  <a:pt x="6351799" y="22528"/>
                  <a:pt x="6604678" y="-15682"/>
                  <a:pt x="6867810" y="0"/>
                </a:cubicBezTo>
                <a:cubicBezTo>
                  <a:pt x="7130942" y="15682"/>
                  <a:pt x="7183400" y="1601"/>
                  <a:pt x="7269491" y="0"/>
                </a:cubicBezTo>
                <a:cubicBezTo>
                  <a:pt x="7355582" y="-1601"/>
                  <a:pt x="7505347" y="-11601"/>
                  <a:pt x="7671171" y="0"/>
                </a:cubicBezTo>
                <a:cubicBezTo>
                  <a:pt x="7836995" y="11601"/>
                  <a:pt x="8100125" y="29664"/>
                  <a:pt x="8363724" y="0"/>
                </a:cubicBezTo>
                <a:cubicBezTo>
                  <a:pt x="8627323" y="-29664"/>
                  <a:pt x="8861939" y="3065"/>
                  <a:pt x="9153234" y="0"/>
                </a:cubicBezTo>
                <a:cubicBezTo>
                  <a:pt x="9444529" y="-3065"/>
                  <a:pt x="9575697" y="5303"/>
                  <a:pt x="9928893" y="0"/>
                </a:cubicBezTo>
                <a:cubicBezTo>
                  <a:pt x="10061458" y="-12565"/>
                  <a:pt x="10161886" y="93153"/>
                  <a:pt x="10162049" y="233156"/>
                </a:cubicBezTo>
                <a:cubicBezTo>
                  <a:pt x="10178203" y="415590"/>
                  <a:pt x="10164749" y="577816"/>
                  <a:pt x="10162049" y="797356"/>
                </a:cubicBezTo>
                <a:cubicBezTo>
                  <a:pt x="10159349" y="1016896"/>
                  <a:pt x="10157064" y="1229322"/>
                  <a:pt x="10162049" y="1343550"/>
                </a:cubicBezTo>
                <a:cubicBezTo>
                  <a:pt x="10167034" y="1457778"/>
                  <a:pt x="10156927" y="1864024"/>
                  <a:pt x="10162049" y="2033795"/>
                </a:cubicBezTo>
                <a:cubicBezTo>
                  <a:pt x="10177832" y="2152680"/>
                  <a:pt x="10066332" y="2274012"/>
                  <a:pt x="9928893" y="2266951"/>
                </a:cubicBezTo>
                <a:cubicBezTo>
                  <a:pt x="9772524" y="2251167"/>
                  <a:pt x="9501246" y="2266308"/>
                  <a:pt x="9333298" y="2266951"/>
                </a:cubicBezTo>
                <a:cubicBezTo>
                  <a:pt x="9165350" y="2267594"/>
                  <a:pt x="8747984" y="2260936"/>
                  <a:pt x="8446830" y="2266951"/>
                </a:cubicBezTo>
                <a:cubicBezTo>
                  <a:pt x="8145676" y="2272966"/>
                  <a:pt x="7983377" y="2268473"/>
                  <a:pt x="7754278" y="2266951"/>
                </a:cubicBezTo>
                <a:cubicBezTo>
                  <a:pt x="7525179" y="2265429"/>
                  <a:pt x="7514184" y="2251502"/>
                  <a:pt x="7352597" y="2266951"/>
                </a:cubicBezTo>
                <a:cubicBezTo>
                  <a:pt x="7191010" y="2282400"/>
                  <a:pt x="7079886" y="2282998"/>
                  <a:pt x="6950917" y="2266951"/>
                </a:cubicBezTo>
                <a:cubicBezTo>
                  <a:pt x="6821948" y="2250904"/>
                  <a:pt x="6641777" y="2276093"/>
                  <a:pt x="6549236" y="2266951"/>
                </a:cubicBezTo>
                <a:cubicBezTo>
                  <a:pt x="6456695" y="2257809"/>
                  <a:pt x="5947689" y="2298415"/>
                  <a:pt x="5759726" y="2266951"/>
                </a:cubicBezTo>
                <a:cubicBezTo>
                  <a:pt x="5571763" y="2235488"/>
                  <a:pt x="5377216" y="2261331"/>
                  <a:pt x="5261088" y="2266951"/>
                </a:cubicBezTo>
                <a:cubicBezTo>
                  <a:pt x="5144960" y="2272571"/>
                  <a:pt x="4932194" y="2239272"/>
                  <a:pt x="4665493" y="2266951"/>
                </a:cubicBezTo>
                <a:cubicBezTo>
                  <a:pt x="4398793" y="2294630"/>
                  <a:pt x="4135501" y="2257032"/>
                  <a:pt x="3972940" y="2266951"/>
                </a:cubicBezTo>
                <a:cubicBezTo>
                  <a:pt x="3810379" y="2276870"/>
                  <a:pt x="3708561" y="2289766"/>
                  <a:pt x="3474302" y="2266951"/>
                </a:cubicBezTo>
                <a:cubicBezTo>
                  <a:pt x="3240043" y="2244136"/>
                  <a:pt x="3105835" y="2262698"/>
                  <a:pt x="2975664" y="2266951"/>
                </a:cubicBezTo>
                <a:cubicBezTo>
                  <a:pt x="2845493" y="2271204"/>
                  <a:pt x="2657226" y="2271436"/>
                  <a:pt x="2573984" y="2266951"/>
                </a:cubicBezTo>
                <a:cubicBezTo>
                  <a:pt x="2490742" y="2262466"/>
                  <a:pt x="2269406" y="2237464"/>
                  <a:pt x="1978389" y="2266951"/>
                </a:cubicBezTo>
                <a:cubicBezTo>
                  <a:pt x="1687372" y="2296438"/>
                  <a:pt x="1413394" y="2269692"/>
                  <a:pt x="1188879" y="2266951"/>
                </a:cubicBezTo>
                <a:cubicBezTo>
                  <a:pt x="964364" y="2264211"/>
                  <a:pt x="590080" y="2237407"/>
                  <a:pt x="233156" y="2266951"/>
                </a:cubicBezTo>
                <a:cubicBezTo>
                  <a:pt x="104185" y="2287282"/>
                  <a:pt x="-11215" y="2148765"/>
                  <a:pt x="0" y="2033795"/>
                </a:cubicBezTo>
                <a:cubicBezTo>
                  <a:pt x="-27622" y="1746344"/>
                  <a:pt x="-9543" y="1665851"/>
                  <a:pt x="0" y="1451588"/>
                </a:cubicBezTo>
                <a:cubicBezTo>
                  <a:pt x="9543" y="1237325"/>
                  <a:pt x="-23259" y="1096810"/>
                  <a:pt x="0" y="869382"/>
                </a:cubicBezTo>
                <a:cubicBezTo>
                  <a:pt x="23259" y="641954"/>
                  <a:pt x="20734" y="378077"/>
                  <a:pt x="0" y="233156"/>
                </a:cubicBezTo>
                <a:close/>
              </a:path>
              <a:path w="10162049" h="2266951" stroke="0" extrusionOk="0">
                <a:moveTo>
                  <a:pt x="0" y="233156"/>
                </a:moveTo>
                <a:cubicBezTo>
                  <a:pt x="-26299" y="92987"/>
                  <a:pt x="105579" y="30543"/>
                  <a:pt x="233156" y="0"/>
                </a:cubicBezTo>
                <a:cubicBezTo>
                  <a:pt x="364625" y="15236"/>
                  <a:pt x="679991" y="10219"/>
                  <a:pt x="828751" y="0"/>
                </a:cubicBezTo>
                <a:cubicBezTo>
                  <a:pt x="977511" y="-10219"/>
                  <a:pt x="1451508" y="-20264"/>
                  <a:pt x="1618261" y="0"/>
                </a:cubicBezTo>
                <a:cubicBezTo>
                  <a:pt x="1785014" y="20264"/>
                  <a:pt x="1822023" y="-3900"/>
                  <a:pt x="2019942" y="0"/>
                </a:cubicBezTo>
                <a:cubicBezTo>
                  <a:pt x="2217861" y="3900"/>
                  <a:pt x="2491718" y="31788"/>
                  <a:pt x="2809452" y="0"/>
                </a:cubicBezTo>
                <a:cubicBezTo>
                  <a:pt x="3127186" y="-31788"/>
                  <a:pt x="3118280" y="-16426"/>
                  <a:pt x="3211132" y="0"/>
                </a:cubicBezTo>
                <a:cubicBezTo>
                  <a:pt x="3303984" y="16426"/>
                  <a:pt x="3657588" y="11360"/>
                  <a:pt x="4000642" y="0"/>
                </a:cubicBezTo>
                <a:cubicBezTo>
                  <a:pt x="4343696" y="-11360"/>
                  <a:pt x="4460836" y="-30593"/>
                  <a:pt x="4693195" y="0"/>
                </a:cubicBezTo>
                <a:cubicBezTo>
                  <a:pt x="4925554" y="30593"/>
                  <a:pt x="5004790" y="10657"/>
                  <a:pt x="5288790" y="0"/>
                </a:cubicBezTo>
                <a:cubicBezTo>
                  <a:pt x="5572791" y="-10657"/>
                  <a:pt x="5723926" y="-17519"/>
                  <a:pt x="5981343" y="0"/>
                </a:cubicBezTo>
                <a:cubicBezTo>
                  <a:pt x="6238760" y="17519"/>
                  <a:pt x="6430428" y="-2107"/>
                  <a:pt x="6770853" y="0"/>
                </a:cubicBezTo>
                <a:cubicBezTo>
                  <a:pt x="7111278" y="2107"/>
                  <a:pt x="7175782" y="9030"/>
                  <a:pt x="7463406" y="0"/>
                </a:cubicBezTo>
                <a:cubicBezTo>
                  <a:pt x="7751030" y="-9030"/>
                  <a:pt x="7851855" y="-8222"/>
                  <a:pt x="7962043" y="0"/>
                </a:cubicBezTo>
                <a:cubicBezTo>
                  <a:pt x="8072231" y="8222"/>
                  <a:pt x="8241632" y="-18464"/>
                  <a:pt x="8460681" y="0"/>
                </a:cubicBezTo>
                <a:cubicBezTo>
                  <a:pt x="8679730" y="18464"/>
                  <a:pt x="8807021" y="-7171"/>
                  <a:pt x="8959319" y="0"/>
                </a:cubicBezTo>
                <a:cubicBezTo>
                  <a:pt x="9111617" y="7171"/>
                  <a:pt x="9525788" y="44873"/>
                  <a:pt x="9928893" y="0"/>
                </a:cubicBezTo>
                <a:cubicBezTo>
                  <a:pt x="10071920" y="26574"/>
                  <a:pt x="10150685" y="125247"/>
                  <a:pt x="10162049" y="233156"/>
                </a:cubicBezTo>
                <a:cubicBezTo>
                  <a:pt x="10170775" y="402421"/>
                  <a:pt x="10142104" y="720958"/>
                  <a:pt x="10162049" y="851375"/>
                </a:cubicBezTo>
                <a:cubicBezTo>
                  <a:pt x="10181994" y="981792"/>
                  <a:pt x="10134349" y="1217488"/>
                  <a:pt x="10162049" y="1433582"/>
                </a:cubicBezTo>
                <a:cubicBezTo>
                  <a:pt x="10189749" y="1649676"/>
                  <a:pt x="10171263" y="1757143"/>
                  <a:pt x="10162049" y="2033795"/>
                </a:cubicBezTo>
                <a:cubicBezTo>
                  <a:pt x="10166703" y="2189322"/>
                  <a:pt x="10074992" y="2265352"/>
                  <a:pt x="9928893" y="2266951"/>
                </a:cubicBezTo>
                <a:cubicBezTo>
                  <a:pt x="9610389" y="2277019"/>
                  <a:pt x="9489346" y="2237567"/>
                  <a:pt x="9236340" y="2266951"/>
                </a:cubicBezTo>
                <a:cubicBezTo>
                  <a:pt x="8983334" y="2296335"/>
                  <a:pt x="8987746" y="2272636"/>
                  <a:pt x="8834660" y="2266951"/>
                </a:cubicBezTo>
                <a:cubicBezTo>
                  <a:pt x="8681574" y="2261266"/>
                  <a:pt x="8548488" y="2246103"/>
                  <a:pt x="8336022" y="2266951"/>
                </a:cubicBezTo>
                <a:cubicBezTo>
                  <a:pt x="8123556" y="2287799"/>
                  <a:pt x="8034516" y="2266925"/>
                  <a:pt x="7740427" y="2266951"/>
                </a:cubicBezTo>
                <a:cubicBezTo>
                  <a:pt x="7446339" y="2266977"/>
                  <a:pt x="7417587" y="2262648"/>
                  <a:pt x="7144831" y="2266951"/>
                </a:cubicBezTo>
                <a:cubicBezTo>
                  <a:pt x="6872075" y="2271254"/>
                  <a:pt x="6826544" y="2277464"/>
                  <a:pt x="6743151" y="2266951"/>
                </a:cubicBezTo>
                <a:cubicBezTo>
                  <a:pt x="6659758" y="2256438"/>
                  <a:pt x="6534475" y="2272706"/>
                  <a:pt x="6341470" y="2266951"/>
                </a:cubicBezTo>
                <a:cubicBezTo>
                  <a:pt x="6148465" y="2261196"/>
                  <a:pt x="6097743" y="2249065"/>
                  <a:pt x="5939790" y="2266951"/>
                </a:cubicBezTo>
                <a:cubicBezTo>
                  <a:pt x="5781837" y="2284837"/>
                  <a:pt x="5547341" y="2283397"/>
                  <a:pt x="5344195" y="2266951"/>
                </a:cubicBezTo>
                <a:cubicBezTo>
                  <a:pt x="5141049" y="2250505"/>
                  <a:pt x="4865388" y="2251680"/>
                  <a:pt x="4651642" y="2266951"/>
                </a:cubicBezTo>
                <a:cubicBezTo>
                  <a:pt x="4437896" y="2282222"/>
                  <a:pt x="4089925" y="2271193"/>
                  <a:pt x="3765174" y="2266951"/>
                </a:cubicBezTo>
                <a:cubicBezTo>
                  <a:pt x="3440423" y="2262709"/>
                  <a:pt x="3248536" y="2279379"/>
                  <a:pt x="3072622" y="2266951"/>
                </a:cubicBezTo>
                <a:cubicBezTo>
                  <a:pt x="2896708" y="2254523"/>
                  <a:pt x="2828130" y="2252476"/>
                  <a:pt x="2670941" y="2266951"/>
                </a:cubicBezTo>
                <a:cubicBezTo>
                  <a:pt x="2513752" y="2281426"/>
                  <a:pt x="2083575" y="2244572"/>
                  <a:pt x="1881431" y="2266951"/>
                </a:cubicBezTo>
                <a:cubicBezTo>
                  <a:pt x="1679287" y="2289331"/>
                  <a:pt x="1533864" y="2284992"/>
                  <a:pt x="1382793" y="2266951"/>
                </a:cubicBezTo>
                <a:cubicBezTo>
                  <a:pt x="1231722" y="2248910"/>
                  <a:pt x="780155" y="2215862"/>
                  <a:pt x="233156" y="2266951"/>
                </a:cubicBezTo>
                <a:cubicBezTo>
                  <a:pt x="101053" y="2263892"/>
                  <a:pt x="-9619" y="2150254"/>
                  <a:pt x="0" y="2033795"/>
                </a:cubicBezTo>
                <a:cubicBezTo>
                  <a:pt x="-3250" y="1734304"/>
                  <a:pt x="-14942" y="1548063"/>
                  <a:pt x="0" y="1415576"/>
                </a:cubicBezTo>
                <a:cubicBezTo>
                  <a:pt x="14942" y="1283089"/>
                  <a:pt x="11001" y="1103739"/>
                  <a:pt x="0" y="833369"/>
                </a:cubicBezTo>
                <a:cubicBezTo>
                  <a:pt x="-11001" y="562999"/>
                  <a:pt x="10438" y="379450"/>
                  <a:pt x="0" y="23315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>
                      <a:gd name="adj" fmla="val 1028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Những ngôi sao thức ngoài kia</a:t>
            </a:r>
          </a:p>
          <a:p>
            <a:pPr lvl="0" algn="just" defTabSz="914377"/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Chẳng bẳng mẹ đã thức vì chúng con.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F438B306-FACF-093D-B9F4-7B010691B2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869676" y="435491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17586" y="4743226"/>
            <a:ext cx="2137420" cy="21147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52F7EA-B3AE-7566-A0A5-F27442923C4D}"/>
              </a:ext>
            </a:extLst>
          </p:cNvPr>
          <p:cNvGrpSpPr/>
          <p:nvPr/>
        </p:nvGrpSpPr>
        <p:grpSpPr>
          <a:xfrm>
            <a:off x="1139803" y="850626"/>
            <a:ext cx="10562340" cy="2587900"/>
            <a:chOff x="2662442" y="602169"/>
            <a:chExt cx="9317424" cy="25879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04AFB9-CF05-3441-33E5-5519C0843082}"/>
                </a:ext>
              </a:extLst>
            </p:cNvPr>
            <p:cNvGrpSpPr/>
            <p:nvPr/>
          </p:nvGrpSpPr>
          <p:grpSpPr>
            <a:xfrm>
              <a:off x="2909046" y="602169"/>
              <a:ext cx="9070820" cy="2587900"/>
              <a:chOff x="2770094" y="1184124"/>
              <a:chExt cx="9070820" cy="2587900"/>
            </a:xfrm>
          </p:grpSpPr>
          <p:sp>
            <p:nvSpPr>
              <p:cNvPr id="29" name="Rectangle: Rounded Corners 33">
                <a:extLst>
                  <a:ext uri="{FF2B5EF4-FFF2-40B4-BE49-F238E27FC236}">
                    <a16:creationId xmlns:a16="http://schemas.microsoft.com/office/drawing/2014/main" id="{B51116FF-519A-5CBF-790A-2E98D98552CB}"/>
                  </a:ext>
                </a:extLst>
              </p:cNvPr>
              <p:cNvSpPr/>
              <p:nvPr/>
            </p:nvSpPr>
            <p:spPr>
              <a:xfrm>
                <a:off x="2770094" y="1251074"/>
                <a:ext cx="9070820" cy="2520950"/>
              </a:xfrm>
              <a:custGeom>
                <a:avLst/>
                <a:gdLst>
                  <a:gd name="connsiteX0" fmla="*/ 0 w 10282787"/>
                  <a:gd name="connsiteY0" fmla="*/ 420167 h 2520950"/>
                  <a:gd name="connsiteX1" fmla="*/ 420167 w 10282787"/>
                  <a:gd name="connsiteY1" fmla="*/ 0 h 2520950"/>
                  <a:gd name="connsiteX2" fmla="*/ 821471 w 10282787"/>
                  <a:gd name="connsiteY2" fmla="*/ 0 h 2520950"/>
                  <a:gd name="connsiteX3" fmla="*/ 1411625 w 10282787"/>
                  <a:gd name="connsiteY3" fmla="*/ 0 h 2520950"/>
                  <a:gd name="connsiteX4" fmla="*/ 2190627 w 10282787"/>
                  <a:gd name="connsiteY4" fmla="*/ 0 h 2520950"/>
                  <a:gd name="connsiteX5" fmla="*/ 2497507 w 10282787"/>
                  <a:gd name="connsiteY5" fmla="*/ 0 h 2520950"/>
                  <a:gd name="connsiteX6" fmla="*/ 2993235 w 10282787"/>
                  <a:gd name="connsiteY6" fmla="*/ 0 h 2520950"/>
                  <a:gd name="connsiteX7" fmla="*/ 3300115 w 10282787"/>
                  <a:gd name="connsiteY7" fmla="*/ 0 h 2520950"/>
                  <a:gd name="connsiteX8" fmla="*/ 3701419 w 10282787"/>
                  <a:gd name="connsiteY8" fmla="*/ 0 h 2520950"/>
                  <a:gd name="connsiteX9" fmla="*/ 4480422 w 10282787"/>
                  <a:gd name="connsiteY9" fmla="*/ 0 h 2520950"/>
                  <a:gd name="connsiteX10" fmla="*/ 4881726 w 10282787"/>
                  <a:gd name="connsiteY10" fmla="*/ 0 h 2520950"/>
                  <a:gd name="connsiteX11" fmla="*/ 5566304 w 10282787"/>
                  <a:gd name="connsiteY11" fmla="*/ 0 h 2520950"/>
                  <a:gd name="connsiteX12" fmla="*/ 5873184 w 10282787"/>
                  <a:gd name="connsiteY12" fmla="*/ 0 h 2520950"/>
                  <a:gd name="connsiteX13" fmla="*/ 6463337 w 10282787"/>
                  <a:gd name="connsiteY13" fmla="*/ 0 h 2520950"/>
                  <a:gd name="connsiteX14" fmla="*/ 7242339 w 10282787"/>
                  <a:gd name="connsiteY14" fmla="*/ 0 h 2520950"/>
                  <a:gd name="connsiteX15" fmla="*/ 7549219 w 10282787"/>
                  <a:gd name="connsiteY15" fmla="*/ 0 h 2520950"/>
                  <a:gd name="connsiteX16" fmla="*/ 8328221 w 10282787"/>
                  <a:gd name="connsiteY16" fmla="*/ 0 h 2520950"/>
                  <a:gd name="connsiteX17" fmla="*/ 8823950 w 10282787"/>
                  <a:gd name="connsiteY17" fmla="*/ 0 h 2520950"/>
                  <a:gd name="connsiteX18" fmla="*/ 9862620 w 10282787"/>
                  <a:gd name="connsiteY18" fmla="*/ 0 h 2520950"/>
                  <a:gd name="connsiteX19" fmla="*/ 10282787 w 10282787"/>
                  <a:gd name="connsiteY19" fmla="*/ 420167 h 2520950"/>
                  <a:gd name="connsiteX20" fmla="*/ 10282787 w 10282787"/>
                  <a:gd name="connsiteY20" fmla="*/ 1013985 h 2520950"/>
                  <a:gd name="connsiteX21" fmla="*/ 10282787 w 10282787"/>
                  <a:gd name="connsiteY21" fmla="*/ 1607802 h 2520950"/>
                  <a:gd name="connsiteX22" fmla="*/ 10282787 w 10282787"/>
                  <a:gd name="connsiteY22" fmla="*/ 2100783 h 2520950"/>
                  <a:gd name="connsiteX23" fmla="*/ 9862620 w 10282787"/>
                  <a:gd name="connsiteY23" fmla="*/ 2520950 h 2520950"/>
                  <a:gd name="connsiteX24" fmla="*/ 9555740 w 10282787"/>
                  <a:gd name="connsiteY24" fmla="*/ 2520950 h 2520950"/>
                  <a:gd name="connsiteX25" fmla="*/ 9060011 w 10282787"/>
                  <a:gd name="connsiteY25" fmla="*/ 2520950 h 2520950"/>
                  <a:gd name="connsiteX26" fmla="*/ 8281009 w 10282787"/>
                  <a:gd name="connsiteY26" fmla="*/ 2520950 h 2520950"/>
                  <a:gd name="connsiteX27" fmla="*/ 7690856 w 10282787"/>
                  <a:gd name="connsiteY27" fmla="*/ 2520950 h 2520950"/>
                  <a:gd name="connsiteX28" fmla="*/ 7195127 w 10282787"/>
                  <a:gd name="connsiteY28" fmla="*/ 2520950 h 2520950"/>
                  <a:gd name="connsiteX29" fmla="*/ 6510549 w 10282787"/>
                  <a:gd name="connsiteY29" fmla="*/ 2520950 h 2520950"/>
                  <a:gd name="connsiteX30" fmla="*/ 5920396 w 10282787"/>
                  <a:gd name="connsiteY30" fmla="*/ 2520950 h 2520950"/>
                  <a:gd name="connsiteX31" fmla="*/ 5519092 w 10282787"/>
                  <a:gd name="connsiteY31" fmla="*/ 2520950 h 2520950"/>
                  <a:gd name="connsiteX32" fmla="*/ 4928938 w 10282787"/>
                  <a:gd name="connsiteY32" fmla="*/ 2520950 h 2520950"/>
                  <a:gd name="connsiteX33" fmla="*/ 4622059 w 10282787"/>
                  <a:gd name="connsiteY33" fmla="*/ 2520950 h 2520950"/>
                  <a:gd name="connsiteX34" fmla="*/ 3937481 w 10282787"/>
                  <a:gd name="connsiteY34" fmla="*/ 2520950 h 2520950"/>
                  <a:gd name="connsiteX35" fmla="*/ 3536176 w 10282787"/>
                  <a:gd name="connsiteY35" fmla="*/ 2520950 h 2520950"/>
                  <a:gd name="connsiteX36" fmla="*/ 2757174 w 10282787"/>
                  <a:gd name="connsiteY36" fmla="*/ 2520950 h 2520950"/>
                  <a:gd name="connsiteX37" fmla="*/ 2167021 w 10282787"/>
                  <a:gd name="connsiteY37" fmla="*/ 2520950 h 2520950"/>
                  <a:gd name="connsiteX38" fmla="*/ 1671292 w 10282787"/>
                  <a:gd name="connsiteY38" fmla="*/ 2520950 h 2520950"/>
                  <a:gd name="connsiteX39" fmla="*/ 1175563 w 10282787"/>
                  <a:gd name="connsiteY39" fmla="*/ 2520950 h 2520950"/>
                  <a:gd name="connsiteX40" fmla="*/ 420167 w 10282787"/>
                  <a:gd name="connsiteY40" fmla="*/ 2520950 h 2520950"/>
                  <a:gd name="connsiteX41" fmla="*/ 0 w 10282787"/>
                  <a:gd name="connsiteY41" fmla="*/ 2100783 h 2520950"/>
                  <a:gd name="connsiteX42" fmla="*/ 0 w 10282787"/>
                  <a:gd name="connsiteY42" fmla="*/ 1590996 h 2520950"/>
                  <a:gd name="connsiteX43" fmla="*/ 0 w 10282787"/>
                  <a:gd name="connsiteY43" fmla="*/ 1064403 h 2520950"/>
                  <a:gd name="connsiteX44" fmla="*/ 0 w 10282787"/>
                  <a:gd name="connsiteY44" fmla="*/ 420167 h 2520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82787" h="2520950" fill="none" extrusionOk="0">
                    <a:moveTo>
                      <a:pt x="0" y="420167"/>
                    </a:moveTo>
                    <a:cubicBezTo>
                      <a:pt x="-49797" y="160564"/>
                      <a:pt x="195293" y="3262"/>
                      <a:pt x="420167" y="0"/>
                    </a:cubicBezTo>
                    <a:cubicBezTo>
                      <a:pt x="514949" y="-14179"/>
                      <a:pt x="648915" y="38344"/>
                      <a:pt x="821471" y="0"/>
                    </a:cubicBezTo>
                    <a:cubicBezTo>
                      <a:pt x="994027" y="-38344"/>
                      <a:pt x="1205409" y="17116"/>
                      <a:pt x="1411625" y="0"/>
                    </a:cubicBezTo>
                    <a:cubicBezTo>
                      <a:pt x="1617841" y="-17116"/>
                      <a:pt x="1901469" y="65683"/>
                      <a:pt x="2190627" y="0"/>
                    </a:cubicBezTo>
                    <a:cubicBezTo>
                      <a:pt x="2479785" y="-65683"/>
                      <a:pt x="2352067" y="11546"/>
                      <a:pt x="2497507" y="0"/>
                    </a:cubicBezTo>
                    <a:cubicBezTo>
                      <a:pt x="2642947" y="-11546"/>
                      <a:pt x="2842661" y="4640"/>
                      <a:pt x="2993235" y="0"/>
                    </a:cubicBezTo>
                    <a:cubicBezTo>
                      <a:pt x="3143809" y="-4640"/>
                      <a:pt x="3166287" y="29631"/>
                      <a:pt x="3300115" y="0"/>
                    </a:cubicBezTo>
                    <a:cubicBezTo>
                      <a:pt x="3433943" y="-29631"/>
                      <a:pt x="3577215" y="27434"/>
                      <a:pt x="3701419" y="0"/>
                    </a:cubicBezTo>
                    <a:cubicBezTo>
                      <a:pt x="3825623" y="-27434"/>
                      <a:pt x="4183109" y="7407"/>
                      <a:pt x="4480422" y="0"/>
                    </a:cubicBezTo>
                    <a:cubicBezTo>
                      <a:pt x="4777735" y="-7407"/>
                      <a:pt x="4723992" y="8613"/>
                      <a:pt x="4881726" y="0"/>
                    </a:cubicBezTo>
                    <a:cubicBezTo>
                      <a:pt x="5039460" y="-8613"/>
                      <a:pt x="5304744" y="48964"/>
                      <a:pt x="5566304" y="0"/>
                    </a:cubicBezTo>
                    <a:cubicBezTo>
                      <a:pt x="5827864" y="-48964"/>
                      <a:pt x="5764724" y="29725"/>
                      <a:pt x="5873184" y="0"/>
                    </a:cubicBezTo>
                    <a:cubicBezTo>
                      <a:pt x="5981644" y="-29725"/>
                      <a:pt x="6333171" y="42230"/>
                      <a:pt x="6463337" y="0"/>
                    </a:cubicBezTo>
                    <a:cubicBezTo>
                      <a:pt x="6593503" y="-42230"/>
                      <a:pt x="6980793" y="47676"/>
                      <a:pt x="7242339" y="0"/>
                    </a:cubicBezTo>
                    <a:cubicBezTo>
                      <a:pt x="7503885" y="-47676"/>
                      <a:pt x="7422989" y="16665"/>
                      <a:pt x="7549219" y="0"/>
                    </a:cubicBezTo>
                    <a:cubicBezTo>
                      <a:pt x="7675449" y="-16665"/>
                      <a:pt x="8088672" y="13031"/>
                      <a:pt x="8328221" y="0"/>
                    </a:cubicBezTo>
                    <a:cubicBezTo>
                      <a:pt x="8567770" y="-13031"/>
                      <a:pt x="8581254" y="58692"/>
                      <a:pt x="8823950" y="0"/>
                    </a:cubicBezTo>
                    <a:cubicBezTo>
                      <a:pt x="9066646" y="-58692"/>
                      <a:pt x="9411916" y="123447"/>
                      <a:pt x="9862620" y="0"/>
                    </a:cubicBezTo>
                    <a:cubicBezTo>
                      <a:pt x="10109044" y="37655"/>
                      <a:pt x="10284132" y="193209"/>
                      <a:pt x="10282787" y="420167"/>
                    </a:cubicBezTo>
                    <a:cubicBezTo>
                      <a:pt x="10330810" y="700395"/>
                      <a:pt x="10229010" y="825724"/>
                      <a:pt x="10282787" y="1013985"/>
                    </a:cubicBezTo>
                    <a:cubicBezTo>
                      <a:pt x="10336564" y="1202246"/>
                      <a:pt x="10234924" y="1389219"/>
                      <a:pt x="10282787" y="1607802"/>
                    </a:cubicBezTo>
                    <a:cubicBezTo>
                      <a:pt x="10330650" y="1826385"/>
                      <a:pt x="10249181" y="1963434"/>
                      <a:pt x="10282787" y="2100783"/>
                    </a:cubicBezTo>
                    <a:cubicBezTo>
                      <a:pt x="10317397" y="2335467"/>
                      <a:pt x="10072380" y="2537095"/>
                      <a:pt x="9862620" y="2520950"/>
                    </a:cubicBezTo>
                    <a:cubicBezTo>
                      <a:pt x="9710483" y="2546348"/>
                      <a:pt x="9689362" y="2496139"/>
                      <a:pt x="9555740" y="2520950"/>
                    </a:cubicBezTo>
                    <a:cubicBezTo>
                      <a:pt x="9422118" y="2545761"/>
                      <a:pt x="9197012" y="2495351"/>
                      <a:pt x="9060011" y="2520950"/>
                    </a:cubicBezTo>
                    <a:cubicBezTo>
                      <a:pt x="8923010" y="2546549"/>
                      <a:pt x="8474685" y="2467276"/>
                      <a:pt x="8281009" y="2520950"/>
                    </a:cubicBezTo>
                    <a:cubicBezTo>
                      <a:pt x="8087333" y="2574624"/>
                      <a:pt x="7809632" y="2455613"/>
                      <a:pt x="7690856" y="2520950"/>
                    </a:cubicBezTo>
                    <a:cubicBezTo>
                      <a:pt x="7572080" y="2586287"/>
                      <a:pt x="7310823" y="2516547"/>
                      <a:pt x="7195127" y="2520950"/>
                    </a:cubicBezTo>
                    <a:cubicBezTo>
                      <a:pt x="7079431" y="2525353"/>
                      <a:pt x="6745559" y="2470129"/>
                      <a:pt x="6510549" y="2520950"/>
                    </a:cubicBezTo>
                    <a:cubicBezTo>
                      <a:pt x="6275539" y="2571771"/>
                      <a:pt x="6099546" y="2475728"/>
                      <a:pt x="5920396" y="2520950"/>
                    </a:cubicBezTo>
                    <a:cubicBezTo>
                      <a:pt x="5741246" y="2566172"/>
                      <a:pt x="5708082" y="2484229"/>
                      <a:pt x="5519092" y="2520950"/>
                    </a:cubicBezTo>
                    <a:cubicBezTo>
                      <a:pt x="5330102" y="2557671"/>
                      <a:pt x="5194409" y="2503162"/>
                      <a:pt x="4928938" y="2520950"/>
                    </a:cubicBezTo>
                    <a:cubicBezTo>
                      <a:pt x="4663467" y="2538738"/>
                      <a:pt x="4742889" y="2504429"/>
                      <a:pt x="4622059" y="2520950"/>
                    </a:cubicBezTo>
                    <a:cubicBezTo>
                      <a:pt x="4501229" y="2537471"/>
                      <a:pt x="4253975" y="2519218"/>
                      <a:pt x="3937481" y="2520950"/>
                    </a:cubicBezTo>
                    <a:cubicBezTo>
                      <a:pt x="3620987" y="2522682"/>
                      <a:pt x="3722642" y="2481353"/>
                      <a:pt x="3536176" y="2520950"/>
                    </a:cubicBezTo>
                    <a:cubicBezTo>
                      <a:pt x="3349710" y="2560547"/>
                      <a:pt x="3120360" y="2480026"/>
                      <a:pt x="2757174" y="2520950"/>
                    </a:cubicBezTo>
                    <a:cubicBezTo>
                      <a:pt x="2393988" y="2561874"/>
                      <a:pt x="2446241" y="2511552"/>
                      <a:pt x="2167021" y="2520950"/>
                    </a:cubicBezTo>
                    <a:cubicBezTo>
                      <a:pt x="1887801" y="2530348"/>
                      <a:pt x="1782643" y="2484825"/>
                      <a:pt x="1671292" y="2520950"/>
                    </a:cubicBezTo>
                    <a:cubicBezTo>
                      <a:pt x="1559941" y="2557075"/>
                      <a:pt x="1318680" y="2479595"/>
                      <a:pt x="1175563" y="2520950"/>
                    </a:cubicBezTo>
                    <a:cubicBezTo>
                      <a:pt x="1032446" y="2562305"/>
                      <a:pt x="714748" y="2480273"/>
                      <a:pt x="420167" y="2520950"/>
                    </a:cubicBezTo>
                    <a:cubicBezTo>
                      <a:pt x="183118" y="2469939"/>
                      <a:pt x="17198" y="2324080"/>
                      <a:pt x="0" y="2100783"/>
                    </a:cubicBezTo>
                    <a:cubicBezTo>
                      <a:pt x="-8810" y="1983375"/>
                      <a:pt x="6787" y="1750791"/>
                      <a:pt x="0" y="1590996"/>
                    </a:cubicBezTo>
                    <a:cubicBezTo>
                      <a:pt x="-6787" y="1431201"/>
                      <a:pt x="15235" y="1248698"/>
                      <a:pt x="0" y="1064403"/>
                    </a:cubicBezTo>
                    <a:cubicBezTo>
                      <a:pt x="-15235" y="880108"/>
                      <a:pt x="46483" y="727083"/>
                      <a:pt x="0" y="420167"/>
                    </a:cubicBezTo>
                    <a:close/>
                  </a:path>
                  <a:path w="10282787" h="2520950" stroke="0" extrusionOk="0">
                    <a:moveTo>
                      <a:pt x="0" y="420167"/>
                    </a:moveTo>
                    <a:cubicBezTo>
                      <a:pt x="18980" y="203190"/>
                      <a:pt x="168194" y="7494"/>
                      <a:pt x="420167" y="0"/>
                    </a:cubicBezTo>
                    <a:cubicBezTo>
                      <a:pt x="543119" y="-34075"/>
                      <a:pt x="665993" y="3156"/>
                      <a:pt x="821471" y="0"/>
                    </a:cubicBezTo>
                    <a:cubicBezTo>
                      <a:pt x="976949" y="-3156"/>
                      <a:pt x="1052783" y="47280"/>
                      <a:pt x="1222776" y="0"/>
                    </a:cubicBezTo>
                    <a:cubicBezTo>
                      <a:pt x="1392769" y="-47280"/>
                      <a:pt x="1823968" y="22572"/>
                      <a:pt x="2001778" y="0"/>
                    </a:cubicBezTo>
                    <a:cubicBezTo>
                      <a:pt x="2179588" y="-22572"/>
                      <a:pt x="2269639" y="7624"/>
                      <a:pt x="2497507" y="0"/>
                    </a:cubicBezTo>
                    <a:cubicBezTo>
                      <a:pt x="2725375" y="-7624"/>
                      <a:pt x="2795317" y="57314"/>
                      <a:pt x="2993235" y="0"/>
                    </a:cubicBezTo>
                    <a:cubicBezTo>
                      <a:pt x="3191153" y="-57314"/>
                      <a:pt x="3336373" y="40160"/>
                      <a:pt x="3583389" y="0"/>
                    </a:cubicBezTo>
                    <a:cubicBezTo>
                      <a:pt x="3830405" y="-40160"/>
                      <a:pt x="3881135" y="17957"/>
                      <a:pt x="4173542" y="0"/>
                    </a:cubicBezTo>
                    <a:cubicBezTo>
                      <a:pt x="4465949" y="-17957"/>
                      <a:pt x="4561445" y="60576"/>
                      <a:pt x="4763695" y="0"/>
                    </a:cubicBezTo>
                    <a:cubicBezTo>
                      <a:pt x="4965945" y="-60576"/>
                      <a:pt x="5061064" y="12603"/>
                      <a:pt x="5165000" y="0"/>
                    </a:cubicBezTo>
                    <a:cubicBezTo>
                      <a:pt x="5268936" y="-12603"/>
                      <a:pt x="5627349" y="46755"/>
                      <a:pt x="5755153" y="0"/>
                    </a:cubicBezTo>
                    <a:cubicBezTo>
                      <a:pt x="5882957" y="-46755"/>
                      <a:pt x="6170627" y="78907"/>
                      <a:pt x="6439731" y="0"/>
                    </a:cubicBezTo>
                    <a:cubicBezTo>
                      <a:pt x="6708835" y="-78907"/>
                      <a:pt x="6899946" y="13083"/>
                      <a:pt x="7124309" y="0"/>
                    </a:cubicBezTo>
                    <a:cubicBezTo>
                      <a:pt x="7348672" y="-13083"/>
                      <a:pt x="7419631" y="550"/>
                      <a:pt x="7620037" y="0"/>
                    </a:cubicBezTo>
                    <a:cubicBezTo>
                      <a:pt x="7820443" y="-550"/>
                      <a:pt x="7935973" y="38871"/>
                      <a:pt x="8021342" y="0"/>
                    </a:cubicBezTo>
                    <a:cubicBezTo>
                      <a:pt x="8106711" y="-38871"/>
                      <a:pt x="8299481" y="5954"/>
                      <a:pt x="8517070" y="0"/>
                    </a:cubicBezTo>
                    <a:cubicBezTo>
                      <a:pt x="8734659" y="-5954"/>
                      <a:pt x="8890974" y="40897"/>
                      <a:pt x="9107224" y="0"/>
                    </a:cubicBezTo>
                    <a:cubicBezTo>
                      <a:pt x="9323474" y="-40897"/>
                      <a:pt x="9613043" y="47201"/>
                      <a:pt x="9862620" y="0"/>
                    </a:cubicBezTo>
                    <a:cubicBezTo>
                      <a:pt x="10102361" y="18033"/>
                      <a:pt x="10258435" y="194381"/>
                      <a:pt x="10282787" y="420167"/>
                    </a:cubicBezTo>
                    <a:cubicBezTo>
                      <a:pt x="10337077" y="691651"/>
                      <a:pt x="10241199" y="791290"/>
                      <a:pt x="10282787" y="1013985"/>
                    </a:cubicBezTo>
                    <a:cubicBezTo>
                      <a:pt x="10324375" y="1236680"/>
                      <a:pt x="10250652" y="1415695"/>
                      <a:pt x="10282787" y="1574190"/>
                    </a:cubicBezTo>
                    <a:cubicBezTo>
                      <a:pt x="10314922" y="1732686"/>
                      <a:pt x="10270850" y="1902160"/>
                      <a:pt x="10282787" y="2100783"/>
                    </a:cubicBezTo>
                    <a:cubicBezTo>
                      <a:pt x="10293281" y="2348237"/>
                      <a:pt x="10039777" y="2499999"/>
                      <a:pt x="9862620" y="2520950"/>
                    </a:cubicBezTo>
                    <a:cubicBezTo>
                      <a:pt x="9720795" y="2590601"/>
                      <a:pt x="9545859" y="2507564"/>
                      <a:pt x="9272467" y="2520950"/>
                    </a:cubicBezTo>
                    <a:cubicBezTo>
                      <a:pt x="8999075" y="2534336"/>
                      <a:pt x="8853920" y="2499901"/>
                      <a:pt x="8493464" y="2520950"/>
                    </a:cubicBezTo>
                    <a:cubicBezTo>
                      <a:pt x="8133008" y="2541999"/>
                      <a:pt x="7961381" y="2468158"/>
                      <a:pt x="7808886" y="2520950"/>
                    </a:cubicBezTo>
                    <a:cubicBezTo>
                      <a:pt x="7656391" y="2573742"/>
                      <a:pt x="7538623" y="2483023"/>
                      <a:pt x="7313158" y="2520950"/>
                    </a:cubicBezTo>
                    <a:cubicBezTo>
                      <a:pt x="7087693" y="2558877"/>
                      <a:pt x="7019562" y="2495449"/>
                      <a:pt x="6911853" y="2520950"/>
                    </a:cubicBezTo>
                    <a:cubicBezTo>
                      <a:pt x="6804144" y="2546451"/>
                      <a:pt x="6624200" y="2498075"/>
                      <a:pt x="6416125" y="2520950"/>
                    </a:cubicBezTo>
                    <a:cubicBezTo>
                      <a:pt x="6208050" y="2543825"/>
                      <a:pt x="6113160" y="2499013"/>
                      <a:pt x="5920396" y="2520950"/>
                    </a:cubicBezTo>
                    <a:cubicBezTo>
                      <a:pt x="5727632" y="2542887"/>
                      <a:pt x="5732096" y="2512443"/>
                      <a:pt x="5613516" y="2520950"/>
                    </a:cubicBezTo>
                    <a:cubicBezTo>
                      <a:pt x="5494936" y="2529457"/>
                      <a:pt x="5257280" y="2444457"/>
                      <a:pt x="4928938" y="2520950"/>
                    </a:cubicBezTo>
                    <a:cubicBezTo>
                      <a:pt x="4600596" y="2597443"/>
                      <a:pt x="4581982" y="2518185"/>
                      <a:pt x="4433210" y="2520950"/>
                    </a:cubicBezTo>
                    <a:cubicBezTo>
                      <a:pt x="4284438" y="2523715"/>
                      <a:pt x="4118301" y="2496075"/>
                      <a:pt x="4031905" y="2520950"/>
                    </a:cubicBezTo>
                    <a:cubicBezTo>
                      <a:pt x="3945509" y="2545825"/>
                      <a:pt x="3623516" y="2496286"/>
                      <a:pt x="3252903" y="2520950"/>
                    </a:cubicBezTo>
                    <a:cubicBezTo>
                      <a:pt x="2882290" y="2545614"/>
                      <a:pt x="2959290" y="2510306"/>
                      <a:pt x="2851599" y="2520950"/>
                    </a:cubicBezTo>
                    <a:cubicBezTo>
                      <a:pt x="2743908" y="2531594"/>
                      <a:pt x="2397942" y="2461811"/>
                      <a:pt x="2261445" y="2520950"/>
                    </a:cubicBezTo>
                    <a:cubicBezTo>
                      <a:pt x="2124948" y="2580089"/>
                      <a:pt x="1884812" y="2476022"/>
                      <a:pt x="1765717" y="2520950"/>
                    </a:cubicBezTo>
                    <a:cubicBezTo>
                      <a:pt x="1646622" y="2565878"/>
                      <a:pt x="1310926" y="2482343"/>
                      <a:pt x="986714" y="2520950"/>
                    </a:cubicBezTo>
                    <a:cubicBezTo>
                      <a:pt x="662502" y="2559557"/>
                      <a:pt x="625335" y="2462053"/>
                      <a:pt x="420167" y="2520950"/>
                    </a:cubicBezTo>
                    <a:cubicBezTo>
                      <a:pt x="156910" y="2487989"/>
                      <a:pt x="31863" y="2291407"/>
                      <a:pt x="0" y="2100783"/>
                    </a:cubicBezTo>
                    <a:cubicBezTo>
                      <a:pt x="-42694" y="1978672"/>
                      <a:pt x="925" y="1651854"/>
                      <a:pt x="0" y="1523772"/>
                    </a:cubicBezTo>
                    <a:cubicBezTo>
                      <a:pt x="-925" y="1395690"/>
                      <a:pt x="59929" y="1190042"/>
                      <a:pt x="0" y="963566"/>
                    </a:cubicBezTo>
                    <a:cubicBezTo>
                      <a:pt x="-59929" y="737090"/>
                      <a:pt x="21625" y="612866"/>
                      <a:pt x="0" y="42016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C12786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798B3A-5816-90BB-58DD-B08B903F92CE}"/>
                  </a:ext>
                </a:extLst>
              </p:cNvPr>
              <p:cNvSpPr txBox="1"/>
              <p:nvPr/>
            </p:nvSpPr>
            <p:spPr>
              <a:xfrm>
                <a:off x="2987520" y="1184124"/>
                <a:ext cx="8574916" cy="2308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Theo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em, câu thơ cuối bài muốn nói điều gì?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 mẹ quạt mát, con ngủ ngon lành.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mẹ quạt mát hơn cả gió trời.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Mẹ là niềm hạnh phúc của cuộc đời con.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5358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4" name="Graphic 14">
              <a:extLst>
                <a:ext uri="{FF2B5EF4-FFF2-40B4-BE49-F238E27FC236}">
                  <a16:creationId xmlns:a16="http://schemas.microsoft.com/office/drawing/2014/main" id="{6C96AE6E-CD3D-CF39-FF5A-B9842C0246FA}"/>
                </a:ext>
              </a:extLst>
            </p:cNvPr>
            <p:cNvGrpSpPr/>
            <p:nvPr/>
          </p:nvGrpSpPr>
          <p:grpSpPr>
            <a:xfrm>
              <a:off x="2662442" y="802947"/>
              <a:ext cx="427921" cy="653544"/>
              <a:chOff x="2662442" y="309760"/>
              <a:chExt cx="427921" cy="65354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F12B5C8-1035-4B20-1116-2B32EB5444C9}"/>
                  </a:ext>
                </a:extLst>
              </p:cNvPr>
              <p:cNvSpPr/>
              <p:nvPr/>
            </p:nvSpPr>
            <p:spPr>
              <a:xfrm>
                <a:off x="2791743" y="905234"/>
                <a:ext cx="12902" cy="49362"/>
              </a:xfrm>
              <a:custGeom>
                <a:avLst/>
                <a:gdLst>
                  <a:gd name="connsiteX0" fmla="*/ 2573 w 12902"/>
                  <a:gd name="connsiteY0" fmla="*/ 49311 h 49362"/>
                  <a:gd name="connsiteX1" fmla="*/ 12 w 12902"/>
                  <a:gd name="connsiteY1" fmla="*/ 46852 h 49362"/>
                  <a:gd name="connsiteX2" fmla="*/ 7849 w 12902"/>
                  <a:gd name="connsiteY2" fmla="*/ 1928 h 49362"/>
                  <a:gd name="connsiteX3" fmla="*/ 10974 w 12902"/>
                  <a:gd name="connsiteY3" fmla="*/ 84 h 49362"/>
                  <a:gd name="connsiteX4" fmla="*/ 12818 w 12902"/>
                  <a:gd name="connsiteY4" fmla="*/ 3209 h 49362"/>
                  <a:gd name="connsiteX5" fmla="*/ 5134 w 12902"/>
                  <a:gd name="connsiteY5" fmla="*/ 46699 h 49362"/>
                  <a:gd name="connsiteX6" fmla="*/ 2676 w 12902"/>
                  <a:gd name="connsiteY6" fmla="*/ 49362 h 49362"/>
                  <a:gd name="connsiteX7" fmla="*/ 2573 w 12902"/>
                  <a:gd name="connsiteY7" fmla="*/ 49311 h 4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02" h="49362">
                    <a:moveTo>
                      <a:pt x="2573" y="49311"/>
                    </a:moveTo>
                    <a:cubicBezTo>
                      <a:pt x="1190" y="49311"/>
                      <a:pt x="63" y="48235"/>
                      <a:pt x="12" y="46852"/>
                    </a:cubicBezTo>
                    <a:cubicBezTo>
                      <a:pt x="-347" y="35173"/>
                      <a:pt x="7542" y="3311"/>
                      <a:pt x="7849" y="1928"/>
                    </a:cubicBezTo>
                    <a:cubicBezTo>
                      <a:pt x="8208" y="545"/>
                      <a:pt x="9540" y="-274"/>
                      <a:pt x="10974" y="84"/>
                    </a:cubicBezTo>
                    <a:cubicBezTo>
                      <a:pt x="12357" y="443"/>
                      <a:pt x="13177" y="1826"/>
                      <a:pt x="12818" y="3209"/>
                    </a:cubicBezTo>
                    <a:cubicBezTo>
                      <a:pt x="12716" y="3516"/>
                      <a:pt x="4776" y="35737"/>
                      <a:pt x="5134" y="46699"/>
                    </a:cubicBezTo>
                    <a:cubicBezTo>
                      <a:pt x="5186" y="48133"/>
                      <a:pt x="4059" y="49311"/>
                      <a:pt x="2676" y="49362"/>
                    </a:cubicBezTo>
                    <a:cubicBezTo>
                      <a:pt x="2624" y="49311"/>
                      <a:pt x="2624" y="49311"/>
                      <a:pt x="2573" y="49311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7" name="Graphic 14">
                <a:extLst>
                  <a:ext uri="{FF2B5EF4-FFF2-40B4-BE49-F238E27FC236}">
                    <a16:creationId xmlns:a16="http://schemas.microsoft.com/office/drawing/2014/main" id="{7FE7F0FC-8344-7E8E-B776-E5EB87F137BC}"/>
                  </a:ext>
                </a:extLst>
              </p:cNvPr>
              <p:cNvGrpSpPr/>
              <p:nvPr/>
            </p:nvGrpSpPr>
            <p:grpSpPr>
              <a:xfrm>
                <a:off x="2771478" y="909608"/>
                <a:ext cx="209309" cy="53696"/>
                <a:chOff x="2771478" y="909608"/>
                <a:chExt cx="209309" cy="53696"/>
              </a:xfrm>
              <a:solidFill>
                <a:srgbClr val="434040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6D0E3F7-53C9-C8A3-F3EE-1B76DA7C38F7}"/>
                    </a:ext>
                  </a:extLst>
                </p:cNvPr>
                <p:cNvSpPr/>
                <p:nvPr/>
              </p:nvSpPr>
              <p:spPr>
                <a:xfrm>
                  <a:off x="2948080" y="909608"/>
                  <a:ext cx="12434" cy="49393"/>
                </a:xfrm>
                <a:custGeom>
                  <a:avLst/>
                  <a:gdLst>
                    <a:gd name="connsiteX0" fmla="*/ 9848 w 12434"/>
                    <a:gd name="connsiteY0" fmla="*/ 49394 h 49393"/>
                    <a:gd name="connsiteX1" fmla="*/ 9746 w 12434"/>
                    <a:gd name="connsiteY1" fmla="*/ 49394 h 49393"/>
                    <a:gd name="connsiteX2" fmla="*/ 7287 w 12434"/>
                    <a:gd name="connsiteY2" fmla="*/ 46730 h 49393"/>
                    <a:gd name="connsiteX3" fmla="*/ 64 w 12434"/>
                    <a:gd name="connsiteY3" fmla="*/ 3138 h 49393"/>
                    <a:gd name="connsiteX4" fmla="*/ 1960 w 12434"/>
                    <a:gd name="connsiteY4" fmla="*/ 64 h 49393"/>
                    <a:gd name="connsiteX5" fmla="*/ 5033 w 12434"/>
                    <a:gd name="connsiteY5" fmla="*/ 1960 h 49393"/>
                    <a:gd name="connsiteX6" fmla="*/ 12410 w 12434"/>
                    <a:gd name="connsiteY6" fmla="*/ 46935 h 49393"/>
                    <a:gd name="connsiteX7" fmla="*/ 9848 w 12434"/>
                    <a:gd name="connsiteY7" fmla="*/ 49394 h 49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4" h="49393">
                      <a:moveTo>
                        <a:pt x="9848" y="49394"/>
                      </a:moveTo>
                      <a:cubicBezTo>
                        <a:pt x="9797" y="49394"/>
                        <a:pt x="9797" y="49394"/>
                        <a:pt x="9746" y="49394"/>
                      </a:cubicBezTo>
                      <a:cubicBezTo>
                        <a:pt x="8312" y="49343"/>
                        <a:pt x="7236" y="48113"/>
                        <a:pt x="7287" y="46730"/>
                      </a:cubicBezTo>
                      <a:cubicBezTo>
                        <a:pt x="7748" y="35768"/>
                        <a:pt x="116" y="3445"/>
                        <a:pt x="64" y="3138"/>
                      </a:cubicBezTo>
                      <a:cubicBezTo>
                        <a:pt x="-243" y="1755"/>
                        <a:pt x="577" y="372"/>
                        <a:pt x="1960" y="64"/>
                      </a:cubicBezTo>
                      <a:cubicBezTo>
                        <a:pt x="3292" y="-243"/>
                        <a:pt x="4726" y="577"/>
                        <a:pt x="5033" y="1960"/>
                      </a:cubicBezTo>
                      <a:cubicBezTo>
                        <a:pt x="5341" y="3292"/>
                        <a:pt x="12922" y="35256"/>
                        <a:pt x="12410" y="46935"/>
                      </a:cubicBezTo>
                      <a:cubicBezTo>
                        <a:pt x="12358" y="48318"/>
                        <a:pt x="11231" y="49394"/>
                        <a:pt x="9848" y="49394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B245E18-6C15-70D7-D825-8B2CDEFA3A1A}"/>
                    </a:ext>
                  </a:extLst>
                </p:cNvPr>
                <p:cNvSpPr/>
                <p:nvPr/>
              </p:nvSpPr>
              <p:spPr>
                <a:xfrm>
                  <a:off x="2771478" y="944557"/>
                  <a:ext cx="26499" cy="14240"/>
                </a:xfrm>
                <a:custGeom>
                  <a:avLst/>
                  <a:gdLst>
                    <a:gd name="connsiteX0" fmla="*/ 11467 w 26499"/>
                    <a:gd name="connsiteY0" fmla="*/ 0 h 14240"/>
                    <a:gd name="connsiteX1" fmla="*/ 146 w 26499"/>
                    <a:gd name="connsiteY1" fmla="*/ 6403 h 14240"/>
                    <a:gd name="connsiteX2" fmla="*/ 1017 w 26499"/>
                    <a:gd name="connsiteY2" fmla="*/ 10296 h 14240"/>
                    <a:gd name="connsiteX3" fmla="*/ 14130 w 26499"/>
                    <a:gd name="connsiteY3" fmla="*/ 14240 h 14240"/>
                    <a:gd name="connsiteX4" fmla="*/ 26322 w 26499"/>
                    <a:gd name="connsiteY4" fmla="*/ 9118 h 14240"/>
                    <a:gd name="connsiteX5" fmla="*/ 25502 w 26499"/>
                    <a:gd name="connsiteY5" fmla="*/ 4969 h 14240"/>
                    <a:gd name="connsiteX6" fmla="*/ 11467 w 26499"/>
                    <a:gd name="connsiteY6" fmla="*/ 0 h 1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499" h="14240">
                      <a:moveTo>
                        <a:pt x="11467" y="0"/>
                      </a:moveTo>
                      <a:cubicBezTo>
                        <a:pt x="5268" y="0"/>
                        <a:pt x="1170" y="2305"/>
                        <a:pt x="146" y="6403"/>
                      </a:cubicBezTo>
                      <a:cubicBezTo>
                        <a:pt x="-213" y="7735"/>
                        <a:pt x="95" y="9118"/>
                        <a:pt x="1017" y="10296"/>
                      </a:cubicBezTo>
                      <a:cubicBezTo>
                        <a:pt x="3936" y="14036"/>
                        <a:pt x="12491" y="14240"/>
                        <a:pt x="14130" y="14240"/>
                      </a:cubicBezTo>
                      <a:cubicBezTo>
                        <a:pt x="18126" y="14240"/>
                        <a:pt x="25041" y="13575"/>
                        <a:pt x="26322" y="9118"/>
                      </a:cubicBezTo>
                      <a:cubicBezTo>
                        <a:pt x="26731" y="7735"/>
                        <a:pt x="26424" y="6249"/>
                        <a:pt x="25502" y="4969"/>
                      </a:cubicBezTo>
                      <a:cubicBezTo>
                        <a:pt x="23095" y="1690"/>
                        <a:pt x="16589" y="0"/>
                        <a:pt x="11467" y="0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51C936A-CB2D-6FED-5FC5-D111B10EDE7E}"/>
                    </a:ext>
                  </a:extLst>
                </p:cNvPr>
                <p:cNvSpPr/>
                <p:nvPr/>
              </p:nvSpPr>
              <p:spPr>
                <a:xfrm>
                  <a:off x="2954268" y="949167"/>
                  <a:ext cx="26519" cy="14138"/>
                </a:xfrm>
                <a:custGeom>
                  <a:avLst/>
                  <a:gdLst>
                    <a:gd name="connsiteX0" fmla="*/ 26404 w 26519"/>
                    <a:gd name="connsiteY0" fmla="*/ 6506 h 14138"/>
                    <a:gd name="connsiteX1" fmla="*/ 14878 w 26519"/>
                    <a:gd name="connsiteY1" fmla="*/ 0 h 14138"/>
                    <a:gd name="connsiteX2" fmla="*/ 1048 w 26519"/>
                    <a:gd name="connsiteY2" fmla="*/ 4815 h 14138"/>
                    <a:gd name="connsiteX3" fmla="*/ 177 w 26519"/>
                    <a:gd name="connsiteY3" fmla="*/ 8913 h 14138"/>
                    <a:gd name="connsiteX4" fmla="*/ 12676 w 26519"/>
                    <a:gd name="connsiteY4" fmla="*/ 14138 h 14138"/>
                    <a:gd name="connsiteX5" fmla="*/ 25482 w 26519"/>
                    <a:gd name="connsiteY5" fmla="*/ 10296 h 14138"/>
                    <a:gd name="connsiteX6" fmla="*/ 26404 w 26519"/>
                    <a:gd name="connsiteY6" fmla="*/ 6506 h 14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519" h="14138">
                      <a:moveTo>
                        <a:pt x="26404" y="6506"/>
                      </a:moveTo>
                      <a:cubicBezTo>
                        <a:pt x="25431" y="2356"/>
                        <a:pt x="21230" y="0"/>
                        <a:pt x="14878" y="0"/>
                      </a:cubicBezTo>
                      <a:cubicBezTo>
                        <a:pt x="9807" y="0"/>
                        <a:pt x="3404" y="1639"/>
                        <a:pt x="1048" y="4815"/>
                      </a:cubicBezTo>
                      <a:cubicBezTo>
                        <a:pt x="74" y="6096"/>
                        <a:pt x="-233" y="7530"/>
                        <a:pt x="177" y="8913"/>
                      </a:cubicBezTo>
                      <a:cubicBezTo>
                        <a:pt x="1509" y="13626"/>
                        <a:pt x="9346" y="14138"/>
                        <a:pt x="12676" y="14138"/>
                      </a:cubicBezTo>
                      <a:cubicBezTo>
                        <a:pt x="14981" y="14138"/>
                        <a:pt x="22716" y="13882"/>
                        <a:pt x="25482" y="10296"/>
                      </a:cubicBezTo>
                      <a:cubicBezTo>
                        <a:pt x="26404" y="9220"/>
                        <a:pt x="26711" y="7837"/>
                        <a:pt x="26404" y="6506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aphic 14">
                <a:extLst>
                  <a:ext uri="{FF2B5EF4-FFF2-40B4-BE49-F238E27FC236}">
                    <a16:creationId xmlns:a16="http://schemas.microsoft.com/office/drawing/2014/main" id="{42425001-43B9-63D6-D447-5C053847F7BB}"/>
                  </a:ext>
                </a:extLst>
              </p:cNvPr>
              <p:cNvGrpSpPr/>
              <p:nvPr/>
            </p:nvGrpSpPr>
            <p:grpSpPr>
              <a:xfrm>
                <a:off x="2662442" y="309760"/>
                <a:ext cx="427921" cy="612916"/>
                <a:chOff x="2662442" y="309760"/>
                <a:chExt cx="427921" cy="612916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F2E5D09-BCF1-88BD-6DC7-33D04EF7F706}"/>
                    </a:ext>
                  </a:extLst>
                </p:cNvPr>
                <p:cNvSpPr/>
                <p:nvPr/>
              </p:nvSpPr>
              <p:spPr>
                <a:xfrm>
                  <a:off x="2662442" y="688873"/>
                  <a:ext cx="377086" cy="233803"/>
                </a:xfrm>
                <a:custGeom>
                  <a:avLst/>
                  <a:gdLst>
                    <a:gd name="connsiteX0" fmla="*/ 377087 w 377086"/>
                    <a:gd name="connsiteY0" fmla="*/ 170702 h 233803"/>
                    <a:gd name="connsiteX1" fmla="*/ 222951 w 377086"/>
                    <a:gd name="connsiteY1" fmla="*/ 233760 h 233803"/>
                    <a:gd name="connsiteX2" fmla="*/ 13032 w 377086"/>
                    <a:gd name="connsiteY2" fmla="*/ 26863 h 233803"/>
                    <a:gd name="connsiteX3" fmla="*/ 169421 w 377086"/>
                    <a:gd name="connsiteY3" fmla="*/ 35520 h 233803"/>
                    <a:gd name="connsiteX4" fmla="*/ 169216 w 377086"/>
                    <a:gd name="connsiteY4" fmla="*/ 36800 h 233803"/>
                    <a:gd name="connsiteX5" fmla="*/ 165272 w 377086"/>
                    <a:gd name="connsiteY5" fmla="*/ 83569 h 233803"/>
                    <a:gd name="connsiteX6" fmla="*/ 218290 w 377086"/>
                    <a:gd name="connsiteY6" fmla="*/ 80905 h 233803"/>
                    <a:gd name="connsiteX7" fmla="*/ 222951 w 377086"/>
                    <a:gd name="connsiteY7" fmla="*/ 140582 h 233803"/>
                    <a:gd name="connsiteX8" fmla="*/ 290517 w 377086"/>
                    <a:gd name="connsiteY8" fmla="*/ 121577 h 233803"/>
                    <a:gd name="connsiteX9" fmla="*/ 301889 w 377086"/>
                    <a:gd name="connsiteY9" fmla="*/ 187657 h 233803"/>
                    <a:gd name="connsiteX10" fmla="*/ 376830 w 377086"/>
                    <a:gd name="connsiteY10" fmla="*/ 170446 h 233803"/>
                    <a:gd name="connsiteX11" fmla="*/ 377087 w 377086"/>
                    <a:gd name="connsiteY11" fmla="*/ 170702 h 233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77086" h="233803">
                      <a:moveTo>
                        <a:pt x="377087" y="170702"/>
                      </a:moveTo>
                      <a:cubicBezTo>
                        <a:pt x="343790" y="207533"/>
                        <a:pt x="293180" y="232377"/>
                        <a:pt x="222951" y="233760"/>
                      </a:cubicBezTo>
                      <a:cubicBezTo>
                        <a:pt x="70711" y="236782"/>
                        <a:pt x="-38807" y="84132"/>
                        <a:pt x="13032" y="26863"/>
                      </a:cubicBezTo>
                      <a:cubicBezTo>
                        <a:pt x="67177" y="-33019"/>
                        <a:pt x="89357" y="24302"/>
                        <a:pt x="169421" y="35520"/>
                      </a:cubicBezTo>
                      <a:lnTo>
                        <a:pt x="169216" y="36800"/>
                      </a:lnTo>
                      <a:cubicBezTo>
                        <a:pt x="169216" y="36800"/>
                        <a:pt x="148675" y="61644"/>
                        <a:pt x="165272" y="83569"/>
                      </a:cubicBezTo>
                      <a:cubicBezTo>
                        <a:pt x="182535" y="106364"/>
                        <a:pt x="218290" y="80905"/>
                        <a:pt x="218290" y="80905"/>
                      </a:cubicBezTo>
                      <a:cubicBezTo>
                        <a:pt x="218290" y="80905"/>
                        <a:pt x="202205" y="123114"/>
                        <a:pt x="222951" y="140582"/>
                      </a:cubicBezTo>
                      <a:cubicBezTo>
                        <a:pt x="253840" y="166655"/>
                        <a:pt x="288468" y="124087"/>
                        <a:pt x="290517" y="121577"/>
                      </a:cubicBezTo>
                      <a:cubicBezTo>
                        <a:pt x="289082" y="125009"/>
                        <a:pt x="269361" y="173417"/>
                        <a:pt x="301889" y="187657"/>
                      </a:cubicBezTo>
                      <a:cubicBezTo>
                        <a:pt x="342663" y="205586"/>
                        <a:pt x="376830" y="170446"/>
                        <a:pt x="376830" y="170446"/>
                      </a:cubicBezTo>
                      <a:lnTo>
                        <a:pt x="377087" y="170702"/>
                      </a:lnTo>
                      <a:close/>
                    </a:path>
                  </a:pathLst>
                </a:custGeom>
                <a:solidFill>
                  <a:srgbClr val="83087D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5665434-06D8-56B6-F055-58CD6D8C12A2}"/>
                    </a:ext>
                  </a:extLst>
                </p:cNvPr>
                <p:cNvSpPr/>
                <p:nvPr/>
              </p:nvSpPr>
              <p:spPr>
                <a:xfrm>
                  <a:off x="2821238" y="718553"/>
                  <a:ext cx="253943" cy="163072"/>
                </a:xfrm>
                <a:custGeom>
                  <a:avLst/>
                  <a:gdLst>
                    <a:gd name="connsiteX0" fmla="*/ 64821 w 253943"/>
                    <a:gd name="connsiteY0" fmla="*/ 820 h 163072"/>
                    <a:gd name="connsiteX1" fmla="*/ 86694 w 253943"/>
                    <a:gd name="connsiteY1" fmla="*/ 45897 h 163072"/>
                    <a:gd name="connsiteX2" fmla="*/ 137048 w 253943"/>
                    <a:gd name="connsiteY2" fmla="*/ 23461 h 163072"/>
                    <a:gd name="connsiteX3" fmla="*/ 159024 w 253943"/>
                    <a:gd name="connsiteY3" fmla="*/ 75095 h 163072"/>
                    <a:gd name="connsiteX4" fmla="*/ 202770 w 253943"/>
                    <a:gd name="connsiteY4" fmla="*/ 40621 h 163072"/>
                    <a:gd name="connsiteX5" fmla="*/ 253943 w 253943"/>
                    <a:gd name="connsiteY5" fmla="*/ 82984 h 163072"/>
                    <a:gd name="connsiteX6" fmla="*/ 218291 w 253943"/>
                    <a:gd name="connsiteY6" fmla="*/ 141022 h 163072"/>
                    <a:gd name="connsiteX7" fmla="*/ 218035 w 253943"/>
                    <a:gd name="connsiteY7" fmla="*/ 140766 h 163072"/>
                    <a:gd name="connsiteX8" fmla="*/ 143093 w 253943"/>
                    <a:gd name="connsiteY8" fmla="*/ 157977 h 163072"/>
                    <a:gd name="connsiteX9" fmla="*/ 131721 w 253943"/>
                    <a:gd name="connsiteY9" fmla="*/ 91897 h 163072"/>
                    <a:gd name="connsiteX10" fmla="*/ 64155 w 253943"/>
                    <a:gd name="connsiteY10" fmla="*/ 110902 h 163072"/>
                    <a:gd name="connsiteX11" fmla="*/ 59494 w 253943"/>
                    <a:gd name="connsiteY11" fmla="*/ 51225 h 163072"/>
                    <a:gd name="connsiteX12" fmla="*/ 6476 w 253943"/>
                    <a:gd name="connsiteY12" fmla="*/ 53888 h 163072"/>
                    <a:gd name="connsiteX13" fmla="*/ 10421 w 253943"/>
                    <a:gd name="connsiteY13" fmla="*/ 7120 h 163072"/>
                    <a:gd name="connsiteX14" fmla="*/ 10626 w 253943"/>
                    <a:gd name="connsiteY14" fmla="*/ 5840 h 163072"/>
                    <a:gd name="connsiteX15" fmla="*/ 22356 w 253943"/>
                    <a:gd name="connsiteY15" fmla="*/ 7120 h 163072"/>
                    <a:gd name="connsiteX16" fmla="*/ 64412 w 253943"/>
                    <a:gd name="connsiteY16" fmla="*/ 0 h 163072"/>
                    <a:gd name="connsiteX17" fmla="*/ 64821 w 253943"/>
                    <a:gd name="connsiteY17" fmla="*/ 820 h 163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3943" h="163072">
                      <a:moveTo>
                        <a:pt x="64821" y="820"/>
                      </a:moveTo>
                      <a:cubicBezTo>
                        <a:pt x="64821" y="820"/>
                        <a:pt x="57394" y="34013"/>
                        <a:pt x="86694" y="45897"/>
                      </a:cubicBezTo>
                      <a:cubicBezTo>
                        <a:pt x="110411" y="55528"/>
                        <a:pt x="135358" y="25510"/>
                        <a:pt x="137048" y="23461"/>
                      </a:cubicBezTo>
                      <a:cubicBezTo>
                        <a:pt x="136536" y="25612"/>
                        <a:pt x="126547" y="68231"/>
                        <a:pt x="159024" y="75095"/>
                      </a:cubicBezTo>
                      <a:cubicBezTo>
                        <a:pt x="190168" y="81703"/>
                        <a:pt x="202770" y="40621"/>
                        <a:pt x="202770" y="40621"/>
                      </a:cubicBezTo>
                      <a:cubicBezTo>
                        <a:pt x="202770" y="40621"/>
                        <a:pt x="207995" y="105779"/>
                        <a:pt x="253943" y="82984"/>
                      </a:cubicBezTo>
                      <a:cubicBezTo>
                        <a:pt x="245645" y="104140"/>
                        <a:pt x="233863" y="123861"/>
                        <a:pt x="218291" y="141022"/>
                      </a:cubicBezTo>
                      <a:lnTo>
                        <a:pt x="218035" y="140766"/>
                      </a:lnTo>
                      <a:cubicBezTo>
                        <a:pt x="218035" y="140766"/>
                        <a:pt x="183868" y="175906"/>
                        <a:pt x="143093" y="157977"/>
                      </a:cubicBezTo>
                      <a:cubicBezTo>
                        <a:pt x="110565" y="143737"/>
                        <a:pt x="130287" y="95329"/>
                        <a:pt x="131721" y="91897"/>
                      </a:cubicBezTo>
                      <a:cubicBezTo>
                        <a:pt x="129672" y="94407"/>
                        <a:pt x="95044" y="136975"/>
                        <a:pt x="64155" y="110902"/>
                      </a:cubicBezTo>
                      <a:cubicBezTo>
                        <a:pt x="43409" y="93434"/>
                        <a:pt x="59494" y="51225"/>
                        <a:pt x="59494" y="51225"/>
                      </a:cubicBezTo>
                      <a:cubicBezTo>
                        <a:pt x="59494" y="51225"/>
                        <a:pt x="23739" y="76683"/>
                        <a:pt x="6476" y="53888"/>
                      </a:cubicBezTo>
                      <a:cubicBezTo>
                        <a:pt x="-10120" y="31964"/>
                        <a:pt x="10421" y="7120"/>
                        <a:pt x="10421" y="7120"/>
                      </a:cubicBezTo>
                      <a:lnTo>
                        <a:pt x="10626" y="5840"/>
                      </a:lnTo>
                      <a:cubicBezTo>
                        <a:pt x="14416" y="6403"/>
                        <a:pt x="18309" y="6813"/>
                        <a:pt x="22356" y="7120"/>
                      </a:cubicBezTo>
                      <a:cubicBezTo>
                        <a:pt x="39158" y="8401"/>
                        <a:pt x="53091" y="5583"/>
                        <a:pt x="64412" y="0"/>
                      </a:cubicBezTo>
                      <a:lnTo>
                        <a:pt x="64821" y="820"/>
                      </a:lnTo>
                      <a:close/>
                    </a:path>
                  </a:pathLst>
                </a:custGeom>
                <a:solidFill>
                  <a:srgbClr val="A02294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5E335E7-A861-EC95-4C0E-3BF7277B7B6D}"/>
                    </a:ext>
                  </a:extLst>
                </p:cNvPr>
                <p:cNvSpPr/>
                <p:nvPr/>
              </p:nvSpPr>
              <p:spPr>
                <a:xfrm>
                  <a:off x="2885219" y="670709"/>
                  <a:ext cx="205145" cy="135665"/>
                </a:xfrm>
                <a:custGeom>
                  <a:avLst/>
                  <a:gdLst>
                    <a:gd name="connsiteX0" fmla="*/ 200207 w 205145"/>
                    <a:gd name="connsiteY0" fmla="*/ 0 h 135665"/>
                    <a:gd name="connsiteX1" fmla="*/ 204459 w 205145"/>
                    <a:gd name="connsiteY1" fmla="*/ 29403 h 135665"/>
                    <a:gd name="connsiteX2" fmla="*/ 189962 w 205145"/>
                    <a:gd name="connsiteY2" fmla="*/ 130828 h 135665"/>
                    <a:gd name="connsiteX3" fmla="*/ 138789 w 205145"/>
                    <a:gd name="connsiteY3" fmla="*/ 88465 h 135665"/>
                    <a:gd name="connsiteX4" fmla="*/ 95043 w 205145"/>
                    <a:gd name="connsiteY4" fmla="*/ 122939 h 135665"/>
                    <a:gd name="connsiteX5" fmla="*/ 73068 w 205145"/>
                    <a:gd name="connsiteY5" fmla="*/ 71305 h 135665"/>
                    <a:gd name="connsiteX6" fmla="*/ 22714 w 205145"/>
                    <a:gd name="connsiteY6" fmla="*/ 93741 h 135665"/>
                    <a:gd name="connsiteX7" fmla="*/ 841 w 205145"/>
                    <a:gd name="connsiteY7" fmla="*/ 48664 h 135665"/>
                    <a:gd name="connsiteX8" fmla="*/ 431 w 205145"/>
                    <a:gd name="connsiteY8" fmla="*/ 47844 h 135665"/>
                    <a:gd name="connsiteX9" fmla="*/ 31012 w 205145"/>
                    <a:gd name="connsiteY9" fmla="*/ 16546 h 135665"/>
                    <a:gd name="connsiteX10" fmla="*/ 52578 w 205145"/>
                    <a:gd name="connsiteY10" fmla="*/ 42670 h 135665"/>
                    <a:gd name="connsiteX11" fmla="*/ 78446 w 205145"/>
                    <a:gd name="connsiteY11" fmla="*/ 7530 h 135665"/>
                    <a:gd name="connsiteX12" fmla="*/ 111589 w 205145"/>
                    <a:gd name="connsiteY12" fmla="*/ 44002 h 135665"/>
                    <a:gd name="connsiteX13" fmla="*/ 138123 w 205145"/>
                    <a:gd name="connsiteY13" fmla="*/ 6198 h 135665"/>
                    <a:gd name="connsiteX14" fmla="*/ 173314 w 205145"/>
                    <a:gd name="connsiteY14" fmla="*/ 42004 h 135665"/>
                    <a:gd name="connsiteX15" fmla="*/ 199183 w 205145"/>
                    <a:gd name="connsiteY15" fmla="*/ 256 h 135665"/>
                    <a:gd name="connsiteX16" fmla="*/ 200207 w 205145"/>
                    <a:gd name="connsiteY16" fmla="*/ 0 h 13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5145" h="135665">
                      <a:moveTo>
                        <a:pt x="200207" y="0"/>
                      </a:moveTo>
                      <a:cubicBezTo>
                        <a:pt x="202205" y="9272"/>
                        <a:pt x="203691" y="19056"/>
                        <a:pt x="204459" y="29403"/>
                      </a:cubicBezTo>
                      <a:cubicBezTo>
                        <a:pt x="207020" y="63775"/>
                        <a:pt x="202461" y="98915"/>
                        <a:pt x="189962" y="130828"/>
                      </a:cubicBezTo>
                      <a:cubicBezTo>
                        <a:pt x="144014" y="153623"/>
                        <a:pt x="138789" y="88465"/>
                        <a:pt x="138789" y="88465"/>
                      </a:cubicBezTo>
                      <a:cubicBezTo>
                        <a:pt x="138789" y="88465"/>
                        <a:pt x="126188" y="129547"/>
                        <a:pt x="95043" y="122939"/>
                      </a:cubicBezTo>
                      <a:cubicBezTo>
                        <a:pt x="62567" y="116075"/>
                        <a:pt x="72555" y="73456"/>
                        <a:pt x="73068" y="71305"/>
                      </a:cubicBezTo>
                      <a:cubicBezTo>
                        <a:pt x="71377" y="73354"/>
                        <a:pt x="46431" y="103372"/>
                        <a:pt x="22714" y="93741"/>
                      </a:cubicBezTo>
                      <a:cubicBezTo>
                        <a:pt x="-6587" y="81857"/>
                        <a:pt x="841" y="48664"/>
                        <a:pt x="841" y="48664"/>
                      </a:cubicBezTo>
                      <a:lnTo>
                        <a:pt x="431" y="47844"/>
                      </a:lnTo>
                      <a:cubicBezTo>
                        <a:pt x="14620" y="40877"/>
                        <a:pt x="24660" y="29608"/>
                        <a:pt x="31012" y="16546"/>
                      </a:cubicBezTo>
                      <a:cubicBezTo>
                        <a:pt x="32344" y="21258"/>
                        <a:pt x="38645" y="40365"/>
                        <a:pt x="52578" y="42670"/>
                      </a:cubicBezTo>
                      <a:cubicBezTo>
                        <a:pt x="68509" y="45334"/>
                        <a:pt x="78446" y="7530"/>
                        <a:pt x="78446" y="7530"/>
                      </a:cubicBezTo>
                      <a:cubicBezTo>
                        <a:pt x="78446" y="7530"/>
                        <a:pt x="88384" y="44668"/>
                        <a:pt x="111589" y="44002"/>
                      </a:cubicBezTo>
                      <a:cubicBezTo>
                        <a:pt x="133718" y="43387"/>
                        <a:pt x="138123" y="6198"/>
                        <a:pt x="138123" y="6198"/>
                      </a:cubicBezTo>
                      <a:cubicBezTo>
                        <a:pt x="138123" y="6198"/>
                        <a:pt x="150724" y="43336"/>
                        <a:pt x="173314" y="42004"/>
                      </a:cubicBezTo>
                      <a:cubicBezTo>
                        <a:pt x="196570" y="40672"/>
                        <a:pt x="199183" y="256"/>
                        <a:pt x="199183" y="256"/>
                      </a:cubicBezTo>
                      <a:lnTo>
                        <a:pt x="200207" y="0"/>
                      </a:lnTo>
                      <a:close/>
                    </a:path>
                  </a:pathLst>
                </a:custGeom>
                <a:solidFill>
                  <a:srgbClr val="C12786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793E452-3E42-6C4C-BF0A-727675BD851F}"/>
                    </a:ext>
                  </a:extLst>
                </p:cNvPr>
                <p:cNvSpPr/>
                <p:nvPr/>
              </p:nvSpPr>
              <p:spPr>
                <a:xfrm>
                  <a:off x="2916231" y="597970"/>
                  <a:ext cx="169195" cy="116750"/>
                </a:xfrm>
                <a:custGeom>
                  <a:avLst/>
                  <a:gdLst>
                    <a:gd name="connsiteX0" fmla="*/ 146298 w 169195"/>
                    <a:gd name="connsiteY0" fmla="*/ 13523 h 116750"/>
                    <a:gd name="connsiteX1" fmla="*/ 169195 w 169195"/>
                    <a:gd name="connsiteY1" fmla="*/ 72739 h 116750"/>
                    <a:gd name="connsiteX2" fmla="*/ 168171 w 169195"/>
                    <a:gd name="connsiteY2" fmla="*/ 72995 h 116750"/>
                    <a:gd name="connsiteX3" fmla="*/ 142302 w 169195"/>
                    <a:gd name="connsiteY3" fmla="*/ 114744 h 116750"/>
                    <a:gd name="connsiteX4" fmla="*/ 107111 w 169195"/>
                    <a:gd name="connsiteY4" fmla="*/ 78937 h 116750"/>
                    <a:gd name="connsiteX5" fmla="*/ 80577 w 169195"/>
                    <a:gd name="connsiteY5" fmla="*/ 116741 h 116750"/>
                    <a:gd name="connsiteX6" fmla="*/ 47434 w 169195"/>
                    <a:gd name="connsiteY6" fmla="*/ 80269 h 116750"/>
                    <a:gd name="connsiteX7" fmla="*/ 21566 w 169195"/>
                    <a:gd name="connsiteY7" fmla="*/ 115409 h 116750"/>
                    <a:gd name="connsiteX8" fmla="*/ 0 w 169195"/>
                    <a:gd name="connsiteY8" fmla="*/ 89285 h 116750"/>
                    <a:gd name="connsiteX9" fmla="*/ 5276 w 169195"/>
                    <a:gd name="connsiteY9" fmla="*/ 26586 h 116750"/>
                    <a:gd name="connsiteX10" fmla="*/ 34167 w 169195"/>
                    <a:gd name="connsiteY10" fmla="*/ 41134 h 116750"/>
                    <a:gd name="connsiteX11" fmla="*/ 54042 w 169195"/>
                    <a:gd name="connsiteY11" fmla="*/ 8657 h 116750"/>
                    <a:gd name="connsiteX12" fmla="*/ 88568 w 169195"/>
                    <a:gd name="connsiteY12" fmla="*/ 34526 h 116750"/>
                    <a:gd name="connsiteX13" fmla="*/ 104499 w 169195"/>
                    <a:gd name="connsiteY13" fmla="*/ 0 h 116750"/>
                    <a:gd name="connsiteX14" fmla="*/ 145581 w 169195"/>
                    <a:gd name="connsiteY14" fmla="*/ 13933 h 116750"/>
                    <a:gd name="connsiteX15" fmla="*/ 146298 w 169195"/>
                    <a:gd name="connsiteY15" fmla="*/ 13523 h 11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9195" h="116750">
                      <a:moveTo>
                        <a:pt x="146298" y="13523"/>
                      </a:moveTo>
                      <a:cubicBezTo>
                        <a:pt x="155877" y="30018"/>
                        <a:pt x="164227" y="49688"/>
                        <a:pt x="169195" y="72739"/>
                      </a:cubicBezTo>
                      <a:lnTo>
                        <a:pt x="168171" y="72995"/>
                      </a:lnTo>
                      <a:cubicBezTo>
                        <a:pt x="168171" y="72995"/>
                        <a:pt x="165558" y="113412"/>
                        <a:pt x="142302" y="114744"/>
                      </a:cubicBezTo>
                      <a:cubicBezTo>
                        <a:pt x="119712" y="116075"/>
                        <a:pt x="107111" y="78937"/>
                        <a:pt x="107111" y="78937"/>
                      </a:cubicBezTo>
                      <a:cubicBezTo>
                        <a:pt x="107111" y="78937"/>
                        <a:pt x="102706" y="116127"/>
                        <a:pt x="80577" y="116741"/>
                      </a:cubicBezTo>
                      <a:cubicBezTo>
                        <a:pt x="57372" y="117407"/>
                        <a:pt x="47434" y="80269"/>
                        <a:pt x="47434" y="80269"/>
                      </a:cubicBezTo>
                      <a:cubicBezTo>
                        <a:pt x="47434" y="80269"/>
                        <a:pt x="37497" y="118073"/>
                        <a:pt x="21566" y="115409"/>
                      </a:cubicBezTo>
                      <a:cubicBezTo>
                        <a:pt x="7632" y="113104"/>
                        <a:pt x="1332" y="93997"/>
                        <a:pt x="0" y="89285"/>
                      </a:cubicBezTo>
                      <a:cubicBezTo>
                        <a:pt x="9784" y="69410"/>
                        <a:pt x="11013" y="45488"/>
                        <a:pt x="5276" y="26586"/>
                      </a:cubicBezTo>
                      <a:cubicBezTo>
                        <a:pt x="7325" y="29096"/>
                        <a:pt x="20080" y="43644"/>
                        <a:pt x="34167" y="41134"/>
                      </a:cubicBezTo>
                      <a:cubicBezTo>
                        <a:pt x="52762" y="37804"/>
                        <a:pt x="54042" y="8657"/>
                        <a:pt x="54042" y="8657"/>
                      </a:cubicBezTo>
                      <a:cubicBezTo>
                        <a:pt x="54042" y="8657"/>
                        <a:pt x="68641" y="39802"/>
                        <a:pt x="88568" y="34526"/>
                      </a:cubicBezTo>
                      <a:cubicBezTo>
                        <a:pt x="108443" y="29198"/>
                        <a:pt x="104499" y="0"/>
                        <a:pt x="104499" y="0"/>
                      </a:cubicBezTo>
                      <a:cubicBezTo>
                        <a:pt x="104499" y="0"/>
                        <a:pt x="130982" y="29864"/>
                        <a:pt x="145581" y="13933"/>
                      </a:cubicBezTo>
                      <a:lnTo>
                        <a:pt x="146298" y="13523"/>
                      </a:lnTo>
                      <a:close/>
                    </a:path>
                  </a:pathLst>
                </a:custGeom>
                <a:solidFill>
                  <a:srgbClr val="D05E9A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5B116C7-C5B3-E3CB-E66B-13AEEF89E38B}"/>
                    </a:ext>
                  </a:extLst>
                </p:cNvPr>
                <p:cNvSpPr/>
                <p:nvPr/>
              </p:nvSpPr>
              <p:spPr>
                <a:xfrm>
                  <a:off x="2807742" y="517393"/>
                  <a:ext cx="254786" cy="121999"/>
                </a:xfrm>
                <a:custGeom>
                  <a:avLst/>
                  <a:gdLst>
                    <a:gd name="connsiteX0" fmla="*/ 254787 w 254786"/>
                    <a:gd name="connsiteY0" fmla="*/ 94100 h 121999"/>
                    <a:gd name="connsiteX1" fmla="*/ 254070 w 254786"/>
                    <a:gd name="connsiteY1" fmla="*/ 94510 h 121999"/>
                    <a:gd name="connsiteX2" fmla="*/ 212988 w 254786"/>
                    <a:gd name="connsiteY2" fmla="*/ 80577 h 121999"/>
                    <a:gd name="connsiteX3" fmla="*/ 197057 w 254786"/>
                    <a:gd name="connsiteY3" fmla="*/ 115102 h 121999"/>
                    <a:gd name="connsiteX4" fmla="*/ 162531 w 254786"/>
                    <a:gd name="connsiteY4" fmla="*/ 89234 h 121999"/>
                    <a:gd name="connsiteX5" fmla="*/ 142656 w 254786"/>
                    <a:gd name="connsiteY5" fmla="*/ 121710 h 121999"/>
                    <a:gd name="connsiteX6" fmla="*/ 113765 w 254786"/>
                    <a:gd name="connsiteY6" fmla="*/ 107162 h 121999"/>
                    <a:gd name="connsiteX7" fmla="*/ 107516 w 254786"/>
                    <a:gd name="connsiteY7" fmla="*/ 92871 h 121999"/>
                    <a:gd name="connsiteX8" fmla="*/ 46 w 254786"/>
                    <a:gd name="connsiteY8" fmla="*/ 28174 h 121999"/>
                    <a:gd name="connsiteX9" fmla="*/ 19716 w 254786"/>
                    <a:gd name="connsiteY9" fmla="*/ 0 h 121999"/>
                    <a:gd name="connsiteX10" fmla="*/ 20639 w 254786"/>
                    <a:gd name="connsiteY10" fmla="*/ 1690 h 121999"/>
                    <a:gd name="connsiteX11" fmla="*/ 42512 w 254786"/>
                    <a:gd name="connsiteY11" fmla="*/ 36165 h 121999"/>
                    <a:gd name="connsiteX12" fmla="*/ 77652 w 254786"/>
                    <a:gd name="connsiteY12" fmla="*/ 8964 h 121999"/>
                    <a:gd name="connsiteX13" fmla="*/ 104852 w 254786"/>
                    <a:gd name="connsiteY13" fmla="*/ 43439 h 121999"/>
                    <a:gd name="connsiteX14" fmla="*/ 136663 w 254786"/>
                    <a:gd name="connsiteY14" fmla="*/ 12960 h 121999"/>
                    <a:gd name="connsiteX15" fmla="*/ 165810 w 254786"/>
                    <a:gd name="connsiteY15" fmla="*/ 49227 h 121999"/>
                    <a:gd name="connsiteX16" fmla="*/ 194034 w 254786"/>
                    <a:gd name="connsiteY16" fmla="*/ 28174 h 121999"/>
                    <a:gd name="connsiteX17" fmla="*/ 254787 w 254786"/>
                    <a:gd name="connsiteY17" fmla="*/ 94100 h 121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4786" h="121999">
                      <a:moveTo>
                        <a:pt x="254787" y="94100"/>
                      </a:moveTo>
                      <a:lnTo>
                        <a:pt x="254070" y="94510"/>
                      </a:lnTo>
                      <a:cubicBezTo>
                        <a:pt x="239471" y="110441"/>
                        <a:pt x="212988" y="80577"/>
                        <a:pt x="212988" y="80577"/>
                      </a:cubicBezTo>
                      <a:cubicBezTo>
                        <a:pt x="212988" y="80577"/>
                        <a:pt x="216932" y="109775"/>
                        <a:pt x="197057" y="115102"/>
                      </a:cubicBezTo>
                      <a:cubicBezTo>
                        <a:pt x="177130" y="120378"/>
                        <a:pt x="162531" y="89234"/>
                        <a:pt x="162531" y="89234"/>
                      </a:cubicBezTo>
                      <a:cubicBezTo>
                        <a:pt x="162531" y="89234"/>
                        <a:pt x="161251" y="118380"/>
                        <a:pt x="142656" y="121710"/>
                      </a:cubicBezTo>
                      <a:cubicBezTo>
                        <a:pt x="128569" y="124220"/>
                        <a:pt x="115814" y="109672"/>
                        <a:pt x="113765" y="107162"/>
                      </a:cubicBezTo>
                      <a:cubicBezTo>
                        <a:pt x="112228" y="101937"/>
                        <a:pt x="110128" y="97122"/>
                        <a:pt x="107516" y="92871"/>
                      </a:cubicBezTo>
                      <a:cubicBezTo>
                        <a:pt x="74681" y="39136"/>
                        <a:pt x="2044" y="63006"/>
                        <a:pt x="46" y="28174"/>
                      </a:cubicBezTo>
                      <a:cubicBezTo>
                        <a:pt x="-722" y="14343"/>
                        <a:pt x="8191" y="6198"/>
                        <a:pt x="19716" y="0"/>
                      </a:cubicBezTo>
                      <a:lnTo>
                        <a:pt x="20639" y="1690"/>
                      </a:lnTo>
                      <a:cubicBezTo>
                        <a:pt x="20639" y="1690"/>
                        <a:pt x="21458" y="30889"/>
                        <a:pt x="42512" y="36165"/>
                      </a:cubicBezTo>
                      <a:cubicBezTo>
                        <a:pt x="63565" y="41390"/>
                        <a:pt x="77652" y="8964"/>
                        <a:pt x="77652" y="8964"/>
                      </a:cubicBezTo>
                      <a:cubicBezTo>
                        <a:pt x="77652" y="8964"/>
                        <a:pt x="83543" y="42158"/>
                        <a:pt x="104852" y="43439"/>
                      </a:cubicBezTo>
                      <a:cubicBezTo>
                        <a:pt x="126162" y="44719"/>
                        <a:pt x="136663" y="12960"/>
                        <a:pt x="136663" y="12960"/>
                      </a:cubicBezTo>
                      <a:cubicBezTo>
                        <a:pt x="136663" y="12960"/>
                        <a:pt x="146498" y="48049"/>
                        <a:pt x="165810" y="49227"/>
                      </a:cubicBezTo>
                      <a:cubicBezTo>
                        <a:pt x="185121" y="50354"/>
                        <a:pt x="194034" y="28174"/>
                        <a:pt x="194034" y="28174"/>
                      </a:cubicBezTo>
                      <a:cubicBezTo>
                        <a:pt x="194034" y="28174"/>
                        <a:pt x="228867" y="49278"/>
                        <a:pt x="254787" y="94100"/>
                      </a:cubicBezTo>
                      <a:close/>
                    </a:path>
                  </a:pathLst>
                </a:custGeom>
                <a:solidFill>
                  <a:srgbClr val="DB7FB3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5778F7D2-18E1-35C1-FF8E-2D9F6E2B4CB0}"/>
                    </a:ext>
                  </a:extLst>
                </p:cNvPr>
                <p:cNvSpPr/>
                <p:nvPr/>
              </p:nvSpPr>
              <p:spPr>
                <a:xfrm>
                  <a:off x="2827458" y="434768"/>
                  <a:ext cx="218811" cy="131894"/>
                </a:xfrm>
                <a:custGeom>
                  <a:avLst/>
                  <a:gdLst>
                    <a:gd name="connsiteX0" fmla="*/ 217552 w 218811"/>
                    <a:gd name="connsiteY0" fmla="*/ 0 h 131894"/>
                    <a:gd name="connsiteX1" fmla="*/ 174318 w 218811"/>
                    <a:gd name="connsiteY1" fmla="*/ 110799 h 131894"/>
                    <a:gd name="connsiteX2" fmla="*/ 146093 w 218811"/>
                    <a:gd name="connsiteY2" fmla="*/ 131853 h 131894"/>
                    <a:gd name="connsiteX3" fmla="*/ 116946 w 218811"/>
                    <a:gd name="connsiteY3" fmla="*/ 95585 h 131894"/>
                    <a:gd name="connsiteX4" fmla="*/ 85136 w 218811"/>
                    <a:gd name="connsiteY4" fmla="*/ 126064 h 131894"/>
                    <a:gd name="connsiteX5" fmla="*/ 57935 w 218811"/>
                    <a:gd name="connsiteY5" fmla="*/ 91590 h 131894"/>
                    <a:gd name="connsiteX6" fmla="*/ 22795 w 218811"/>
                    <a:gd name="connsiteY6" fmla="*/ 118790 h 131894"/>
                    <a:gd name="connsiteX7" fmla="*/ 922 w 218811"/>
                    <a:gd name="connsiteY7" fmla="*/ 84316 h 131894"/>
                    <a:gd name="connsiteX8" fmla="*/ 0 w 218811"/>
                    <a:gd name="connsiteY8" fmla="*/ 82626 h 131894"/>
                    <a:gd name="connsiteX9" fmla="*/ 46205 w 218811"/>
                    <a:gd name="connsiteY9" fmla="*/ 42926 h 131894"/>
                    <a:gd name="connsiteX10" fmla="*/ 72534 w 218811"/>
                    <a:gd name="connsiteY10" fmla="*/ 59062 h 131894"/>
                    <a:gd name="connsiteX11" fmla="*/ 95073 w 218811"/>
                    <a:gd name="connsiteY11" fmla="*/ 27918 h 131894"/>
                    <a:gd name="connsiteX12" fmla="*/ 124271 w 218811"/>
                    <a:gd name="connsiteY12" fmla="*/ 51122 h 131894"/>
                    <a:gd name="connsiteX13" fmla="*/ 149474 w 218811"/>
                    <a:gd name="connsiteY13" fmla="*/ 15982 h 131894"/>
                    <a:gd name="connsiteX14" fmla="*/ 185280 w 218811"/>
                    <a:gd name="connsiteY14" fmla="*/ 43182 h 131894"/>
                    <a:gd name="connsiteX15" fmla="*/ 217142 w 218811"/>
                    <a:gd name="connsiteY15" fmla="*/ 51 h 131894"/>
                    <a:gd name="connsiteX16" fmla="*/ 217552 w 218811"/>
                    <a:gd name="connsiteY16" fmla="*/ 0 h 13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8811" h="131894">
                      <a:moveTo>
                        <a:pt x="217552" y="0"/>
                      </a:moveTo>
                      <a:cubicBezTo>
                        <a:pt x="227592" y="66131"/>
                        <a:pt x="174318" y="110799"/>
                        <a:pt x="174318" y="110799"/>
                      </a:cubicBezTo>
                      <a:cubicBezTo>
                        <a:pt x="174318" y="110799"/>
                        <a:pt x="165405" y="132980"/>
                        <a:pt x="146093" y="131853"/>
                      </a:cubicBezTo>
                      <a:cubicBezTo>
                        <a:pt x="126781" y="130674"/>
                        <a:pt x="116946" y="95585"/>
                        <a:pt x="116946" y="95585"/>
                      </a:cubicBezTo>
                      <a:cubicBezTo>
                        <a:pt x="116946" y="95585"/>
                        <a:pt x="106445" y="127345"/>
                        <a:pt x="85136" y="126064"/>
                      </a:cubicBezTo>
                      <a:cubicBezTo>
                        <a:pt x="63826" y="124784"/>
                        <a:pt x="57935" y="91590"/>
                        <a:pt x="57935" y="91590"/>
                      </a:cubicBezTo>
                      <a:cubicBezTo>
                        <a:pt x="57935" y="91590"/>
                        <a:pt x="43848" y="124015"/>
                        <a:pt x="22795" y="118790"/>
                      </a:cubicBezTo>
                      <a:cubicBezTo>
                        <a:pt x="1742" y="113514"/>
                        <a:pt x="922" y="84316"/>
                        <a:pt x="922" y="84316"/>
                      </a:cubicBezTo>
                      <a:lnTo>
                        <a:pt x="0" y="82626"/>
                      </a:lnTo>
                      <a:cubicBezTo>
                        <a:pt x="21463" y="71049"/>
                        <a:pt x="51993" y="66080"/>
                        <a:pt x="46205" y="42926"/>
                      </a:cubicBezTo>
                      <a:cubicBezTo>
                        <a:pt x="50149" y="50815"/>
                        <a:pt x="58396" y="62187"/>
                        <a:pt x="72534" y="59062"/>
                      </a:cubicBezTo>
                      <a:cubicBezTo>
                        <a:pt x="93741" y="54452"/>
                        <a:pt x="95073" y="27918"/>
                        <a:pt x="95073" y="27918"/>
                      </a:cubicBezTo>
                      <a:cubicBezTo>
                        <a:pt x="95073" y="27918"/>
                        <a:pt x="104345" y="55118"/>
                        <a:pt x="124271" y="51122"/>
                      </a:cubicBezTo>
                      <a:cubicBezTo>
                        <a:pt x="144146" y="47127"/>
                        <a:pt x="149474" y="15982"/>
                        <a:pt x="149474" y="15982"/>
                      </a:cubicBezTo>
                      <a:cubicBezTo>
                        <a:pt x="149474" y="15982"/>
                        <a:pt x="163766" y="44668"/>
                        <a:pt x="185280" y="43182"/>
                      </a:cubicBezTo>
                      <a:cubicBezTo>
                        <a:pt x="213812" y="41185"/>
                        <a:pt x="217142" y="51"/>
                        <a:pt x="217142" y="51"/>
                      </a:cubicBezTo>
                      <a:lnTo>
                        <a:pt x="217552" y="0"/>
                      </a:lnTo>
                      <a:close/>
                    </a:path>
                  </a:pathLst>
                </a:custGeom>
                <a:solidFill>
                  <a:srgbClr val="E5A1CF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FC8F661-D4E9-D4C8-B07A-611B7C78F04B}"/>
                    </a:ext>
                  </a:extLst>
                </p:cNvPr>
                <p:cNvSpPr/>
                <p:nvPr/>
              </p:nvSpPr>
              <p:spPr>
                <a:xfrm>
                  <a:off x="2717778" y="309760"/>
                  <a:ext cx="327231" cy="184600"/>
                </a:xfrm>
                <a:custGeom>
                  <a:avLst/>
                  <a:gdLst>
                    <a:gd name="connsiteX0" fmla="*/ 327232 w 327231"/>
                    <a:gd name="connsiteY0" fmla="*/ 125008 h 184600"/>
                    <a:gd name="connsiteX1" fmla="*/ 326822 w 327231"/>
                    <a:gd name="connsiteY1" fmla="*/ 125059 h 184600"/>
                    <a:gd name="connsiteX2" fmla="*/ 294960 w 327231"/>
                    <a:gd name="connsiteY2" fmla="*/ 168190 h 184600"/>
                    <a:gd name="connsiteX3" fmla="*/ 259154 w 327231"/>
                    <a:gd name="connsiteY3" fmla="*/ 140990 h 184600"/>
                    <a:gd name="connsiteX4" fmla="*/ 233951 w 327231"/>
                    <a:gd name="connsiteY4" fmla="*/ 176130 h 184600"/>
                    <a:gd name="connsiteX5" fmla="*/ 204753 w 327231"/>
                    <a:gd name="connsiteY5" fmla="*/ 152925 h 184600"/>
                    <a:gd name="connsiteX6" fmla="*/ 182214 w 327231"/>
                    <a:gd name="connsiteY6" fmla="*/ 184070 h 184600"/>
                    <a:gd name="connsiteX7" fmla="*/ 155885 w 327231"/>
                    <a:gd name="connsiteY7" fmla="*/ 167934 h 184600"/>
                    <a:gd name="connsiteX8" fmla="*/ 155680 w 327231"/>
                    <a:gd name="connsiteY8" fmla="*/ 167166 h 184600"/>
                    <a:gd name="connsiteX9" fmla="*/ 469 w 327231"/>
                    <a:gd name="connsiteY9" fmla="*/ 100522 h 184600"/>
                    <a:gd name="connsiteX10" fmla="*/ 139749 w 327231"/>
                    <a:gd name="connsiteY10" fmla="*/ 19 h 184600"/>
                    <a:gd name="connsiteX11" fmla="*/ 323800 w 327231"/>
                    <a:gd name="connsiteY11" fmla="*/ 109487 h 184600"/>
                    <a:gd name="connsiteX12" fmla="*/ 327232 w 327231"/>
                    <a:gd name="connsiteY12" fmla="*/ 125008 h 18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7231" h="184600">
                      <a:moveTo>
                        <a:pt x="327232" y="125008"/>
                      </a:moveTo>
                      <a:lnTo>
                        <a:pt x="326822" y="125059"/>
                      </a:lnTo>
                      <a:cubicBezTo>
                        <a:pt x="326822" y="125059"/>
                        <a:pt x="323492" y="166192"/>
                        <a:pt x="294960" y="168190"/>
                      </a:cubicBezTo>
                      <a:cubicBezTo>
                        <a:pt x="273446" y="169676"/>
                        <a:pt x="259154" y="140990"/>
                        <a:pt x="259154" y="140990"/>
                      </a:cubicBezTo>
                      <a:cubicBezTo>
                        <a:pt x="259154" y="140990"/>
                        <a:pt x="253827" y="172135"/>
                        <a:pt x="233951" y="176130"/>
                      </a:cubicBezTo>
                      <a:cubicBezTo>
                        <a:pt x="214025" y="180126"/>
                        <a:pt x="204753" y="152925"/>
                        <a:pt x="204753" y="152925"/>
                      </a:cubicBezTo>
                      <a:cubicBezTo>
                        <a:pt x="204753" y="152925"/>
                        <a:pt x="203421" y="179460"/>
                        <a:pt x="182214" y="184070"/>
                      </a:cubicBezTo>
                      <a:cubicBezTo>
                        <a:pt x="168076" y="187195"/>
                        <a:pt x="159829" y="175823"/>
                        <a:pt x="155885" y="167934"/>
                      </a:cubicBezTo>
                      <a:cubicBezTo>
                        <a:pt x="155834" y="167678"/>
                        <a:pt x="155731" y="167422"/>
                        <a:pt x="155680" y="167166"/>
                      </a:cubicBezTo>
                      <a:cubicBezTo>
                        <a:pt x="137751" y="103493"/>
                        <a:pt x="7435" y="164195"/>
                        <a:pt x="469" y="100522"/>
                      </a:cubicBezTo>
                      <a:cubicBezTo>
                        <a:pt x="-7164" y="30447"/>
                        <a:pt x="80072" y="1044"/>
                        <a:pt x="139749" y="19"/>
                      </a:cubicBezTo>
                      <a:cubicBezTo>
                        <a:pt x="199477" y="-954"/>
                        <a:pt x="301927" y="34852"/>
                        <a:pt x="323800" y="109487"/>
                      </a:cubicBezTo>
                      <a:cubicBezTo>
                        <a:pt x="325388" y="114763"/>
                        <a:pt x="326514" y="119936"/>
                        <a:pt x="327232" y="125008"/>
                      </a:cubicBezTo>
                      <a:close/>
                    </a:path>
                  </a:pathLst>
                </a:custGeom>
                <a:solidFill>
                  <a:srgbClr val="B997C1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989058A-4154-683F-552A-7B7DE493A814}"/>
                  </a:ext>
                </a:extLst>
              </p:cNvPr>
              <p:cNvSpPr/>
              <p:nvPr/>
            </p:nvSpPr>
            <p:spPr>
              <a:xfrm>
                <a:off x="2801417" y="356981"/>
                <a:ext cx="26485" cy="21599"/>
              </a:xfrm>
              <a:custGeom>
                <a:avLst/>
                <a:gdLst>
                  <a:gd name="connsiteX0" fmla="*/ 2786 w 26485"/>
                  <a:gd name="connsiteY0" fmla="*/ 1052 h 21599"/>
                  <a:gd name="connsiteX1" fmla="*/ 3144 w 26485"/>
                  <a:gd name="connsiteY1" fmla="*/ 2947 h 21599"/>
                  <a:gd name="connsiteX2" fmla="*/ 4425 w 26485"/>
                  <a:gd name="connsiteY2" fmla="*/ 7865 h 21599"/>
                  <a:gd name="connsiteX3" fmla="*/ 5654 w 26485"/>
                  <a:gd name="connsiteY3" fmla="*/ 10887 h 21599"/>
                  <a:gd name="connsiteX4" fmla="*/ 7498 w 26485"/>
                  <a:gd name="connsiteY4" fmla="*/ 13755 h 21599"/>
                  <a:gd name="connsiteX5" fmla="*/ 9957 w 26485"/>
                  <a:gd name="connsiteY5" fmla="*/ 15804 h 21599"/>
                  <a:gd name="connsiteX6" fmla="*/ 13082 w 26485"/>
                  <a:gd name="connsiteY6" fmla="*/ 16419 h 21599"/>
                  <a:gd name="connsiteX7" fmla="*/ 16514 w 26485"/>
                  <a:gd name="connsiteY7" fmla="*/ 15958 h 21599"/>
                  <a:gd name="connsiteX8" fmla="*/ 19126 w 26485"/>
                  <a:gd name="connsiteY8" fmla="*/ 14165 h 21599"/>
                  <a:gd name="connsiteX9" fmla="*/ 22200 w 26485"/>
                  <a:gd name="connsiteY9" fmla="*/ 8479 h 21599"/>
                  <a:gd name="connsiteX10" fmla="*/ 23276 w 26485"/>
                  <a:gd name="connsiteY10" fmla="*/ 3562 h 21599"/>
                  <a:gd name="connsiteX11" fmla="*/ 23532 w 26485"/>
                  <a:gd name="connsiteY11" fmla="*/ 1666 h 21599"/>
                  <a:gd name="connsiteX12" fmla="*/ 23532 w 26485"/>
                  <a:gd name="connsiteY12" fmla="*/ 1564 h 21599"/>
                  <a:gd name="connsiteX13" fmla="*/ 25068 w 26485"/>
                  <a:gd name="connsiteY13" fmla="*/ 386 h 21599"/>
                  <a:gd name="connsiteX14" fmla="*/ 26247 w 26485"/>
                  <a:gd name="connsiteY14" fmla="*/ 1513 h 21599"/>
                  <a:gd name="connsiteX15" fmla="*/ 26451 w 26485"/>
                  <a:gd name="connsiteY15" fmla="*/ 3715 h 21599"/>
                  <a:gd name="connsiteX16" fmla="*/ 26144 w 26485"/>
                  <a:gd name="connsiteY16" fmla="*/ 9453 h 21599"/>
                  <a:gd name="connsiteX17" fmla="*/ 22763 w 26485"/>
                  <a:gd name="connsiteY17" fmla="*/ 17392 h 21599"/>
                  <a:gd name="connsiteX18" fmla="*/ 18460 w 26485"/>
                  <a:gd name="connsiteY18" fmla="*/ 20568 h 21599"/>
                  <a:gd name="connsiteX19" fmla="*/ 13235 w 26485"/>
                  <a:gd name="connsiteY19" fmla="*/ 21593 h 21599"/>
                  <a:gd name="connsiteX20" fmla="*/ 3810 w 26485"/>
                  <a:gd name="connsiteY20" fmla="*/ 16829 h 21599"/>
                  <a:gd name="connsiteX21" fmla="*/ 1607 w 26485"/>
                  <a:gd name="connsiteY21" fmla="*/ 12782 h 21599"/>
                  <a:gd name="connsiteX22" fmla="*/ 532 w 26485"/>
                  <a:gd name="connsiteY22" fmla="*/ 8992 h 21599"/>
                  <a:gd name="connsiteX23" fmla="*/ 122 w 26485"/>
                  <a:gd name="connsiteY23" fmla="*/ 1154 h 21599"/>
                  <a:gd name="connsiteX24" fmla="*/ 1659 w 26485"/>
                  <a:gd name="connsiteY24" fmla="*/ 27 h 21599"/>
                  <a:gd name="connsiteX25" fmla="*/ 2786 w 26485"/>
                  <a:gd name="connsiteY25" fmla="*/ 1052 h 2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85" h="21599">
                    <a:moveTo>
                      <a:pt x="2786" y="1052"/>
                    </a:moveTo>
                    <a:cubicBezTo>
                      <a:pt x="2786" y="1052"/>
                      <a:pt x="2888" y="1769"/>
                      <a:pt x="3144" y="2947"/>
                    </a:cubicBezTo>
                    <a:cubicBezTo>
                      <a:pt x="3349" y="4176"/>
                      <a:pt x="3810" y="5918"/>
                      <a:pt x="4425" y="7865"/>
                    </a:cubicBezTo>
                    <a:cubicBezTo>
                      <a:pt x="4732" y="8838"/>
                      <a:pt x="5142" y="9862"/>
                      <a:pt x="5654" y="10887"/>
                    </a:cubicBezTo>
                    <a:cubicBezTo>
                      <a:pt x="6166" y="11860"/>
                      <a:pt x="6781" y="12885"/>
                      <a:pt x="7498" y="13755"/>
                    </a:cubicBezTo>
                    <a:cubicBezTo>
                      <a:pt x="8164" y="14678"/>
                      <a:pt x="9086" y="15292"/>
                      <a:pt x="9957" y="15804"/>
                    </a:cubicBezTo>
                    <a:cubicBezTo>
                      <a:pt x="10879" y="16214"/>
                      <a:pt x="12057" y="16470"/>
                      <a:pt x="13082" y="16419"/>
                    </a:cubicBezTo>
                    <a:cubicBezTo>
                      <a:pt x="14823" y="16470"/>
                      <a:pt x="15489" y="16317"/>
                      <a:pt x="16514" y="15958"/>
                    </a:cubicBezTo>
                    <a:cubicBezTo>
                      <a:pt x="17538" y="15651"/>
                      <a:pt x="18358" y="14934"/>
                      <a:pt x="19126" y="14165"/>
                    </a:cubicBezTo>
                    <a:cubicBezTo>
                      <a:pt x="20612" y="12629"/>
                      <a:pt x="21636" y="10426"/>
                      <a:pt x="22200" y="8479"/>
                    </a:cubicBezTo>
                    <a:cubicBezTo>
                      <a:pt x="22763" y="6533"/>
                      <a:pt x="23122" y="4791"/>
                      <a:pt x="23276" y="3562"/>
                    </a:cubicBezTo>
                    <a:cubicBezTo>
                      <a:pt x="23429" y="2332"/>
                      <a:pt x="23532" y="1666"/>
                      <a:pt x="23532" y="1666"/>
                    </a:cubicBezTo>
                    <a:lnTo>
                      <a:pt x="23532" y="1564"/>
                    </a:lnTo>
                    <a:cubicBezTo>
                      <a:pt x="23634" y="847"/>
                      <a:pt x="24300" y="283"/>
                      <a:pt x="25068" y="386"/>
                    </a:cubicBezTo>
                    <a:cubicBezTo>
                      <a:pt x="25683" y="488"/>
                      <a:pt x="26144" y="949"/>
                      <a:pt x="26247" y="1513"/>
                    </a:cubicBezTo>
                    <a:cubicBezTo>
                      <a:pt x="26247" y="1513"/>
                      <a:pt x="26400" y="2332"/>
                      <a:pt x="26451" y="3715"/>
                    </a:cubicBezTo>
                    <a:cubicBezTo>
                      <a:pt x="26503" y="5099"/>
                      <a:pt x="26554" y="7045"/>
                      <a:pt x="26144" y="9453"/>
                    </a:cubicBezTo>
                    <a:cubicBezTo>
                      <a:pt x="25683" y="11809"/>
                      <a:pt x="24966" y="14729"/>
                      <a:pt x="22763" y="17392"/>
                    </a:cubicBezTo>
                    <a:cubicBezTo>
                      <a:pt x="21688" y="18673"/>
                      <a:pt x="20202" y="19902"/>
                      <a:pt x="18460" y="20568"/>
                    </a:cubicBezTo>
                    <a:cubicBezTo>
                      <a:pt x="16821" y="21388"/>
                      <a:pt x="14465" y="21644"/>
                      <a:pt x="13235" y="21593"/>
                    </a:cubicBezTo>
                    <a:cubicBezTo>
                      <a:pt x="9394" y="21695"/>
                      <a:pt x="5705" y="19544"/>
                      <a:pt x="3810" y="16829"/>
                    </a:cubicBezTo>
                    <a:cubicBezTo>
                      <a:pt x="2734" y="15548"/>
                      <a:pt x="2120" y="14114"/>
                      <a:pt x="1607" y="12782"/>
                    </a:cubicBezTo>
                    <a:cubicBezTo>
                      <a:pt x="1095" y="11450"/>
                      <a:pt x="788" y="10170"/>
                      <a:pt x="532" y="8992"/>
                    </a:cubicBezTo>
                    <a:cubicBezTo>
                      <a:pt x="-339" y="4279"/>
                      <a:pt x="122" y="1154"/>
                      <a:pt x="122" y="1154"/>
                    </a:cubicBezTo>
                    <a:cubicBezTo>
                      <a:pt x="224" y="386"/>
                      <a:pt x="942" y="-126"/>
                      <a:pt x="1659" y="27"/>
                    </a:cubicBezTo>
                    <a:cubicBezTo>
                      <a:pt x="2222" y="27"/>
                      <a:pt x="2683" y="540"/>
                      <a:pt x="2786" y="1052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31C518A-BEB8-976D-B649-D831131013BB}"/>
                  </a:ext>
                </a:extLst>
              </p:cNvPr>
              <p:cNvSpPr/>
              <p:nvPr/>
            </p:nvSpPr>
            <p:spPr>
              <a:xfrm>
                <a:off x="2881539" y="357364"/>
                <a:ext cx="25365" cy="23156"/>
              </a:xfrm>
              <a:custGeom>
                <a:avLst/>
                <a:gdLst>
                  <a:gd name="connsiteX0" fmla="*/ 2728 w 25365"/>
                  <a:gd name="connsiteY0" fmla="*/ 2667 h 23156"/>
                  <a:gd name="connsiteX1" fmla="*/ 3086 w 25365"/>
                  <a:gd name="connsiteY1" fmla="*/ 4613 h 23156"/>
                  <a:gd name="connsiteX2" fmla="*/ 4418 w 25365"/>
                  <a:gd name="connsiteY2" fmla="*/ 9633 h 23156"/>
                  <a:gd name="connsiteX3" fmla="*/ 5699 w 25365"/>
                  <a:gd name="connsiteY3" fmla="*/ 12707 h 23156"/>
                  <a:gd name="connsiteX4" fmla="*/ 7645 w 25365"/>
                  <a:gd name="connsiteY4" fmla="*/ 15576 h 23156"/>
                  <a:gd name="connsiteX5" fmla="*/ 10258 w 25365"/>
                  <a:gd name="connsiteY5" fmla="*/ 17471 h 23156"/>
                  <a:gd name="connsiteX6" fmla="*/ 11846 w 25365"/>
                  <a:gd name="connsiteY6" fmla="*/ 17881 h 23156"/>
                  <a:gd name="connsiteX7" fmla="*/ 12460 w 25365"/>
                  <a:gd name="connsiteY7" fmla="*/ 17983 h 23156"/>
                  <a:gd name="connsiteX8" fmla="*/ 13587 w 25365"/>
                  <a:gd name="connsiteY8" fmla="*/ 17983 h 23156"/>
                  <a:gd name="connsiteX9" fmla="*/ 15278 w 25365"/>
                  <a:gd name="connsiteY9" fmla="*/ 17778 h 23156"/>
                  <a:gd name="connsiteX10" fmla="*/ 16661 w 25365"/>
                  <a:gd name="connsiteY10" fmla="*/ 17215 h 23156"/>
                  <a:gd name="connsiteX11" fmla="*/ 18915 w 25365"/>
                  <a:gd name="connsiteY11" fmla="*/ 14961 h 23156"/>
                  <a:gd name="connsiteX12" fmla="*/ 21220 w 25365"/>
                  <a:gd name="connsiteY12" fmla="*/ 8558 h 23156"/>
                  <a:gd name="connsiteX13" fmla="*/ 21835 w 25365"/>
                  <a:gd name="connsiteY13" fmla="*/ 3333 h 23156"/>
                  <a:gd name="connsiteX14" fmla="*/ 21937 w 25365"/>
                  <a:gd name="connsiteY14" fmla="*/ 1335 h 23156"/>
                  <a:gd name="connsiteX15" fmla="*/ 21937 w 25365"/>
                  <a:gd name="connsiteY15" fmla="*/ 1284 h 23156"/>
                  <a:gd name="connsiteX16" fmla="*/ 23371 w 25365"/>
                  <a:gd name="connsiteY16" fmla="*/ 3 h 23156"/>
                  <a:gd name="connsiteX17" fmla="*/ 24652 w 25365"/>
                  <a:gd name="connsiteY17" fmla="*/ 1028 h 23156"/>
                  <a:gd name="connsiteX18" fmla="*/ 25062 w 25365"/>
                  <a:gd name="connsiteY18" fmla="*/ 3230 h 23156"/>
                  <a:gd name="connsiteX19" fmla="*/ 25318 w 25365"/>
                  <a:gd name="connsiteY19" fmla="*/ 9019 h 23156"/>
                  <a:gd name="connsiteX20" fmla="*/ 23115 w 25365"/>
                  <a:gd name="connsiteY20" fmla="*/ 17420 h 23156"/>
                  <a:gd name="connsiteX21" fmla="*/ 19376 w 25365"/>
                  <a:gd name="connsiteY21" fmla="*/ 21415 h 23156"/>
                  <a:gd name="connsiteX22" fmla="*/ 16610 w 25365"/>
                  <a:gd name="connsiteY22" fmla="*/ 22645 h 23156"/>
                  <a:gd name="connsiteX23" fmla="*/ 13843 w 25365"/>
                  <a:gd name="connsiteY23" fmla="*/ 23106 h 23156"/>
                  <a:gd name="connsiteX24" fmla="*/ 12717 w 25365"/>
                  <a:gd name="connsiteY24" fmla="*/ 23157 h 23156"/>
                  <a:gd name="connsiteX25" fmla="*/ 11077 w 25365"/>
                  <a:gd name="connsiteY25" fmla="*/ 22952 h 23156"/>
                  <a:gd name="connsiteX26" fmla="*/ 8362 w 25365"/>
                  <a:gd name="connsiteY26" fmla="*/ 22081 h 23156"/>
                  <a:gd name="connsiteX27" fmla="*/ 4060 w 25365"/>
                  <a:gd name="connsiteY27" fmla="*/ 18700 h 23156"/>
                  <a:gd name="connsiteX28" fmla="*/ 576 w 25365"/>
                  <a:gd name="connsiteY28" fmla="*/ 10709 h 23156"/>
                  <a:gd name="connsiteX29" fmla="*/ 115 w 25365"/>
                  <a:gd name="connsiteY29" fmla="*/ 2667 h 23156"/>
                  <a:gd name="connsiteX30" fmla="*/ 1652 w 25365"/>
                  <a:gd name="connsiteY30" fmla="*/ 1540 h 23156"/>
                  <a:gd name="connsiteX31" fmla="*/ 2728 w 25365"/>
                  <a:gd name="connsiteY31" fmla="*/ 2667 h 2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365" h="23156">
                    <a:moveTo>
                      <a:pt x="2728" y="2667"/>
                    </a:moveTo>
                    <a:cubicBezTo>
                      <a:pt x="2728" y="2667"/>
                      <a:pt x="2881" y="3384"/>
                      <a:pt x="3086" y="4613"/>
                    </a:cubicBezTo>
                    <a:cubicBezTo>
                      <a:pt x="3291" y="5894"/>
                      <a:pt x="3752" y="7636"/>
                      <a:pt x="4418" y="9633"/>
                    </a:cubicBezTo>
                    <a:cubicBezTo>
                      <a:pt x="4777" y="10658"/>
                      <a:pt x="5135" y="11682"/>
                      <a:pt x="5699" y="12707"/>
                    </a:cubicBezTo>
                    <a:cubicBezTo>
                      <a:pt x="6211" y="13731"/>
                      <a:pt x="6928" y="14705"/>
                      <a:pt x="7645" y="15576"/>
                    </a:cubicBezTo>
                    <a:cubicBezTo>
                      <a:pt x="8414" y="16395"/>
                      <a:pt x="9284" y="17112"/>
                      <a:pt x="10258" y="17471"/>
                    </a:cubicBezTo>
                    <a:cubicBezTo>
                      <a:pt x="10770" y="17676"/>
                      <a:pt x="11282" y="17829"/>
                      <a:pt x="11846" y="17881"/>
                    </a:cubicBezTo>
                    <a:cubicBezTo>
                      <a:pt x="12051" y="17881"/>
                      <a:pt x="12614" y="18034"/>
                      <a:pt x="12460" y="17983"/>
                    </a:cubicBezTo>
                    <a:lnTo>
                      <a:pt x="13587" y="17983"/>
                    </a:lnTo>
                    <a:cubicBezTo>
                      <a:pt x="14458" y="18034"/>
                      <a:pt x="14919" y="17881"/>
                      <a:pt x="15278" y="17778"/>
                    </a:cubicBezTo>
                    <a:cubicBezTo>
                      <a:pt x="15739" y="17778"/>
                      <a:pt x="16200" y="17420"/>
                      <a:pt x="16661" y="17215"/>
                    </a:cubicBezTo>
                    <a:cubicBezTo>
                      <a:pt x="17532" y="16703"/>
                      <a:pt x="18300" y="15934"/>
                      <a:pt x="18915" y="14961"/>
                    </a:cubicBezTo>
                    <a:cubicBezTo>
                      <a:pt x="20144" y="13014"/>
                      <a:pt x="20861" y="10607"/>
                      <a:pt x="21220" y="8558"/>
                    </a:cubicBezTo>
                    <a:cubicBezTo>
                      <a:pt x="21578" y="6458"/>
                      <a:pt x="21783" y="4613"/>
                      <a:pt x="21835" y="3333"/>
                    </a:cubicBezTo>
                    <a:cubicBezTo>
                      <a:pt x="21886" y="2052"/>
                      <a:pt x="21937" y="1335"/>
                      <a:pt x="21937" y="1335"/>
                    </a:cubicBezTo>
                    <a:lnTo>
                      <a:pt x="21937" y="1284"/>
                    </a:lnTo>
                    <a:cubicBezTo>
                      <a:pt x="21988" y="515"/>
                      <a:pt x="22603" y="-48"/>
                      <a:pt x="23371" y="3"/>
                    </a:cubicBezTo>
                    <a:cubicBezTo>
                      <a:pt x="23986" y="54"/>
                      <a:pt x="24498" y="464"/>
                      <a:pt x="24652" y="1028"/>
                    </a:cubicBezTo>
                    <a:cubicBezTo>
                      <a:pt x="24652" y="1028"/>
                      <a:pt x="24857" y="1847"/>
                      <a:pt x="25062" y="3230"/>
                    </a:cubicBezTo>
                    <a:cubicBezTo>
                      <a:pt x="25215" y="4613"/>
                      <a:pt x="25472" y="6611"/>
                      <a:pt x="25318" y="9019"/>
                    </a:cubicBezTo>
                    <a:cubicBezTo>
                      <a:pt x="25113" y="11426"/>
                      <a:pt x="24806" y="14397"/>
                      <a:pt x="23115" y="17420"/>
                    </a:cubicBezTo>
                    <a:cubicBezTo>
                      <a:pt x="22296" y="18905"/>
                      <a:pt x="21015" y="20391"/>
                      <a:pt x="19376" y="21415"/>
                    </a:cubicBezTo>
                    <a:cubicBezTo>
                      <a:pt x="18505" y="21876"/>
                      <a:pt x="17685" y="22440"/>
                      <a:pt x="16610" y="22645"/>
                    </a:cubicBezTo>
                    <a:cubicBezTo>
                      <a:pt x="15534" y="22952"/>
                      <a:pt x="14509" y="23106"/>
                      <a:pt x="13843" y="23106"/>
                    </a:cubicBezTo>
                    <a:lnTo>
                      <a:pt x="12717" y="23157"/>
                    </a:lnTo>
                    <a:cubicBezTo>
                      <a:pt x="11846" y="23157"/>
                      <a:pt x="11641" y="23003"/>
                      <a:pt x="11077" y="22952"/>
                    </a:cubicBezTo>
                    <a:cubicBezTo>
                      <a:pt x="10104" y="22849"/>
                      <a:pt x="9233" y="22491"/>
                      <a:pt x="8362" y="22081"/>
                    </a:cubicBezTo>
                    <a:cubicBezTo>
                      <a:pt x="6570" y="21313"/>
                      <a:pt x="5135" y="20032"/>
                      <a:pt x="4060" y="18700"/>
                    </a:cubicBezTo>
                    <a:cubicBezTo>
                      <a:pt x="1857" y="15985"/>
                      <a:pt x="1140" y="13066"/>
                      <a:pt x="576" y="10709"/>
                    </a:cubicBezTo>
                    <a:cubicBezTo>
                      <a:pt x="-346" y="5894"/>
                      <a:pt x="115" y="2667"/>
                      <a:pt x="115" y="2667"/>
                    </a:cubicBezTo>
                    <a:cubicBezTo>
                      <a:pt x="218" y="1899"/>
                      <a:pt x="935" y="1386"/>
                      <a:pt x="1652" y="1540"/>
                    </a:cubicBezTo>
                    <a:cubicBezTo>
                      <a:pt x="2215" y="1642"/>
                      <a:pt x="2625" y="2103"/>
                      <a:pt x="2728" y="26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5674EDD-2325-4517-1763-5DE44039AE31}"/>
                  </a:ext>
                </a:extLst>
              </p:cNvPr>
              <p:cNvSpPr/>
              <p:nvPr/>
            </p:nvSpPr>
            <p:spPr>
              <a:xfrm>
                <a:off x="2832611" y="395888"/>
                <a:ext cx="41435" cy="43636"/>
              </a:xfrm>
              <a:custGeom>
                <a:avLst/>
                <a:gdLst>
                  <a:gd name="connsiteX0" fmla="*/ 41360 w 41435"/>
                  <a:gd name="connsiteY0" fmla="*/ 973 h 43636"/>
                  <a:gd name="connsiteX1" fmla="*/ 36903 w 41435"/>
                  <a:gd name="connsiteY1" fmla="*/ 37292 h 43636"/>
                  <a:gd name="connsiteX2" fmla="*/ 6066 w 41435"/>
                  <a:gd name="connsiteY2" fmla="*/ 37292 h 43636"/>
                  <a:gd name="connsiteX3" fmla="*/ 585 w 41435"/>
                  <a:gd name="connsiteY3" fmla="*/ 0 h 43636"/>
                  <a:gd name="connsiteX4" fmla="*/ 41360 w 41435"/>
                  <a:gd name="connsiteY4" fmla="*/ 973 h 4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5" h="43636">
                    <a:moveTo>
                      <a:pt x="41360" y="973"/>
                    </a:moveTo>
                    <a:cubicBezTo>
                      <a:pt x="41360" y="973"/>
                      <a:pt x="42384" y="28327"/>
                      <a:pt x="36903" y="37292"/>
                    </a:cubicBezTo>
                    <a:cubicBezTo>
                      <a:pt x="31422" y="46256"/>
                      <a:pt x="14006" y="45231"/>
                      <a:pt x="6066" y="37292"/>
                    </a:cubicBezTo>
                    <a:cubicBezTo>
                      <a:pt x="-2642" y="28583"/>
                      <a:pt x="585" y="0"/>
                      <a:pt x="585" y="0"/>
                    </a:cubicBezTo>
                    <a:cubicBezTo>
                      <a:pt x="585" y="0"/>
                      <a:pt x="31883" y="4303"/>
                      <a:pt x="41360" y="973"/>
                    </a:cubicBezTo>
                    <a:close/>
                  </a:path>
                </a:pathLst>
              </a:custGeom>
              <a:solidFill>
                <a:srgbClr val="E9A8C1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6341A6F-2639-3E93-EDFC-465A74A851B1}"/>
                  </a:ext>
                </a:extLst>
              </p:cNvPr>
              <p:cNvSpPr/>
              <p:nvPr/>
            </p:nvSpPr>
            <p:spPr>
              <a:xfrm>
                <a:off x="2850971" y="395276"/>
                <a:ext cx="5186" cy="26990"/>
              </a:xfrm>
              <a:custGeom>
                <a:avLst/>
                <a:gdLst>
                  <a:gd name="connsiteX0" fmla="*/ 4457 w 5186"/>
                  <a:gd name="connsiteY0" fmla="*/ 1125 h 26990"/>
                  <a:gd name="connsiteX1" fmla="*/ 4969 w 5186"/>
                  <a:gd name="connsiteY1" fmla="*/ 5018 h 26990"/>
                  <a:gd name="connsiteX2" fmla="*/ 5122 w 5186"/>
                  <a:gd name="connsiteY2" fmla="*/ 13572 h 26990"/>
                  <a:gd name="connsiteX3" fmla="*/ 4764 w 5186"/>
                  <a:gd name="connsiteY3" fmla="*/ 18131 h 26990"/>
                  <a:gd name="connsiteX4" fmla="*/ 4252 w 5186"/>
                  <a:gd name="connsiteY4" fmla="*/ 22127 h 26990"/>
                  <a:gd name="connsiteX5" fmla="*/ 3432 w 5186"/>
                  <a:gd name="connsiteY5" fmla="*/ 25969 h 26990"/>
                  <a:gd name="connsiteX6" fmla="*/ 1742 w 5186"/>
                  <a:gd name="connsiteY6" fmla="*/ 26942 h 26990"/>
                  <a:gd name="connsiteX7" fmla="*/ 717 w 5186"/>
                  <a:gd name="connsiteY7" fmla="*/ 25866 h 26990"/>
                  <a:gd name="connsiteX8" fmla="*/ 205 w 5186"/>
                  <a:gd name="connsiteY8" fmla="*/ 21973 h 26990"/>
                  <a:gd name="connsiteX9" fmla="*/ 0 w 5186"/>
                  <a:gd name="connsiteY9" fmla="*/ 17978 h 26990"/>
                  <a:gd name="connsiteX10" fmla="*/ 0 w 5186"/>
                  <a:gd name="connsiteY10" fmla="*/ 13419 h 26990"/>
                  <a:gd name="connsiteX11" fmla="*/ 871 w 5186"/>
                  <a:gd name="connsiteY11" fmla="*/ 4864 h 26990"/>
                  <a:gd name="connsiteX12" fmla="*/ 1742 w 5186"/>
                  <a:gd name="connsiteY12" fmla="*/ 1022 h 26990"/>
                  <a:gd name="connsiteX13" fmla="*/ 3432 w 5186"/>
                  <a:gd name="connsiteY13" fmla="*/ 49 h 26990"/>
                  <a:gd name="connsiteX14" fmla="*/ 4457 w 5186"/>
                  <a:gd name="connsiteY14" fmla="*/ 1125 h 2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86" h="26990">
                    <a:moveTo>
                      <a:pt x="4457" y="1125"/>
                    </a:moveTo>
                    <a:cubicBezTo>
                      <a:pt x="4457" y="1125"/>
                      <a:pt x="4815" y="2713"/>
                      <a:pt x="4969" y="5018"/>
                    </a:cubicBezTo>
                    <a:cubicBezTo>
                      <a:pt x="5225" y="7374"/>
                      <a:pt x="5225" y="10448"/>
                      <a:pt x="5122" y="13572"/>
                    </a:cubicBezTo>
                    <a:cubicBezTo>
                      <a:pt x="5020" y="15109"/>
                      <a:pt x="4918" y="16697"/>
                      <a:pt x="4764" y="18131"/>
                    </a:cubicBezTo>
                    <a:cubicBezTo>
                      <a:pt x="4661" y="19566"/>
                      <a:pt x="4405" y="20949"/>
                      <a:pt x="4252" y="22127"/>
                    </a:cubicBezTo>
                    <a:cubicBezTo>
                      <a:pt x="3842" y="24432"/>
                      <a:pt x="3432" y="25969"/>
                      <a:pt x="3432" y="25969"/>
                    </a:cubicBezTo>
                    <a:cubicBezTo>
                      <a:pt x="3227" y="26686"/>
                      <a:pt x="2459" y="27147"/>
                      <a:pt x="1742" y="26942"/>
                    </a:cubicBezTo>
                    <a:cubicBezTo>
                      <a:pt x="1229" y="26788"/>
                      <a:pt x="871" y="26378"/>
                      <a:pt x="717" y="25866"/>
                    </a:cubicBezTo>
                    <a:cubicBezTo>
                      <a:pt x="717" y="25866"/>
                      <a:pt x="410" y="24278"/>
                      <a:pt x="205" y="21973"/>
                    </a:cubicBezTo>
                    <a:cubicBezTo>
                      <a:pt x="154" y="20795"/>
                      <a:pt x="0" y="19412"/>
                      <a:pt x="0" y="17978"/>
                    </a:cubicBezTo>
                    <a:cubicBezTo>
                      <a:pt x="0" y="16492"/>
                      <a:pt x="0" y="14955"/>
                      <a:pt x="0" y="13419"/>
                    </a:cubicBezTo>
                    <a:cubicBezTo>
                      <a:pt x="205" y="10294"/>
                      <a:pt x="410" y="7220"/>
                      <a:pt x="871" y="4864"/>
                    </a:cubicBezTo>
                    <a:cubicBezTo>
                      <a:pt x="1229" y="2559"/>
                      <a:pt x="1742" y="1022"/>
                      <a:pt x="1742" y="1022"/>
                    </a:cubicBezTo>
                    <a:cubicBezTo>
                      <a:pt x="1947" y="305"/>
                      <a:pt x="2715" y="-156"/>
                      <a:pt x="3432" y="49"/>
                    </a:cubicBezTo>
                    <a:cubicBezTo>
                      <a:pt x="3996" y="254"/>
                      <a:pt x="4354" y="664"/>
                      <a:pt x="4457" y="1125"/>
                    </a:cubicBezTo>
                    <a:close/>
                  </a:path>
                </a:pathLst>
              </a:custGeom>
              <a:solidFill>
                <a:srgbClr val="E279A4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5" name="Graphic 14">
                <a:extLst>
                  <a:ext uri="{FF2B5EF4-FFF2-40B4-BE49-F238E27FC236}">
                    <a16:creationId xmlns:a16="http://schemas.microsoft.com/office/drawing/2014/main" id="{D76380B8-CDCF-2FAB-4520-B207B14992B2}"/>
                  </a:ext>
                </a:extLst>
              </p:cNvPr>
              <p:cNvGrpSpPr/>
              <p:nvPr/>
            </p:nvGrpSpPr>
            <p:grpSpPr>
              <a:xfrm>
                <a:off x="2782474" y="368097"/>
                <a:ext cx="137739" cy="37574"/>
                <a:chOff x="2782474" y="368097"/>
                <a:chExt cx="137739" cy="37574"/>
              </a:xfrm>
              <a:solidFill>
                <a:srgbClr val="434040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BF9E18C-AA0B-F8DF-FE08-4D9AC6172053}"/>
                    </a:ext>
                  </a:extLst>
                </p:cNvPr>
                <p:cNvSpPr/>
                <p:nvPr/>
              </p:nvSpPr>
              <p:spPr>
                <a:xfrm>
                  <a:off x="2782474" y="368097"/>
                  <a:ext cx="12122" cy="31888"/>
                </a:xfrm>
                <a:custGeom>
                  <a:avLst/>
                  <a:gdLst>
                    <a:gd name="connsiteX0" fmla="*/ 2571 w 12122"/>
                    <a:gd name="connsiteY0" fmla="*/ 31889 h 31888"/>
                    <a:gd name="connsiteX1" fmla="*/ 675 w 12122"/>
                    <a:gd name="connsiteY1" fmla="*/ 31069 h 31888"/>
                    <a:gd name="connsiteX2" fmla="*/ 829 w 12122"/>
                    <a:gd name="connsiteY2" fmla="*/ 27432 h 31888"/>
                    <a:gd name="connsiteX3" fmla="*/ 3339 w 12122"/>
                    <a:gd name="connsiteY3" fmla="*/ 4125 h 31888"/>
                    <a:gd name="connsiteX4" fmla="*/ 3800 w 12122"/>
                    <a:gd name="connsiteY4" fmla="*/ 539 h 31888"/>
                    <a:gd name="connsiteX5" fmla="*/ 7386 w 12122"/>
                    <a:gd name="connsiteY5" fmla="*/ 1000 h 31888"/>
                    <a:gd name="connsiteX6" fmla="*/ 4261 w 12122"/>
                    <a:gd name="connsiteY6" fmla="*/ 31274 h 31888"/>
                    <a:gd name="connsiteX7" fmla="*/ 2571 w 12122"/>
                    <a:gd name="connsiteY7" fmla="*/ 31889 h 3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22" h="31888">
                      <a:moveTo>
                        <a:pt x="2571" y="31889"/>
                      </a:moveTo>
                      <a:cubicBezTo>
                        <a:pt x="1854" y="31889"/>
                        <a:pt x="1188" y="31582"/>
                        <a:pt x="675" y="31069"/>
                      </a:cubicBezTo>
                      <a:cubicBezTo>
                        <a:pt x="-298" y="30045"/>
                        <a:pt x="-195" y="28406"/>
                        <a:pt x="829" y="27432"/>
                      </a:cubicBezTo>
                      <a:cubicBezTo>
                        <a:pt x="12764" y="16573"/>
                        <a:pt x="3749" y="4637"/>
                        <a:pt x="3339" y="4125"/>
                      </a:cubicBezTo>
                      <a:cubicBezTo>
                        <a:pt x="2468" y="2998"/>
                        <a:pt x="2673" y="1410"/>
                        <a:pt x="3800" y="539"/>
                      </a:cubicBezTo>
                      <a:cubicBezTo>
                        <a:pt x="4927" y="-331"/>
                        <a:pt x="6515" y="-127"/>
                        <a:pt x="7386" y="1000"/>
                      </a:cubicBezTo>
                      <a:cubicBezTo>
                        <a:pt x="11740" y="6533"/>
                        <a:pt x="16658" y="20005"/>
                        <a:pt x="4261" y="31274"/>
                      </a:cubicBezTo>
                      <a:cubicBezTo>
                        <a:pt x="3800" y="31684"/>
                        <a:pt x="3185" y="31889"/>
                        <a:pt x="2571" y="3188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77F356E-565E-C196-5769-62A63ED43664}"/>
                    </a:ext>
                  </a:extLst>
                </p:cNvPr>
                <p:cNvSpPr/>
                <p:nvPr/>
              </p:nvSpPr>
              <p:spPr>
                <a:xfrm>
                  <a:off x="2789304" y="380887"/>
                  <a:ext cx="122958" cy="18842"/>
                </a:xfrm>
                <a:custGeom>
                  <a:avLst/>
                  <a:gdLst>
                    <a:gd name="connsiteX0" fmla="*/ 78059 w 122958"/>
                    <a:gd name="connsiteY0" fmla="*/ 18843 h 18842"/>
                    <a:gd name="connsiteX1" fmla="*/ 1682 w 122958"/>
                    <a:gd name="connsiteY1" fmla="*/ 4961 h 18842"/>
                    <a:gd name="connsiteX2" fmla="*/ 146 w 122958"/>
                    <a:gd name="connsiteY2" fmla="*/ 1682 h 18842"/>
                    <a:gd name="connsiteX3" fmla="*/ 3424 w 122958"/>
                    <a:gd name="connsiteY3" fmla="*/ 146 h 18842"/>
                    <a:gd name="connsiteX4" fmla="*/ 119448 w 122958"/>
                    <a:gd name="connsiteY4" fmla="*/ 6651 h 18842"/>
                    <a:gd name="connsiteX5" fmla="*/ 122778 w 122958"/>
                    <a:gd name="connsiteY5" fmla="*/ 8086 h 18842"/>
                    <a:gd name="connsiteX6" fmla="*/ 121395 w 122958"/>
                    <a:gd name="connsiteY6" fmla="*/ 11415 h 18842"/>
                    <a:gd name="connsiteX7" fmla="*/ 78059 w 122958"/>
                    <a:gd name="connsiteY7" fmla="*/ 18843 h 1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958" h="18842">
                      <a:moveTo>
                        <a:pt x="78059" y="18843"/>
                      </a:moveTo>
                      <a:cubicBezTo>
                        <a:pt x="39999" y="18843"/>
                        <a:pt x="3783" y="5729"/>
                        <a:pt x="1682" y="4961"/>
                      </a:cubicBezTo>
                      <a:cubicBezTo>
                        <a:pt x="351" y="4449"/>
                        <a:pt x="-315" y="3014"/>
                        <a:pt x="146" y="1682"/>
                      </a:cubicBezTo>
                      <a:cubicBezTo>
                        <a:pt x="658" y="351"/>
                        <a:pt x="2143" y="-315"/>
                        <a:pt x="3424" y="146"/>
                      </a:cubicBezTo>
                      <a:cubicBezTo>
                        <a:pt x="4141" y="402"/>
                        <a:pt x="73192" y="25451"/>
                        <a:pt x="119448" y="6651"/>
                      </a:cubicBezTo>
                      <a:cubicBezTo>
                        <a:pt x="120780" y="6139"/>
                        <a:pt x="122266" y="6754"/>
                        <a:pt x="122778" y="8086"/>
                      </a:cubicBezTo>
                      <a:cubicBezTo>
                        <a:pt x="123290" y="9417"/>
                        <a:pt x="122675" y="10903"/>
                        <a:pt x="121395" y="11415"/>
                      </a:cubicBezTo>
                      <a:cubicBezTo>
                        <a:pt x="107974" y="16896"/>
                        <a:pt x="92862" y="18843"/>
                        <a:pt x="78059" y="18843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49212861-0D0D-1AC0-3EA9-0AFB6A4CDB08}"/>
                    </a:ext>
                  </a:extLst>
                </p:cNvPr>
                <p:cNvSpPr/>
                <p:nvPr/>
              </p:nvSpPr>
              <p:spPr>
                <a:xfrm>
                  <a:off x="2908731" y="373004"/>
                  <a:ext cx="11482" cy="32667"/>
                </a:xfrm>
                <a:custGeom>
                  <a:avLst/>
                  <a:gdLst>
                    <a:gd name="connsiteX0" fmla="*/ 8883 w 11482"/>
                    <a:gd name="connsiteY0" fmla="*/ 32668 h 32667"/>
                    <a:gd name="connsiteX1" fmla="*/ 6937 w 11482"/>
                    <a:gd name="connsiteY1" fmla="*/ 31746 h 32667"/>
                    <a:gd name="connsiteX2" fmla="*/ 892 w 11482"/>
                    <a:gd name="connsiteY2" fmla="*/ 9309 h 32667"/>
                    <a:gd name="connsiteX3" fmla="*/ 6527 w 11482"/>
                    <a:gd name="connsiteY3" fmla="*/ 601 h 32667"/>
                    <a:gd name="connsiteX4" fmla="*/ 10113 w 11482"/>
                    <a:gd name="connsiteY4" fmla="*/ 960 h 32667"/>
                    <a:gd name="connsiteX5" fmla="*/ 9805 w 11482"/>
                    <a:gd name="connsiteY5" fmla="*/ 4545 h 32667"/>
                    <a:gd name="connsiteX6" fmla="*/ 10881 w 11482"/>
                    <a:gd name="connsiteY6" fmla="*/ 28467 h 32667"/>
                    <a:gd name="connsiteX7" fmla="*/ 10523 w 11482"/>
                    <a:gd name="connsiteY7" fmla="*/ 32053 h 32667"/>
                    <a:gd name="connsiteX8" fmla="*/ 8883 w 11482"/>
                    <a:gd name="connsiteY8" fmla="*/ 32668 h 32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2" h="32667">
                      <a:moveTo>
                        <a:pt x="8883" y="32668"/>
                      </a:moveTo>
                      <a:cubicBezTo>
                        <a:pt x="8166" y="32668"/>
                        <a:pt x="7398" y="32360"/>
                        <a:pt x="6937" y="31746"/>
                      </a:cubicBezTo>
                      <a:cubicBezTo>
                        <a:pt x="-952" y="22218"/>
                        <a:pt x="-696" y="14278"/>
                        <a:pt x="892" y="9309"/>
                      </a:cubicBezTo>
                      <a:cubicBezTo>
                        <a:pt x="2634" y="3879"/>
                        <a:pt x="6373" y="755"/>
                        <a:pt x="6527" y="601"/>
                      </a:cubicBezTo>
                      <a:cubicBezTo>
                        <a:pt x="7603" y="-321"/>
                        <a:pt x="9242" y="-167"/>
                        <a:pt x="10113" y="960"/>
                      </a:cubicBezTo>
                      <a:cubicBezTo>
                        <a:pt x="11035" y="2035"/>
                        <a:pt x="10881" y="3675"/>
                        <a:pt x="9805" y="4545"/>
                      </a:cubicBezTo>
                      <a:cubicBezTo>
                        <a:pt x="9344" y="4955"/>
                        <a:pt x="-1054" y="14073"/>
                        <a:pt x="10881" y="28467"/>
                      </a:cubicBezTo>
                      <a:cubicBezTo>
                        <a:pt x="11803" y="29543"/>
                        <a:pt x="11650" y="31182"/>
                        <a:pt x="10523" y="32053"/>
                      </a:cubicBezTo>
                      <a:cubicBezTo>
                        <a:pt x="10062" y="32463"/>
                        <a:pt x="9447" y="32668"/>
                        <a:pt x="8883" y="32668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7E020B07-0558-FACC-F962-8A47D0131E61}"/>
              </a:ext>
            </a:extLst>
          </p:cNvPr>
          <p:cNvSpPr/>
          <p:nvPr/>
        </p:nvSpPr>
        <p:spPr>
          <a:xfrm>
            <a:off x="1559814" y="2015212"/>
            <a:ext cx="624286" cy="5946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2DB082F-EB0A-9EDE-9CA6-1D29FA99D89C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204660D-9C3C-4DBE-B124-206AC489A320}"/>
              </a:ext>
            </a:extLst>
          </p:cNvPr>
          <p:cNvGrpSpPr/>
          <p:nvPr/>
        </p:nvGrpSpPr>
        <p:grpSpPr>
          <a:xfrm>
            <a:off x="1547796" y="841101"/>
            <a:ext cx="9644079" cy="1323439"/>
            <a:chOff x="2771478" y="602169"/>
            <a:chExt cx="6995568" cy="132343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68F2800-6AEC-B43C-EAC0-B1271D3F5154}"/>
                </a:ext>
              </a:extLst>
            </p:cNvPr>
            <p:cNvGrpSpPr/>
            <p:nvPr/>
          </p:nvGrpSpPr>
          <p:grpSpPr>
            <a:xfrm>
              <a:off x="2909046" y="602169"/>
              <a:ext cx="6858000" cy="1323439"/>
              <a:chOff x="2770094" y="1184124"/>
              <a:chExt cx="6858000" cy="1323439"/>
            </a:xfrm>
          </p:grpSpPr>
          <p:sp>
            <p:nvSpPr>
              <p:cNvPr id="63" name="Rectangle: Rounded Corners 44">
                <a:extLst>
                  <a:ext uri="{FF2B5EF4-FFF2-40B4-BE49-F238E27FC236}">
                    <a16:creationId xmlns:a16="http://schemas.microsoft.com/office/drawing/2014/main" id="{53C286B7-843E-26C2-0A4F-2092438438A4}"/>
                  </a:ext>
                </a:extLst>
              </p:cNvPr>
              <p:cNvSpPr/>
              <p:nvPr/>
            </p:nvSpPr>
            <p:spPr>
              <a:xfrm>
                <a:off x="2770094" y="1251073"/>
                <a:ext cx="6858000" cy="1120775"/>
              </a:xfrm>
              <a:custGeom>
                <a:avLst/>
                <a:gdLst>
                  <a:gd name="connsiteX0" fmla="*/ 0 w 9454428"/>
                  <a:gd name="connsiteY0" fmla="*/ 186800 h 1120775"/>
                  <a:gd name="connsiteX1" fmla="*/ 186800 w 9454428"/>
                  <a:gd name="connsiteY1" fmla="*/ 0 h 1120775"/>
                  <a:gd name="connsiteX2" fmla="*/ 845160 w 9454428"/>
                  <a:gd name="connsiteY2" fmla="*/ 0 h 1120775"/>
                  <a:gd name="connsiteX3" fmla="*/ 1503520 w 9454428"/>
                  <a:gd name="connsiteY3" fmla="*/ 0 h 1120775"/>
                  <a:gd name="connsiteX4" fmla="*/ 1798647 w 9454428"/>
                  <a:gd name="connsiteY4" fmla="*/ 0 h 1120775"/>
                  <a:gd name="connsiteX5" fmla="*/ 2366199 w 9454428"/>
                  <a:gd name="connsiteY5" fmla="*/ 0 h 1120775"/>
                  <a:gd name="connsiteX6" fmla="*/ 3115367 w 9454428"/>
                  <a:gd name="connsiteY6" fmla="*/ 0 h 1120775"/>
                  <a:gd name="connsiteX7" fmla="*/ 3410494 w 9454428"/>
                  <a:gd name="connsiteY7" fmla="*/ 0 h 1120775"/>
                  <a:gd name="connsiteX8" fmla="*/ 3887237 w 9454428"/>
                  <a:gd name="connsiteY8" fmla="*/ 0 h 1120775"/>
                  <a:gd name="connsiteX9" fmla="*/ 4182364 w 9454428"/>
                  <a:gd name="connsiteY9" fmla="*/ 0 h 1120775"/>
                  <a:gd name="connsiteX10" fmla="*/ 4568300 w 9454428"/>
                  <a:gd name="connsiteY10" fmla="*/ 0 h 1120775"/>
                  <a:gd name="connsiteX11" fmla="*/ 5317468 w 9454428"/>
                  <a:gd name="connsiteY11" fmla="*/ 0 h 1120775"/>
                  <a:gd name="connsiteX12" fmla="*/ 5703403 w 9454428"/>
                  <a:gd name="connsiteY12" fmla="*/ 0 h 1120775"/>
                  <a:gd name="connsiteX13" fmla="*/ 6361763 w 9454428"/>
                  <a:gd name="connsiteY13" fmla="*/ 0 h 1120775"/>
                  <a:gd name="connsiteX14" fmla="*/ 6656890 w 9454428"/>
                  <a:gd name="connsiteY14" fmla="*/ 0 h 1120775"/>
                  <a:gd name="connsiteX15" fmla="*/ 7224442 w 9454428"/>
                  <a:gd name="connsiteY15" fmla="*/ 0 h 1120775"/>
                  <a:gd name="connsiteX16" fmla="*/ 7973610 w 9454428"/>
                  <a:gd name="connsiteY16" fmla="*/ 0 h 1120775"/>
                  <a:gd name="connsiteX17" fmla="*/ 8268737 w 9454428"/>
                  <a:gd name="connsiteY17" fmla="*/ 0 h 1120775"/>
                  <a:gd name="connsiteX18" fmla="*/ 9267628 w 9454428"/>
                  <a:gd name="connsiteY18" fmla="*/ 0 h 1120775"/>
                  <a:gd name="connsiteX19" fmla="*/ 9454428 w 9454428"/>
                  <a:gd name="connsiteY19" fmla="*/ 186800 h 1120775"/>
                  <a:gd name="connsiteX20" fmla="*/ 9454428 w 9454428"/>
                  <a:gd name="connsiteY20" fmla="*/ 560388 h 1120775"/>
                  <a:gd name="connsiteX21" fmla="*/ 9454428 w 9454428"/>
                  <a:gd name="connsiteY21" fmla="*/ 933975 h 1120775"/>
                  <a:gd name="connsiteX22" fmla="*/ 9267628 w 9454428"/>
                  <a:gd name="connsiteY22" fmla="*/ 1120775 h 1120775"/>
                  <a:gd name="connsiteX23" fmla="*/ 8881693 w 9454428"/>
                  <a:gd name="connsiteY23" fmla="*/ 1120775 h 1120775"/>
                  <a:gd name="connsiteX24" fmla="*/ 8404949 w 9454428"/>
                  <a:gd name="connsiteY24" fmla="*/ 1120775 h 1120775"/>
                  <a:gd name="connsiteX25" fmla="*/ 7655781 w 9454428"/>
                  <a:gd name="connsiteY25" fmla="*/ 1120775 h 1120775"/>
                  <a:gd name="connsiteX26" fmla="*/ 7179038 w 9454428"/>
                  <a:gd name="connsiteY26" fmla="*/ 1120775 h 1120775"/>
                  <a:gd name="connsiteX27" fmla="*/ 6702294 w 9454428"/>
                  <a:gd name="connsiteY27" fmla="*/ 1120775 h 1120775"/>
                  <a:gd name="connsiteX28" fmla="*/ 5953126 w 9454428"/>
                  <a:gd name="connsiteY28" fmla="*/ 1120775 h 1120775"/>
                  <a:gd name="connsiteX29" fmla="*/ 5385574 w 9454428"/>
                  <a:gd name="connsiteY29" fmla="*/ 1120775 h 1120775"/>
                  <a:gd name="connsiteX30" fmla="*/ 4908831 w 9454428"/>
                  <a:gd name="connsiteY30" fmla="*/ 1120775 h 1120775"/>
                  <a:gd name="connsiteX31" fmla="*/ 4250471 w 9454428"/>
                  <a:gd name="connsiteY31" fmla="*/ 1120775 h 1120775"/>
                  <a:gd name="connsiteX32" fmla="*/ 3682919 w 9454428"/>
                  <a:gd name="connsiteY32" fmla="*/ 1120775 h 1120775"/>
                  <a:gd name="connsiteX33" fmla="*/ 3296984 w 9454428"/>
                  <a:gd name="connsiteY33" fmla="*/ 1120775 h 1120775"/>
                  <a:gd name="connsiteX34" fmla="*/ 2729432 w 9454428"/>
                  <a:gd name="connsiteY34" fmla="*/ 1120775 h 1120775"/>
                  <a:gd name="connsiteX35" fmla="*/ 2434305 w 9454428"/>
                  <a:gd name="connsiteY35" fmla="*/ 1120775 h 1120775"/>
                  <a:gd name="connsiteX36" fmla="*/ 1775945 w 9454428"/>
                  <a:gd name="connsiteY36" fmla="*/ 1120775 h 1120775"/>
                  <a:gd name="connsiteX37" fmla="*/ 1390010 w 9454428"/>
                  <a:gd name="connsiteY37" fmla="*/ 1120775 h 1120775"/>
                  <a:gd name="connsiteX38" fmla="*/ 186800 w 9454428"/>
                  <a:gd name="connsiteY38" fmla="*/ 1120775 h 1120775"/>
                  <a:gd name="connsiteX39" fmla="*/ 0 w 9454428"/>
                  <a:gd name="connsiteY39" fmla="*/ 933975 h 1120775"/>
                  <a:gd name="connsiteX40" fmla="*/ 0 w 9454428"/>
                  <a:gd name="connsiteY40" fmla="*/ 552916 h 1120775"/>
                  <a:gd name="connsiteX41" fmla="*/ 0 w 9454428"/>
                  <a:gd name="connsiteY41" fmla="*/ 186800 h 1120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454428" h="1120775" fill="none" extrusionOk="0">
                    <a:moveTo>
                      <a:pt x="0" y="186800"/>
                    </a:moveTo>
                    <a:cubicBezTo>
                      <a:pt x="-14379" y="94863"/>
                      <a:pt x="72455" y="6931"/>
                      <a:pt x="186800" y="0"/>
                    </a:cubicBezTo>
                    <a:cubicBezTo>
                      <a:pt x="464082" y="-17129"/>
                      <a:pt x="570060" y="42101"/>
                      <a:pt x="845160" y="0"/>
                    </a:cubicBezTo>
                    <a:cubicBezTo>
                      <a:pt x="1120260" y="-42101"/>
                      <a:pt x="1202709" y="71078"/>
                      <a:pt x="1503520" y="0"/>
                    </a:cubicBezTo>
                    <a:cubicBezTo>
                      <a:pt x="1804331" y="-71078"/>
                      <a:pt x="1670755" y="27270"/>
                      <a:pt x="1798647" y="0"/>
                    </a:cubicBezTo>
                    <a:cubicBezTo>
                      <a:pt x="1926539" y="-27270"/>
                      <a:pt x="2113566" y="58095"/>
                      <a:pt x="2366199" y="0"/>
                    </a:cubicBezTo>
                    <a:cubicBezTo>
                      <a:pt x="2618832" y="-58095"/>
                      <a:pt x="2873555" y="30047"/>
                      <a:pt x="3115367" y="0"/>
                    </a:cubicBezTo>
                    <a:cubicBezTo>
                      <a:pt x="3357179" y="-30047"/>
                      <a:pt x="3288848" y="22164"/>
                      <a:pt x="3410494" y="0"/>
                    </a:cubicBezTo>
                    <a:cubicBezTo>
                      <a:pt x="3532140" y="-22164"/>
                      <a:pt x="3773355" y="26530"/>
                      <a:pt x="3887237" y="0"/>
                    </a:cubicBezTo>
                    <a:cubicBezTo>
                      <a:pt x="4001119" y="-26530"/>
                      <a:pt x="4041793" y="13868"/>
                      <a:pt x="4182364" y="0"/>
                    </a:cubicBezTo>
                    <a:cubicBezTo>
                      <a:pt x="4322935" y="-13868"/>
                      <a:pt x="4424911" y="2593"/>
                      <a:pt x="4568300" y="0"/>
                    </a:cubicBezTo>
                    <a:cubicBezTo>
                      <a:pt x="4711689" y="-2593"/>
                      <a:pt x="5123141" y="64736"/>
                      <a:pt x="5317468" y="0"/>
                    </a:cubicBezTo>
                    <a:cubicBezTo>
                      <a:pt x="5511795" y="-64736"/>
                      <a:pt x="5623839" y="1036"/>
                      <a:pt x="5703403" y="0"/>
                    </a:cubicBezTo>
                    <a:cubicBezTo>
                      <a:pt x="5782968" y="-1036"/>
                      <a:pt x="6133404" y="39865"/>
                      <a:pt x="6361763" y="0"/>
                    </a:cubicBezTo>
                    <a:cubicBezTo>
                      <a:pt x="6590122" y="-39865"/>
                      <a:pt x="6555120" y="6742"/>
                      <a:pt x="6656890" y="0"/>
                    </a:cubicBezTo>
                    <a:cubicBezTo>
                      <a:pt x="6758660" y="-6742"/>
                      <a:pt x="7075198" y="5568"/>
                      <a:pt x="7224442" y="0"/>
                    </a:cubicBezTo>
                    <a:cubicBezTo>
                      <a:pt x="7373686" y="-5568"/>
                      <a:pt x="7680260" y="21334"/>
                      <a:pt x="7973610" y="0"/>
                    </a:cubicBezTo>
                    <a:cubicBezTo>
                      <a:pt x="8266960" y="-21334"/>
                      <a:pt x="8169324" y="23286"/>
                      <a:pt x="8268737" y="0"/>
                    </a:cubicBezTo>
                    <a:cubicBezTo>
                      <a:pt x="8368150" y="-23286"/>
                      <a:pt x="9040624" y="115781"/>
                      <a:pt x="9267628" y="0"/>
                    </a:cubicBezTo>
                    <a:cubicBezTo>
                      <a:pt x="9395805" y="9336"/>
                      <a:pt x="9446763" y="92519"/>
                      <a:pt x="9454428" y="186800"/>
                    </a:cubicBezTo>
                    <a:cubicBezTo>
                      <a:pt x="9468861" y="365876"/>
                      <a:pt x="9421029" y="418237"/>
                      <a:pt x="9454428" y="560388"/>
                    </a:cubicBezTo>
                    <a:cubicBezTo>
                      <a:pt x="9487827" y="702539"/>
                      <a:pt x="9438610" y="809232"/>
                      <a:pt x="9454428" y="933975"/>
                    </a:cubicBezTo>
                    <a:cubicBezTo>
                      <a:pt x="9447506" y="1042396"/>
                      <a:pt x="9353202" y="1113445"/>
                      <a:pt x="9267628" y="1120775"/>
                    </a:cubicBezTo>
                    <a:cubicBezTo>
                      <a:pt x="9144331" y="1146435"/>
                      <a:pt x="8980679" y="1117989"/>
                      <a:pt x="8881693" y="1120775"/>
                    </a:cubicBezTo>
                    <a:cubicBezTo>
                      <a:pt x="8782708" y="1123561"/>
                      <a:pt x="8564644" y="1094300"/>
                      <a:pt x="8404949" y="1120775"/>
                    </a:cubicBezTo>
                    <a:cubicBezTo>
                      <a:pt x="8245254" y="1147250"/>
                      <a:pt x="7916382" y="1076568"/>
                      <a:pt x="7655781" y="1120775"/>
                    </a:cubicBezTo>
                    <a:cubicBezTo>
                      <a:pt x="7395180" y="1164982"/>
                      <a:pt x="7399395" y="1080292"/>
                      <a:pt x="7179038" y="1120775"/>
                    </a:cubicBezTo>
                    <a:cubicBezTo>
                      <a:pt x="6958681" y="1161258"/>
                      <a:pt x="6862806" y="1097047"/>
                      <a:pt x="6702294" y="1120775"/>
                    </a:cubicBezTo>
                    <a:cubicBezTo>
                      <a:pt x="6541782" y="1144503"/>
                      <a:pt x="6255630" y="1033580"/>
                      <a:pt x="5953126" y="1120775"/>
                    </a:cubicBezTo>
                    <a:cubicBezTo>
                      <a:pt x="5650622" y="1207970"/>
                      <a:pt x="5579277" y="1107691"/>
                      <a:pt x="5385574" y="1120775"/>
                    </a:cubicBezTo>
                    <a:cubicBezTo>
                      <a:pt x="5191871" y="1133859"/>
                      <a:pt x="5086773" y="1100033"/>
                      <a:pt x="4908831" y="1120775"/>
                    </a:cubicBezTo>
                    <a:cubicBezTo>
                      <a:pt x="4730889" y="1141517"/>
                      <a:pt x="4530080" y="1070346"/>
                      <a:pt x="4250471" y="1120775"/>
                    </a:cubicBezTo>
                    <a:cubicBezTo>
                      <a:pt x="3970862" y="1171204"/>
                      <a:pt x="3812505" y="1062354"/>
                      <a:pt x="3682919" y="1120775"/>
                    </a:cubicBezTo>
                    <a:cubicBezTo>
                      <a:pt x="3553333" y="1179196"/>
                      <a:pt x="3451152" y="1079576"/>
                      <a:pt x="3296984" y="1120775"/>
                    </a:cubicBezTo>
                    <a:cubicBezTo>
                      <a:pt x="3142817" y="1161974"/>
                      <a:pt x="2976608" y="1080472"/>
                      <a:pt x="2729432" y="1120775"/>
                    </a:cubicBezTo>
                    <a:cubicBezTo>
                      <a:pt x="2482256" y="1161078"/>
                      <a:pt x="2496742" y="1093090"/>
                      <a:pt x="2434305" y="1120775"/>
                    </a:cubicBezTo>
                    <a:cubicBezTo>
                      <a:pt x="2371868" y="1148460"/>
                      <a:pt x="2063627" y="1093595"/>
                      <a:pt x="1775945" y="1120775"/>
                    </a:cubicBezTo>
                    <a:cubicBezTo>
                      <a:pt x="1488263" y="1147955"/>
                      <a:pt x="1494194" y="1103432"/>
                      <a:pt x="1390010" y="1120775"/>
                    </a:cubicBezTo>
                    <a:cubicBezTo>
                      <a:pt x="1285827" y="1138118"/>
                      <a:pt x="581772" y="1058860"/>
                      <a:pt x="186800" y="1120775"/>
                    </a:cubicBezTo>
                    <a:cubicBezTo>
                      <a:pt x="98949" y="1138354"/>
                      <a:pt x="5353" y="1044911"/>
                      <a:pt x="0" y="933975"/>
                    </a:cubicBezTo>
                    <a:cubicBezTo>
                      <a:pt x="-28292" y="828173"/>
                      <a:pt x="35242" y="725464"/>
                      <a:pt x="0" y="552916"/>
                    </a:cubicBezTo>
                    <a:cubicBezTo>
                      <a:pt x="-35242" y="380368"/>
                      <a:pt x="4185" y="298622"/>
                      <a:pt x="0" y="186800"/>
                    </a:cubicBezTo>
                    <a:close/>
                  </a:path>
                  <a:path w="9454428" h="1120775" stroke="0" extrusionOk="0">
                    <a:moveTo>
                      <a:pt x="0" y="186800"/>
                    </a:moveTo>
                    <a:cubicBezTo>
                      <a:pt x="22672" y="101641"/>
                      <a:pt x="60716" y="8621"/>
                      <a:pt x="186800" y="0"/>
                    </a:cubicBezTo>
                    <a:cubicBezTo>
                      <a:pt x="361125" y="-31671"/>
                      <a:pt x="393435" y="19476"/>
                      <a:pt x="572735" y="0"/>
                    </a:cubicBezTo>
                    <a:cubicBezTo>
                      <a:pt x="752036" y="-19476"/>
                      <a:pt x="789963" y="24360"/>
                      <a:pt x="958670" y="0"/>
                    </a:cubicBezTo>
                    <a:cubicBezTo>
                      <a:pt x="1127378" y="-24360"/>
                      <a:pt x="1376717" y="48448"/>
                      <a:pt x="1707839" y="0"/>
                    </a:cubicBezTo>
                    <a:cubicBezTo>
                      <a:pt x="2038961" y="-48448"/>
                      <a:pt x="2023478" y="25435"/>
                      <a:pt x="2184582" y="0"/>
                    </a:cubicBezTo>
                    <a:cubicBezTo>
                      <a:pt x="2345686" y="-25435"/>
                      <a:pt x="2492073" y="42983"/>
                      <a:pt x="2661326" y="0"/>
                    </a:cubicBezTo>
                    <a:cubicBezTo>
                      <a:pt x="2830579" y="-42983"/>
                      <a:pt x="2977370" y="21674"/>
                      <a:pt x="3228877" y="0"/>
                    </a:cubicBezTo>
                    <a:cubicBezTo>
                      <a:pt x="3480384" y="-21674"/>
                      <a:pt x="3626983" y="2651"/>
                      <a:pt x="3796429" y="0"/>
                    </a:cubicBezTo>
                    <a:cubicBezTo>
                      <a:pt x="3965875" y="-2651"/>
                      <a:pt x="4238564" y="32671"/>
                      <a:pt x="4363981" y="0"/>
                    </a:cubicBezTo>
                    <a:cubicBezTo>
                      <a:pt x="4489398" y="-32671"/>
                      <a:pt x="4641392" y="14679"/>
                      <a:pt x="4749916" y="0"/>
                    </a:cubicBezTo>
                    <a:cubicBezTo>
                      <a:pt x="4858441" y="-14679"/>
                      <a:pt x="5063221" y="27214"/>
                      <a:pt x="5317468" y="0"/>
                    </a:cubicBezTo>
                    <a:cubicBezTo>
                      <a:pt x="5571715" y="-27214"/>
                      <a:pt x="5699726" y="29375"/>
                      <a:pt x="5975828" y="0"/>
                    </a:cubicBezTo>
                    <a:cubicBezTo>
                      <a:pt x="6251930" y="-29375"/>
                      <a:pt x="6322388" y="6915"/>
                      <a:pt x="6634188" y="0"/>
                    </a:cubicBezTo>
                    <a:cubicBezTo>
                      <a:pt x="6945988" y="-6915"/>
                      <a:pt x="6949184" y="55588"/>
                      <a:pt x="7110931" y="0"/>
                    </a:cubicBezTo>
                    <a:cubicBezTo>
                      <a:pt x="7272678" y="-55588"/>
                      <a:pt x="7344000" y="16041"/>
                      <a:pt x="7496867" y="0"/>
                    </a:cubicBezTo>
                    <a:cubicBezTo>
                      <a:pt x="7649734" y="-16041"/>
                      <a:pt x="7773560" y="8380"/>
                      <a:pt x="7973610" y="0"/>
                    </a:cubicBezTo>
                    <a:cubicBezTo>
                      <a:pt x="8173660" y="-8380"/>
                      <a:pt x="8305521" y="45245"/>
                      <a:pt x="8541162" y="0"/>
                    </a:cubicBezTo>
                    <a:cubicBezTo>
                      <a:pt x="8776803" y="-45245"/>
                      <a:pt x="9044794" y="2360"/>
                      <a:pt x="9267628" y="0"/>
                    </a:cubicBezTo>
                    <a:cubicBezTo>
                      <a:pt x="9376284" y="12873"/>
                      <a:pt x="9448839" y="85071"/>
                      <a:pt x="9454428" y="186800"/>
                    </a:cubicBezTo>
                    <a:cubicBezTo>
                      <a:pt x="9494646" y="356288"/>
                      <a:pt x="9433851" y="496109"/>
                      <a:pt x="9454428" y="575331"/>
                    </a:cubicBezTo>
                    <a:cubicBezTo>
                      <a:pt x="9475005" y="654553"/>
                      <a:pt x="9429390" y="792444"/>
                      <a:pt x="9454428" y="933975"/>
                    </a:cubicBezTo>
                    <a:cubicBezTo>
                      <a:pt x="9469686" y="1050906"/>
                      <a:pt x="9371717" y="1100748"/>
                      <a:pt x="9267628" y="1120775"/>
                    </a:cubicBezTo>
                    <a:cubicBezTo>
                      <a:pt x="9017366" y="1163733"/>
                      <a:pt x="8794582" y="1080828"/>
                      <a:pt x="8609268" y="1120775"/>
                    </a:cubicBezTo>
                    <a:cubicBezTo>
                      <a:pt x="8423954" y="1160722"/>
                      <a:pt x="8301285" y="1102128"/>
                      <a:pt x="8132525" y="1120775"/>
                    </a:cubicBezTo>
                    <a:cubicBezTo>
                      <a:pt x="7963765" y="1139422"/>
                      <a:pt x="7619769" y="1086832"/>
                      <a:pt x="7383356" y="1120775"/>
                    </a:cubicBezTo>
                    <a:cubicBezTo>
                      <a:pt x="7146943" y="1154718"/>
                      <a:pt x="6983265" y="1064094"/>
                      <a:pt x="6724996" y="1120775"/>
                    </a:cubicBezTo>
                    <a:cubicBezTo>
                      <a:pt x="6466727" y="1177456"/>
                      <a:pt x="6373633" y="1068860"/>
                      <a:pt x="6248253" y="1120775"/>
                    </a:cubicBezTo>
                    <a:cubicBezTo>
                      <a:pt x="6122873" y="1172690"/>
                      <a:pt x="5983223" y="1107059"/>
                      <a:pt x="5862318" y="1120775"/>
                    </a:cubicBezTo>
                    <a:cubicBezTo>
                      <a:pt x="5741413" y="1134491"/>
                      <a:pt x="5565418" y="1109604"/>
                      <a:pt x="5385574" y="1120775"/>
                    </a:cubicBezTo>
                    <a:cubicBezTo>
                      <a:pt x="5205730" y="1131946"/>
                      <a:pt x="5118903" y="1072928"/>
                      <a:pt x="4908831" y="1120775"/>
                    </a:cubicBezTo>
                    <a:cubicBezTo>
                      <a:pt x="4698759" y="1168622"/>
                      <a:pt x="4694856" y="1097723"/>
                      <a:pt x="4613704" y="1120775"/>
                    </a:cubicBezTo>
                    <a:cubicBezTo>
                      <a:pt x="4532552" y="1143827"/>
                      <a:pt x="4161390" y="1109924"/>
                      <a:pt x="3955344" y="1120775"/>
                    </a:cubicBezTo>
                    <a:cubicBezTo>
                      <a:pt x="3749298" y="1131626"/>
                      <a:pt x="3678678" y="1077856"/>
                      <a:pt x="3478600" y="1120775"/>
                    </a:cubicBezTo>
                    <a:cubicBezTo>
                      <a:pt x="3278522" y="1163694"/>
                      <a:pt x="3218537" y="1108050"/>
                      <a:pt x="3092665" y="1120775"/>
                    </a:cubicBezTo>
                    <a:cubicBezTo>
                      <a:pt x="2966794" y="1133500"/>
                      <a:pt x="2645539" y="1033287"/>
                      <a:pt x="2343497" y="1120775"/>
                    </a:cubicBezTo>
                    <a:cubicBezTo>
                      <a:pt x="2041455" y="1208263"/>
                      <a:pt x="2089713" y="1096132"/>
                      <a:pt x="1957561" y="1120775"/>
                    </a:cubicBezTo>
                    <a:cubicBezTo>
                      <a:pt x="1825409" y="1145418"/>
                      <a:pt x="1646698" y="1118522"/>
                      <a:pt x="1390010" y="1120775"/>
                    </a:cubicBezTo>
                    <a:cubicBezTo>
                      <a:pt x="1133322" y="1123028"/>
                      <a:pt x="1080761" y="1102014"/>
                      <a:pt x="913266" y="1120775"/>
                    </a:cubicBezTo>
                    <a:cubicBezTo>
                      <a:pt x="745771" y="1139536"/>
                      <a:pt x="466282" y="1035347"/>
                      <a:pt x="186800" y="1120775"/>
                    </a:cubicBezTo>
                    <a:cubicBezTo>
                      <a:pt x="93167" y="1116500"/>
                      <a:pt x="385" y="1011318"/>
                      <a:pt x="0" y="933975"/>
                    </a:cubicBezTo>
                    <a:cubicBezTo>
                      <a:pt x="-35960" y="801737"/>
                      <a:pt x="36351" y="684639"/>
                      <a:pt x="0" y="560388"/>
                    </a:cubicBezTo>
                    <a:cubicBezTo>
                      <a:pt x="-36351" y="436137"/>
                      <a:pt x="25365" y="310364"/>
                      <a:pt x="0" y="186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C12786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16F500-F941-FEC1-FE81-3D27AD914CED}"/>
                  </a:ext>
                </a:extLst>
              </p:cNvPr>
              <p:cNvSpPr txBox="1"/>
              <p:nvPr/>
            </p:nvSpPr>
            <p:spPr>
              <a:xfrm>
                <a:off x="2987520" y="1184124"/>
                <a:ext cx="6341145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 một câu thể hiện lòng biết ơn của em đối với cha mẹ.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5358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51" name="Graphic 14">
              <a:extLst>
                <a:ext uri="{FF2B5EF4-FFF2-40B4-BE49-F238E27FC236}">
                  <a16:creationId xmlns:a16="http://schemas.microsoft.com/office/drawing/2014/main" id="{6825503D-2091-E2FE-0E9E-A36748DB3D8C}"/>
                </a:ext>
              </a:extLst>
            </p:cNvPr>
            <p:cNvGrpSpPr/>
            <p:nvPr/>
          </p:nvGrpSpPr>
          <p:grpSpPr>
            <a:xfrm>
              <a:off x="2771478" y="850168"/>
              <a:ext cx="209309" cy="606323"/>
              <a:chOff x="2771478" y="356981"/>
              <a:chExt cx="209309" cy="60632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C591686-4670-341A-1571-7124B8558A5F}"/>
                  </a:ext>
                </a:extLst>
              </p:cNvPr>
              <p:cNvSpPr/>
              <p:nvPr/>
            </p:nvSpPr>
            <p:spPr>
              <a:xfrm>
                <a:off x="2791743" y="905234"/>
                <a:ext cx="12902" cy="49362"/>
              </a:xfrm>
              <a:custGeom>
                <a:avLst/>
                <a:gdLst>
                  <a:gd name="connsiteX0" fmla="*/ 2573 w 12902"/>
                  <a:gd name="connsiteY0" fmla="*/ 49311 h 49362"/>
                  <a:gd name="connsiteX1" fmla="*/ 12 w 12902"/>
                  <a:gd name="connsiteY1" fmla="*/ 46852 h 49362"/>
                  <a:gd name="connsiteX2" fmla="*/ 7849 w 12902"/>
                  <a:gd name="connsiteY2" fmla="*/ 1928 h 49362"/>
                  <a:gd name="connsiteX3" fmla="*/ 10974 w 12902"/>
                  <a:gd name="connsiteY3" fmla="*/ 84 h 49362"/>
                  <a:gd name="connsiteX4" fmla="*/ 12818 w 12902"/>
                  <a:gd name="connsiteY4" fmla="*/ 3209 h 49362"/>
                  <a:gd name="connsiteX5" fmla="*/ 5134 w 12902"/>
                  <a:gd name="connsiteY5" fmla="*/ 46699 h 49362"/>
                  <a:gd name="connsiteX6" fmla="*/ 2676 w 12902"/>
                  <a:gd name="connsiteY6" fmla="*/ 49362 h 49362"/>
                  <a:gd name="connsiteX7" fmla="*/ 2573 w 12902"/>
                  <a:gd name="connsiteY7" fmla="*/ 49311 h 4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02" h="49362">
                    <a:moveTo>
                      <a:pt x="2573" y="49311"/>
                    </a:moveTo>
                    <a:cubicBezTo>
                      <a:pt x="1190" y="49311"/>
                      <a:pt x="63" y="48235"/>
                      <a:pt x="12" y="46852"/>
                    </a:cubicBezTo>
                    <a:cubicBezTo>
                      <a:pt x="-347" y="35173"/>
                      <a:pt x="7542" y="3311"/>
                      <a:pt x="7849" y="1928"/>
                    </a:cubicBezTo>
                    <a:cubicBezTo>
                      <a:pt x="8208" y="545"/>
                      <a:pt x="9540" y="-274"/>
                      <a:pt x="10974" y="84"/>
                    </a:cubicBezTo>
                    <a:cubicBezTo>
                      <a:pt x="12357" y="443"/>
                      <a:pt x="13177" y="1826"/>
                      <a:pt x="12818" y="3209"/>
                    </a:cubicBezTo>
                    <a:cubicBezTo>
                      <a:pt x="12716" y="3516"/>
                      <a:pt x="4776" y="35737"/>
                      <a:pt x="5134" y="46699"/>
                    </a:cubicBezTo>
                    <a:cubicBezTo>
                      <a:pt x="5186" y="48133"/>
                      <a:pt x="4059" y="49311"/>
                      <a:pt x="2676" y="49362"/>
                    </a:cubicBezTo>
                    <a:cubicBezTo>
                      <a:pt x="2624" y="49311"/>
                      <a:pt x="2624" y="49311"/>
                      <a:pt x="2573" y="49311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53" name="Graphic 14">
                <a:extLst>
                  <a:ext uri="{FF2B5EF4-FFF2-40B4-BE49-F238E27FC236}">
                    <a16:creationId xmlns:a16="http://schemas.microsoft.com/office/drawing/2014/main" id="{F9E8CD21-B6FC-BE33-3DED-4AEFFC527AD5}"/>
                  </a:ext>
                </a:extLst>
              </p:cNvPr>
              <p:cNvGrpSpPr/>
              <p:nvPr/>
            </p:nvGrpSpPr>
            <p:grpSpPr>
              <a:xfrm>
                <a:off x="2771478" y="909608"/>
                <a:ext cx="209309" cy="53696"/>
                <a:chOff x="2771478" y="909608"/>
                <a:chExt cx="209309" cy="53696"/>
              </a:xfrm>
              <a:solidFill>
                <a:srgbClr val="434040"/>
              </a:solidFill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C2538A2-7712-B312-E9FB-A2789AB0AB07}"/>
                    </a:ext>
                  </a:extLst>
                </p:cNvPr>
                <p:cNvSpPr/>
                <p:nvPr/>
              </p:nvSpPr>
              <p:spPr>
                <a:xfrm>
                  <a:off x="2948080" y="909608"/>
                  <a:ext cx="12434" cy="49393"/>
                </a:xfrm>
                <a:custGeom>
                  <a:avLst/>
                  <a:gdLst>
                    <a:gd name="connsiteX0" fmla="*/ 9848 w 12434"/>
                    <a:gd name="connsiteY0" fmla="*/ 49394 h 49393"/>
                    <a:gd name="connsiteX1" fmla="*/ 9746 w 12434"/>
                    <a:gd name="connsiteY1" fmla="*/ 49394 h 49393"/>
                    <a:gd name="connsiteX2" fmla="*/ 7287 w 12434"/>
                    <a:gd name="connsiteY2" fmla="*/ 46730 h 49393"/>
                    <a:gd name="connsiteX3" fmla="*/ 64 w 12434"/>
                    <a:gd name="connsiteY3" fmla="*/ 3138 h 49393"/>
                    <a:gd name="connsiteX4" fmla="*/ 1960 w 12434"/>
                    <a:gd name="connsiteY4" fmla="*/ 64 h 49393"/>
                    <a:gd name="connsiteX5" fmla="*/ 5033 w 12434"/>
                    <a:gd name="connsiteY5" fmla="*/ 1960 h 49393"/>
                    <a:gd name="connsiteX6" fmla="*/ 12410 w 12434"/>
                    <a:gd name="connsiteY6" fmla="*/ 46935 h 49393"/>
                    <a:gd name="connsiteX7" fmla="*/ 9848 w 12434"/>
                    <a:gd name="connsiteY7" fmla="*/ 49394 h 49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4" h="49393">
                      <a:moveTo>
                        <a:pt x="9848" y="49394"/>
                      </a:moveTo>
                      <a:cubicBezTo>
                        <a:pt x="9797" y="49394"/>
                        <a:pt x="9797" y="49394"/>
                        <a:pt x="9746" y="49394"/>
                      </a:cubicBezTo>
                      <a:cubicBezTo>
                        <a:pt x="8312" y="49343"/>
                        <a:pt x="7236" y="48113"/>
                        <a:pt x="7287" y="46730"/>
                      </a:cubicBezTo>
                      <a:cubicBezTo>
                        <a:pt x="7748" y="35768"/>
                        <a:pt x="116" y="3445"/>
                        <a:pt x="64" y="3138"/>
                      </a:cubicBezTo>
                      <a:cubicBezTo>
                        <a:pt x="-243" y="1755"/>
                        <a:pt x="577" y="372"/>
                        <a:pt x="1960" y="64"/>
                      </a:cubicBezTo>
                      <a:cubicBezTo>
                        <a:pt x="3292" y="-243"/>
                        <a:pt x="4726" y="577"/>
                        <a:pt x="5033" y="1960"/>
                      </a:cubicBezTo>
                      <a:cubicBezTo>
                        <a:pt x="5341" y="3292"/>
                        <a:pt x="12922" y="35256"/>
                        <a:pt x="12410" y="46935"/>
                      </a:cubicBezTo>
                      <a:cubicBezTo>
                        <a:pt x="12358" y="48318"/>
                        <a:pt x="11231" y="49394"/>
                        <a:pt x="9848" y="49394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0AF1FE2D-DF17-8D7A-0B42-F8EAE0E9D520}"/>
                    </a:ext>
                  </a:extLst>
                </p:cNvPr>
                <p:cNvSpPr/>
                <p:nvPr/>
              </p:nvSpPr>
              <p:spPr>
                <a:xfrm>
                  <a:off x="2771478" y="944557"/>
                  <a:ext cx="26499" cy="14240"/>
                </a:xfrm>
                <a:custGeom>
                  <a:avLst/>
                  <a:gdLst>
                    <a:gd name="connsiteX0" fmla="*/ 11467 w 26499"/>
                    <a:gd name="connsiteY0" fmla="*/ 0 h 14240"/>
                    <a:gd name="connsiteX1" fmla="*/ 146 w 26499"/>
                    <a:gd name="connsiteY1" fmla="*/ 6403 h 14240"/>
                    <a:gd name="connsiteX2" fmla="*/ 1017 w 26499"/>
                    <a:gd name="connsiteY2" fmla="*/ 10296 h 14240"/>
                    <a:gd name="connsiteX3" fmla="*/ 14130 w 26499"/>
                    <a:gd name="connsiteY3" fmla="*/ 14240 h 14240"/>
                    <a:gd name="connsiteX4" fmla="*/ 26322 w 26499"/>
                    <a:gd name="connsiteY4" fmla="*/ 9118 h 14240"/>
                    <a:gd name="connsiteX5" fmla="*/ 25502 w 26499"/>
                    <a:gd name="connsiteY5" fmla="*/ 4969 h 14240"/>
                    <a:gd name="connsiteX6" fmla="*/ 11467 w 26499"/>
                    <a:gd name="connsiteY6" fmla="*/ 0 h 1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499" h="14240">
                      <a:moveTo>
                        <a:pt x="11467" y="0"/>
                      </a:moveTo>
                      <a:cubicBezTo>
                        <a:pt x="5268" y="0"/>
                        <a:pt x="1170" y="2305"/>
                        <a:pt x="146" y="6403"/>
                      </a:cubicBezTo>
                      <a:cubicBezTo>
                        <a:pt x="-213" y="7735"/>
                        <a:pt x="95" y="9118"/>
                        <a:pt x="1017" y="10296"/>
                      </a:cubicBezTo>
                      <a:cubicBezTo>
                        <a:pt x="3936" y="14036"/>
                        <a:pt x="12491" y="14240"/>
                        <a:pt x="14130" y="14240"/>
                      </a:cubicBezTo>
                      <a:cubicBezTo>
                        <a:pt x="18126" y="14240"/>
                        <a:pt x="25041" y="13575"/>
                        <a:pt x="26322" y="9118"/>
                      </a:cubicBezTo>
                      <a:cubicBezTo>
                        <a:pt x="26731" y="7735"/>
                        <a:pt x="26424" y="6249"/>
                        <a:pt x="25502" y="4969"/>
                      </a:cubicBezTo>
                      <a:cubicBezTo>
                        <a:pt x="23095" y="1690"/>
                        <a:pt x="16589" y="0"/>
                        <a:pt x="11467" y="0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C7485E72-7052-67B9-C676-8F78905EEA93}"/>
                    </a:ext>
                  </a:extLst>
                </p:cNvPr>
                <p:cNvSpPr/>
                <p:nvPr/>
              </p:nvSpPr>
              <p:spPr>
                <a:xfrm>
                  <a:off x="2954268" y="949167"/>
                  <a:ext cx="26519" cy="14138"/>
                </a:xfrm>
                <a:custGeom>
                  <a:avLst/>
                  <a:gdLst>
                    <a:gd name="connsiteX0" fmla="*/ 26404 w 26519"/>
                    <a:gd name="connsiteY0" fmla="*/ 6506 h 14138"/>
                    <a:gd name="connsiteX1" fmla="*/ 14878 w 26519"/>
                    <a:gd name="connsiteY1" fmla="*/ 0 h 14138"/>
                    <a:gd name="connsiteX2" fmla="*/ 1048 w 26519"/>
                    <a:gd name="connsiteY2" fmla="*/ 4815 h 14138"/>
                    <a:gd name="connsiteX3" fmla="*/ 177 w 26519"/>
                    <a:gd name="connsiteY3" fmla="*/ 8913 h 14138"/>
                    <a:gd name="connsiteX4" fmla="*/ 12676 w 26519"/>
                    <a:gd name="connsiteY4" fmla="*/ 14138 h 14138"/>
                    <a:gd name="connsiteX5" fmla="*/ 25482 w 26519"/>
                    <a:gd name="connsiteY5" fmla="*/ 10296 h 14138"/>
                    <a:gd name="connsiteX6" fmla="*/ 26404 w 26519"/>
                    <a:gd name="connsiteY6" fmla="*/ 6506 h 14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519" h="14138">
                      <a:moveTo>
                        <a:pt x="26404" y="6506"/>
                      </a:moveTo>
                      <a:cubicBezTo>
                        <a:pt x="25431" y="2356"/>
                        <a:pt x="21230" y="0"/>
                        <a:pt x="14878" y="0"/>
                      </a:cubicBezTo>
                      <a:cubicBezTo>
                        <a:pt x="9807" y="0"/>
                        <a:pt x="3404" y="1639"/>
                        <a:pt x="1048" y="4815"/>
                      </a:cubicBezTo>
                      <a:cubicBezTo>
                        <a:pt x="74" y="6096"/>
                        <a:pt x="-233" y="7530"/>
                        <a:pt x="177" y="8913"/>
                      </a:cubicBezTo>
                      <a:cubicBezTo>
                        <a:pt x="1509" y="13626"/>
                        <a:pt x="9346" y="14138"/>
                        <a:pt x="12676" y="14138"/>
                      </a:cubicBezTo>
                      <a:cubicBezTo>
                        <a:pt x="14981" y="14138"/>
                        <a:pt x="22716" y="13882"/>
                        <a:pt x="25482" y="10296"/>
                      </a:cubicBezTo>
                      <a:cubicBezTo>
                        <a:pt x="26404" y="9220"/>
                        <a:pt x="26711" y="7837"/>
                        <a:pt x="26404" y="6506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96B81FD-99B8-EBC3-E385-B170054ADF96}"/>
                  </a:ext>
                </a:extLst>
              </p:cNvPr>
              <p:cNvSpPr/>
              <p:nvPr/>
            </p:nvSpPr>
            <p:spPr>
              <a:xfrm>
                <a:off x="2801417" y="356981"/>
                <a:ext cx="26485" cy="21599"/>
              </a:xfrm>
              <a:custGeom>
                <a:avLst/>
                <a:gdLst>
                  <a:gd name="connsiteX0" fmla="*/ 2786 w 26485"/>
                  <a:gd name="connsiteY0" fmla="*/ 1052 h 21599"/>
                  <a:gd name="connsiteX1" fmla="*/ 3144 w 26485"/>
                  <a:gd name="connsiteY1" fmla="*/ 2947 h 21599"/>
                  <a:gd name="connsiteX2" fmla="*/ 4425 w 26485"/>
                  <a:gd name="connsiteY2" fmla="*/ 7865 h 21599"/>
                  <a:gd name="connsiteX3" fmla="*/ 5654 w 26485"/>
                  <a:gd name="connsiteY3" fmla="*/ 10887 h 21599"/>
                  <a:gd name="connsiteX4" fmla="*/ 7498 w 26485"/>
                  <a:gd name="connsiteY4" fmla="*/ 13755 h 21599"/>
                  <a:gd name="connsiteX5" fmla="*/ 9957 w 26485"/>
                  <a:gd name="connsiteY5" fmla="*/ 15804 h 21599"/>
                  <a:gd name="connsiteX6" fmla="*/ 13082 w 26485"/>
                  <a:gd name="connsiteY6" fmla="*/ 16419 h 21599"/>
                  <a:gd name="connsiteX7" fmla="*/ 16514 w 26485"/>
                  <a:gd name="connsiteY7" fmla="*/ 15958 h 21599"/>
                  <a:gd name="connsiteX8" fmla="*/ 19126 w 26485"/>
                  <a:gd name="connsiteY8" fmla="*/ 14165 h 21599"/>
                  <a:gd name="connsiteX9" fmla="*/ 22200 w 26485"/>
                  <a:gd name="connsiteY9" fmla="*/ 8479 h 21599"/>
                  <a:gd name="connsiteX10" fmla="*/ 23276 w 26485"/>
                  <a:gd name="connsiteY10" fmla="*/ 3562 h 21599"/>
                  <a:gd name="connsiteX11" fmla="*/ 23532 w 26485"/>
                  <a:gd name="connsiteY11" fmla="*/ 1666 h 21599"/>
                  <a:gd name="connsiteX12" fmla="*/ 23532 w 26485"/>
                  <a:gd name="connsiteY12" fmla="*/ 1564 h 21599"/>
                  <a:gd name="connsiteX13" fmla="*/ 25068 w 26485"/>
                  <a:gd name="connsiteY13" fmla="*/ 386 h 21599"/>
                  <a:gd name="connsiteX14" fmla="*/ 26247 w 26485"/>
                  <a:gd name="connsiteY14" fmla="*/ 1513 h 21599"/>
                  <a:gd name="connsiteX15" fmla="*/ 26451 w 26485"/>
                  <a:gd name="connsiteY15" fmla="*/ 3715 h 21599"/>
                  <a:gd name="connsiteX16" fmla="*/ 26144 w 26485"/>
                  <a:gd name="connsiteY16" fmla="*/ 9453 h 21599"/>
                  <a:gd name="connsiteX17" fmla="*/ 22763 w 26485"/>
                  <a:gd name="connsiteY17" fmla="*/ 17392 h 21599"/>
                  <a:gd name="connsiteX18" fmla="*/ 18460 w 26485"/>
                  <a:gd name="connsiteY18" fmla="*/ 20568 h 21599"/>
                  <a:gd name="connsiteX19" fmla="*/ 13235 w 26485"/>
                  <a:gd name="connsiteY19" fmla="*/ 21593 h 21599"/>
                  <a:gd name="connsiteX20" fmla="*/ 3810 w 26485"/>
                  <a:gd name="connsiteY20" fmla="*/ 16829 h 21599"/>
                  <a:gd name="connsiteX21" fmla="*/ 1607 w 26485"/>
                  <a:gd name="connsiteY21" fmla="*/ 12782 h 21599"/>
                  <a:gd name="connsiteX22" fmla="*/ 532 w 26485"/>
                  <a:gd name="connsiteY22" fmla="*/ 8992 h 21599"/>
                  <a:gd name="connsiteX23" fmla="*/ 122 w 26485"/>
                  <a:gd name="connsiteY23" fmla="*/ 1154 h 21599"/>
                  <a:gd name="connsiteX24" fmla="*/ 1659 w 26485"/>
                  <a:gd name="connsiteY24" fmla="*/ 27 h 21599"/>
                  <a:gd name="connsiteX25" fmla="*/ 2786 w 26485"/>
                  <a:gd name="connsiteY25" fmla="*/ 1052 h 2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85" h="21599">
                    <a:moveTo>
                      <a:pt x="2786" y="1052"/>
                    </a:moveTo>
                    <a:cubicBezTo>
                      <a:pt x="2786" y="1052"/>
                      <a:pt x="2888" y="1769"/>
                      <a:pt x="3144" y="2947"/>
                    </a:cubicBezTo>
                    <a:cubicBezTo>
                      <a:pt x="3349" y="4176"/>
                      <a:pt x="3810" y="5918"/>
                      <a:pt x="4425" y="7865"/>
                    </a:cubicBezTo>
                    <a:cubicBezTo>
                      <a:pt x="4732" y="8838"/>
                      <a:pt x="5142" y="9862"/>
                      <a:pt x="5654" y="10887"/>
                    </a:cubicBezTo>
                    <a:cubicBezTo>
                      <a:pt x="6166" y="11860"/>
                      <a:pt x="6781" y="12885"/>
                      <a:pt x="7498" y="13755"/>
                    </a:cubicBezTo>
                    <a:cubicBezTo>
                      <a:pt x="8164" y="14678"/>
                      <a:pt x="9086" y="15292"/>
                      <a:pt x="9957" y="15804"/>
                    </a:cubicBezTo>
                    <a:cubicBezTo>
                      <a:pt x="10879" y="16214"/>
                      <a:pt x="12057" y="16470"/>
                      <a:pt x="13082" y="16419"/>
                    </a:cubicBezTo>
                    <a:cubicBezTo>
                      <a:pt x="14823" y="16470"/>
                      <a:pt x="15489" y="16317"/>
                      <a:pt x="16514" y="15958"/>
                    </a:cubicBezTo>
                    <a:cubicBezTo>
                      <a:pt x="17538" y="15651"/>
                      <a:pt x="18358" y="14934"/>
                      <a:pt x="19126" y="14165"/>
                    </a:cubicBezTo>
                    <a:cubicBezTo>
                      <a:pt x="20612" y="12629"/>
                      <a:pt x="21636" y="10426"/>
                      <a:pt x="22200" y="8479"/>
                    </a:cubicBezTo>
                    <a:cubicBezTo>
                      <a:pt x="22763" y="6533"/>
                      <a:pt x="23122" y="4791"/>
                      <a:pt x="23276" y="3562"/>
                    </a:cubicBezTo>
                    <a:cubicBezTo>
                      <a:pt x="23429" y="2332"/>
                      <a:pt x="23532" y="1666"/>
                      <a:pt x="23532" y="1666"/>
                    </a:cubicBezTo>
                    <a:lnTo>
                      <a:pt x="23532" y="1564"/>
                    </a:lnTo>
                    <a:cubicBezTo>
                      <a:pt x="23634" y="847"/>
                      <a:pt x="24300" y="283"/>
                      <a:pt x="25068" y="386"/>
                    </a:cubicBezTo>
                    <a:cubicBezTo>
                      <a:pt x="25683" y="488"/>
                      <a:pt x="26144" y="949"/>
                      <a:pt x="26247" y="1513"/>
                    </a:cubicBezTo>
                    <a:cubicBezTo>
                      <a:pt x="26247" y="1513"/>
                      <a:pt x="26400" y="2332"/>
                      <a:pt x="26451" y="3715"/>
                    </a:cubicBezTo>
                    <a:cubicBezTo>
                      <a:pt x="26503" y="5099"/>
                      <a:pt x="26554" y="7045"/>
                      <a:pt x="26144" y="9453"/>
                    </a:cubicBezTo>
                    <a:cubicBezTo>
                      <a:pt x="25683" y="11809"/>
                      <a:pt x="24966" y="14729"/>
                      <a:pt x="22763" y="17392"/>
                    </a:cubicBezTo>
                    <a:cubicBezTo>
                      <a:pt x="21688" y="18673"/>
                      <a:pt x="20202" y="19902"/>
                      <a:pt x="18460" y="20568"/>
                    </a:cubicBezTo>
                    <a:cubicBezTo>
                      <a:pt x="16821" y="21388"/>
                      <a:pt x="14465" y="21644"/>
                      <a:pt x="13235" y="21593"/>
                    </a:cubicBezTo>
                    <a:cubicBezTo>
                      <a:pt x="9394" y="21695"/>
                      <a:pt x="5705" y="19544"/>
                      <a:pt x="3810" y="16829"/>
                    </a:cubicBezTo>
                    <a:cubicBezTo>
                      <a:pt x="2734" y="15548"/>
                      <a:pt x="2120" y="14114"/>
                      <a:pt x="1607" y="12782"/>
                    </a:cubicBezTo>
                    <a:cubicBezTo>
                      <a:pt x="1095" y="11450"/>
                      <a:pt x="788" y="10170"/>
                      <a:pt x="532" y="8992"/>
                    </a:cubicBezTo>
                    <a:cubicBezTo>
                      <a:pt x="-339" y="4279"/>
                      <a:pt x="122" y="1154"/>
                      <a:pt x="122" y="1154"/>
                    </a:cubicBezTo>
                    <a:cubicBezTo>
                      <a:pt x="224" y="386"/>
                      <a:pt x="942" y="-126"/>
                      <a:pt x="1659" y="27"/>
                    </a:cubicBezTo>
                    <a:cubicBezTo>
                      <a:pt x="2222" y="27"/>
                      <a:pt x="2683" y="540"/>
                      <a:pt x="2786" y="1052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7E21880-28C9-E6AC-0D73-98DEA6365E4A}"/>
                  </a:ext>
                </a:extLst>
              </p:cNvPr>
              <p:cNvSpPr/>
              <p:nvPr/>
            </p:nvSpPr>
            <p:spPr>
              <a:xfrm>
                <a:off x="2881539" y="357364"/>
                <a:ext cx="25365" cy="23156"/>
              </a:xfrm>
              <a:custGeom>
                <a:avLst/>
                <a:gdLst>
                  <a:gd name="connsiteX0" fmla="*/ 2728 w 25365"/>
                  <a:gd name="connsiteY0" fmla="*/ 2667 h 23156"/>
                  <a:gd name="connsiteX1" fmla="*/ 3086 w 25365"/>
                  <a:gd name="connsiteY1" fmla="*/ 4613 h 23156"/>
                  <a:gd name="connsiteX2" fmla="*/ 4418 w 25365"/>
                  <a:gd name="connsiteY2" fmla="*/ 9633 h 23156"/>
                  <a:gd name="connsiteX3" fmla="*/ 5699 w 25365"/>
                  <a:gd name="connsiteY3" fmla="*/ 12707 h 23156"/>
                  <a:gd name="connsiteX4" fmla="*/ 7645 w 25365"/>
                  <a:gd name="connsiteY4" fmla="*/ 15576 h 23156"/>
                  <a:gd name="connsiteX5" fmla="*/ 10258 w 25365"/>
                  <a:gd name="connsiteY5" fmla="*/ 17471 h 23156"/>
                  <a:gd name="connsiteX6" fmla="*/ 11846 w 25365"/>
                  <a:gd name="connsiteY6" fmla="*/ 17881 h 23156"/>
                  <a:gd name="connsiteX7" fmla="*/ 12460 w 25365"/>
                  <a:gd name="connsiteY7" fmla="*/ 17983 h 23156"/>
                  <a:gd name="connsiteX8" fmla="*/ 13587 w 25365"/>
                  <a:gd name="connsiteY8" fmla="*/ 17983 h 23156"/>
                  <a:gd name="connsiteX9" fmla="*/ 15278 w 25365"/>
                  <a:gd name="connsiteY9" fmla="*/ 17778 h 23156"/>
                  <a:gd name="connsiteX10" fmla="*/ 16661 w 25365"/>
                  <a:gd name="connsiteY10" fmla="*/ 17215 h 23156"/>
                  <a:gd name="connsiteX11" fmla="*/ 18915 w 25365"/>
                  <a:gd name="connsiteY11" fmla="*/ 14961 h 23156"/>
                  <a:gd name="connsiteX12" fmla="*/ 21220 w 25365"/>
                  <a:gd name="connsiteY12" fmla="*/ 8558 h 23156"/>
                  <a:gd name="connsiteX13" fmla="*/ 21835 w 25365"/>
                  <a:gd name="connsiteY13" fmla="*/ 3333 h 23156"/>
                  <a:gd name="connsiteX14" fmla="*/ 21937 w 25365"/>
                  <a:gd name="connsiteY14" fmla="*/ 1335 h 23156"/>
                  <a:gd name="connsiteX15" fmla="*/ 21937 w 25365"/>
                  <a:gd name="connsiteY15" fmla="*/ 1284 h 23156"/>
                  <a:gd name="connsiteX16" fmla="*/ 23371 w 25365"/>
                  <a:gd name="connsiteY16" fmla="*/ 3 h 23156"/>
                  <a:gd name="connsiteX17" fmla="*/ 24652 w 25365"/>
                  <a:gd name="connsiteY17" fmla="*/ 1028 h 23156"/>
                  <a:gd name="connsiteX18" fmla="*/ 25062 w 25365"/>
                  <a:gd name="connsiteY18" fmla="*/ 3230 h 23156"/>
                  <a:gd name="connsiteX19" fmla="*/ 25318 w 25365"/>
                  <a:gd name="connsiteY19" fmla="*/ 9019 h 23156"/>
                  <a:gd name="connsiteX20" fmla="*/ 23115 w 25365"/>
                  <a:gd name="connsiteY20" fmla="*/ 17420 h 23156"/>
                  <a:gd name="connsiteX21" fmla="*/ 19376 w 25365"/>
                  <a:gd name="connsiteY21" fmla="*/ 21415 h 23156"/>
                  <a:gd name="connsiteX22" fmla="*/ 16610 w 25365"/>
                  <a:gd name="connsiteY22" fmla="*/ 22645 h 23156"/>
                  <a:gd name="connsiteX23" fmla="*/ 13843 w 25365"/>
                  <a:gd name="connsiteY23" fmla="*/ 23106 h 23156"/>
                  <a:gd name="connsiteX24" fmla="*/ 12717 w 25365"/>
                  <a:gd name="connsiteY24" fmla="*/ 23157 h 23156"/>
                  <a:gd name="connsiteX25" fmla="*/ 11077 w 25365"/>
                  <a:gd name="connsiteY25" fmla="*/ 22952 h 23156"/>
                  <a:gd name="connsiteX26" fmla="*/ 8362 w 25365"/>
                  <a:gd name="connsiteY26" fmla="*/ 22081 h 23156"/>
                  <a:gd name="connsiteX27" fmla="*/ 4060 w 25365"/>
                  <a:gd name="connsiteY27" fmla="*/ 18700 h 23156"/>
                  <a:gd name="connsiteX28" fmla="*/ 576 w 25365"/>
                  <a:gd name="connsiteY28" fmla="*/ 10709 h 23156"/>
                  <a:gd name="connsiteX29" fmla="*/ 115 w 25365"/>
                  <a:gd name="connsiteY29" fmla="*/ 2667 h 23156"/>
                  <a:gd name="connsiteX30" fmla="*/ 1652 w 25365"/>
                  <a:gd name="connsiteY30" fmla="*/ 1540 h 23156"/>
                  <a:gd name="connsiteX31" fmla="*/ 2728 w 25365"/>
                  <a:gd name="connsiteY31" fmla="*/ 2667 h 2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365" h="23156">
                    <a:moveTo>
                      <a:pt x="2728" y="2667"/>
                    </a:moveTo>
                    <a:cubicBezTo>
                      <a:pt x="2728" y="2667"/>
                      <a:pt x="2881" y="3384"/>
                      <a:pt x="3086" y="4613"/>
                    </a:cubicBezTo>
                    <a:cubicBezTo>
                      <a:pt x="3291" y="5894"/>
                      <a:pt x="3752" y="7636"/>
                      <a:pt x="4418" y="9633"/>
                    </a:cubicBezTo>
                    <a:cubicBezTo>
                      <a:pt x="4777" y="10658"/>
                      <a:pt x="5135" y="11682"/>
                      <a:pt x="5699" y="12707"/>
                    </a:cubicBezTo>
                    <a:cubicBezTo>
                      <a:pt x="6211" y="13731"/>
                      <a:pt x="6928" y="14705"/>
                      <a:pt x="7645" y="15576"/>
                    </a:cubicBezTo>
                    <a:cubicBezTo>
                      <a:pt x="8414" y="16395"/>
                      <a:pt x="9284" y="17112"/>
                      <a:pt x="10258" y="17471"/>
                    </a:cubicBezTo>
                    <a:cubicBezTo>
                      <a:pt x="10770" y="17676"/>
                      <a:pt x="11282" y="17829"/>
                      <a:pt x="11846" y="17881"/>
                    </a:cubicBezTo>
                    <a:cubicBezTo>
                      <a:pt x="12051" y="17881"/>
                      <a:pt x="12614" y="18034"/>
                      <a:pt x="12460" y="17983"/>
                    </a:cubicBezTo>
                    <a:lnTo>
                      <a:pt x="13587" y="17983"/>
                    </a:lnTo>
                    <a:cubicBezTo>
                      <a:pt x="14458" y="18034"/>
                      <a:pt x="14919" y="17881"/>
                      <a:pt x="15278" y="17778"/>
                    </a:cubicBezTo>
                    <a:cubicBezTo>
                      <a:pt x="15739" y="17778"/>
                      <a:pt x="16200" y="17420"/>
                      <a:pt x="16661" y="17215"/>
                    </a:cubicBezTo>
                    <a:cubicBezTo>
                      <a:pt x="17532" y="16703"/>
                      <a:pt x="18300" y="15934"/>
                      <a:pt x="18915" y="14961"/>
                    </a:cubicBezTo>
                    <a:cubicBezTo>
                      <a:pt x="20144" y="13014"/>
                      <a:pt x="20861" y="10607"/>
                      <a:pt x="21220" y="8558"/>
                    </a:cubicBezTo>
                    <a:cubicBezTo>
                      <a:pt x="21578" y="6458"/>
                      <a:pt x="21783" y="4613"/>
                      <a:pt x="21835" y="3333"/>
                    </a:cubicBezTo>
                    <a:cubicBezTo>
                      <a:pt x="21886" y="2052"/>
                      <a:pt x="21937" y="1335"/>
                      <a:pt x="21937" y="1335"/>
                    </a:cubicBezTo>
                    <a:lnTo>
                      <a:pt x="21937" y="1284"/>
                    </a:lnTo>
                    <a:cubicBezTo>
                      <a:pt x="21988" y="515"/>
                      <a:pt x="22603" y="-48"/>
                      <a:pt x="23371" y="3"/>
                    </a:cubicBezTo>
                    <a:cubicBezTo>
                      <a:pt x="23986" y="54"/>
                      <a:pt x="24498" y="464"/>
                      <a:pt x="24652" y="1028"/>
                    </a:cubicBezTo>
                    <a:cubicBezTo>
                      <a:pt x="24652" y="1028"/>
                      <a:pt x="24857" y="1847"/>
                      <a:pt x="25062" y="3230"/>
                    </a:cubicBezTo>
                    <a:cubicBezTo>
                      <a:pt x="25215" y="4613"/>
                      <a:pt x="25472" y="6611"/>
                      <a:pt x="25318" y="9019"/>
                    </a:cubicBezTo>
                    <a:cubicBezTo>
                      <a:pt x="25113" y="11426"/>
                      <a:pt x="24806" y="14397"/>
                      <a:pt x="23115" y="17420"/>
                    </a:cubicBezTo>
                    <a:cubicBezTo>
                      <a:pt x="22296" y="18905"/>
                      <a:pt x="21015" y="20391"/>
                      <a:pt x="19376" y="21415"/>
                    </a:cubicBezTo>
                    <a:cubicBezTo>
                      <a:pt x="18505" y="21876"/>
                      <a:pt x="17685" y="22440"/>
                      <a:pt x="16610" y="22645"/>
                    </a:cubicBezTo>
                    <a:cubicBezTo>
                      <a:pt x="15534" y="22952"/>
                      <a:pt x="14509" y="23106"/>
                      <a:pt x="13843" y="23106"/>
                    </a:cubicBezTo>
                    <a:lnTo>
                      <a:pt x="12717" y="23157"/>
                    </a:lnTo>
                    <a:cubicBezTo>
                      <a:pt x="11846" y="23157"/>
                      <a:pt x="11641" y="23003"/>
                      <a:pt x="11077" y="22952"/>
                    </a:cubicBezTo>
                    <a:cubicBezTo>
                      <a:pt x="10104" y="22849"/>
                      <a:pt x="9233" y="22491"/>
                      <a:pt x="8362" y="22081"/>
                    </a:cubicBezTo>
                    <a:cubicBezTo>
                      <a:pt x="6570" y="21313"/>
                      <a:pt x="5135" y="20032"/>
                      <a:pt x="4060" y="18700"/>
                    </a:cubicBezTo>
                    <a:cubicBezTo>
                      <a:pt x="1857" y="15985"/>
                      <a:pt x="1140" y="13066"/>
                      <a:pt x="576" y="10709"/>
                    </a:cubicBezTo>
                    <a:cubicBezTo>
                      <a:pt x="-346" y="5894"/>
                      <a:pt x="115" y="2667"/>
                      <a:pt x="115" y="2667"/>
                    </a:cubicBezTo>
                    <a:cubicBezTo>
                      <a:pt x="218" y="1899"/>
                      <a:pt x="935" y="1386"/>
                      <a:pt x="1652" y="1540"/>
                    </a:cubicBezTo>
                    <a:cubicBezTo>
                      <a:pt x="2215" y="1642"/>
                      <a:pt x="2625" y="2103"/>
                      <a:pt x="2728" y="26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AEEB6B1-8B08-EB97-0188-6E0818A902D8}"/>
                  </a:ext>
                </a:extLst>
              </p:cNvPr>
              <p:cNvSpPr/>
              <p:nvPr/>
            </p:nvSpPr>
            <p:spPr>
              <a:xfrm>
                <a:off x="2850971" y="395276"/>
                <a:ext cx="5186" cy="26990"/>
              </a:xfrm>
              <a:custGeom>
                <a:avLst/>
                <a:gdLst>
                  <a:gd name="connsiteX0" fmla="*/ 4457 w 5186"/>
                  <a:gd name="connsiteY0" fmla="*/ 1125 h 26990"/>
                  <a:gd name="connsiteX1" fmla="*/ 4969 w 5186"/>
                  <a:gd name="connsiteY1" fmla="*/ 5018 h 26990"/>
                  <a:gd name="connsiteX2" fmla="*/ 5122 w 5186"/>
                  <a:gd name="connsiteY2" fmla="*/ 13572 h 26990"/>
                  <a:gd name="connsiteX3" fmla="*/ 4764 w 5186"/>
                  <a:gd name="connsiteY3" fmla="*/ 18131 h 26990"/>
                  <a:gd name="connsiteX4" fmla="*/ 4252 w 5186"/>
                  <a:gd name="connsiteY4" fmla="*/ 22127 h 26990"/>
                  <a:gd name="connsiteX5" fmla="*/ 3432 w 5186"/>
                  <a:gd name="connsiteY5" fmla="*/ 25969 h 26990"/>
                  <a:gd name="connsiteX6" fmla="*/ 1742 w 5186"/>
                  <a:gd name="connsiteY6" fmla="*/ 26942 h 26990"/>
                  <a:gd name="connsiteX7" fmla="*/ 717 w 5186"/>
                  <a:gd name="connsiteY7" fmla="*/ 25866 h 26990"/>
                  <a:gd name="connsiteX8" fmla="*/ 205 w 5186"/>
                  <a:gd name="connsiteY8" fmla="*/ 21973 h 26990"/>
                  <a:gd name="connsiteX9" fmla="*/ 0 w 5186"/>
                  <a:gd name="connsiteY9" fmla="*/ 17978 h 26990"/>
                  <a:gd name="connsiteX10" fmla="*/ 0 w 5186"/>
                  <a:gd name="connsiteY10" fmla="*/ 13419 h 26990"/>
                  <a:gd name="connsiteX11" fmla="*/ 871 w 5186"/>
                  <a:gd name="connsiteY11" fmla="*/ 4864 h 26990"/>
                  <a:gd name="connsiteX12" fmla="*/ 1742 w 5186"/>
                  <a:gd name="connsiteY12" fmla="*/ 1022 h 26990"/>
                  <a:gd name="connsiteX13" fmla="*/ 3432 w 5186"/>
                  <a:gd name="connsiteY13" fmla="*/ 49 h 26990"/>
                  <a:gd name="connsiteX14" fmla="*/ 4457 w 5186"/>
                  <a:gd name="connsiteY14" fmla="*/ 1125 h 2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86" h="26990">
                    <a:moveTo>
                      <a:pt x="4457" y="1125"/>
                    </a:moveTo>
                    <a:cubicBezTo>
                      <a:pt x="4457" y="1125"/>
                      <a:pt x="4815" y="2713"/>
                      <a:pt x="4969" y="5018"/>
                    </a:cubicBezTo>
                    <a:cubicBezTo>
                      <a:pt x="5225" y="7374"/>
                      <a:pt x="5225" y="10448"/>
                      <a:pt x="5122" y="13572"/>
                    </a:cubicBezTo>
                    <a:cubicBezTo>
                      <a:pt x="5020" y="15109"/>
                      <a:pt x="4918" y="16697"/>
                      <a:pt x="4764" y="18131"/>
                    </a:cubicBezTo>
                    <a:cubicBezTo>
                      <a:pt x="4661" y="19566"/>
                      <a:pt x="4405" y="20949"/>
                      <a:pt x="4252" y="22127"/>
                    </a:cubicBezTo>
                    <a:cubicBezTo>
                      <a:pt x="3842" y="24432"/>
                      <a:pt x="3432" y="25969"/>
                      <a:pt x="3432" y="25969"/>
                    </a:cubicBezTo>
                    <a:cubicBezTo>
                      <a:pt x="3227" y="26686"/>
                      <a:pt x="2459" y="27147"/>
                      <a:pt x="1742" y="26942"/>
                    </a:cubicBezTo>
                    <a:cubicBezTo>
                      <a:pt x="1229" y="26788"/>
                      <a:pt x="871" y="26378"/>
                      <a:pt x="717" y="25866"/>
                    </a:cubicBezTo>
                    <a:cubicBezTo>
                      <a:pt x="717" y="25866"/>
                      <a:pt x="410" y="24278"/>
                      <a:pt x="205" y="21973"/>
                    </a:cubicBezTo>
                    <a:cubicBezTo>
                      <a:pt x="154" y="20795"/>
                      <a:pt x="0" y="19412"/>
                      <a:pt x="0" y="17978"/>
                    </a:cubicBezTo>
                    <a:cubicBezTo>
                      <a:pt x="0" y="16492"/>
                      <a:pt x="0" y="14955"/>
                      <a:pt x="0" y="13419"/>
                    </a:cubicBezTo>
                    <a:cubicBezTo>
                      <a:pt x="205" y="10294"/>
                      <a:pt x="410" y="7220"/>
                      <a:pt x="871" y="4864"/>
                    </a:cubicBezTo>
                    <a:cubicBezTo>
                      <a:pt x="1229" y="2559"/>
                      <a:pt x="1742" y="1022"/>
                      <a:pt x="1742" y="1022"/>
                    </a:cubicBezTo>
                    <a:cubicBezTo>
                      <a:pt x="1947" y="305"/>
                      <a:pt x="2715" y="-156"/>
                      <a:pt x="3432" y="49"/>
                    </a:cubicBezTo>
                    <a:cubicBezTo>
                      <a:pt x="3996" y="254"/>
                      <a:pt x="4354" y="664"/>
                      <a:pt x="4457" y="1125"/>
                    </a:cubicBezTo>
                    <a:close/>
                  </a:path>
                </a:pathLst>
              </a:custGeom>
              <a:solidFill>
                <a:srgbClr val="E279A4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57" name="Graphic 14">
                <a:extLst>
                  <a:ext uri="{FF2B5EF4-FFF2-40B4-BE49-F238E27FC236}">
                    <a16:creationId xmlns:a16="http://schemas.microsoft.com/office/drawing/2014/main" id="{D8EEE549-5253-CE6B-E376-689F244269B4}"/>
                  </a:ext>
                </a:extLst>
              </p:cNvPr>
              <p:cNvGrpSpPr/>
              <p:nvPr/>
            </p:nvGrpSpPr>
            <p:grpSpPr>
              <a:xfrm>
                <a:off x="2782474" y="368097"/>
                <a:ext cx="137739" cy="37574"/>
                <a:chOff x="2782474" y="368097"/>
                <a:chExt cx="137739" cy="37574"/>
              </a:xfrm>
              <a:solidFill>
                <a:srgbClr val="434040"/>
              </a:solidFill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A8EF5CBC-0CE8-DCCC-4A56-8437D8C1CEAE}"/>
                    </a:ext>
                  </a:extLst>
                </p:cNvPr>
                <p:cNvSpPr/>
                <p:nvPr/>
              </p:nvSpPr>
              <p:spPr>
                <a:xfrm>
                  <a:off x="2782474" y="368097"/>
                  <a:ext cx="12122" cy="31888"/>
                </a:xfrm>
                <a:custGeom>
                  <a:avLst/>
                  <a:gdLst>
                    <a:gd name="connsiteX0" fmla="*/ 2571 w 12122"/>
                    <a:gd name="connsiteY0" fmla="*/ 31889 h 31888"/>
                    <a:gd name="connsiteX1" fmla="*/ 675 w 12122"/>
                    <a:gd name="connsiteY1" fmla="*/ 31069 h 31888"/>
                    <a:gd name="connsiteX2" fmla="*/ 829 w 12122"/>
                    <a:gd name="connsiteY2" fmla="*/ 27432 h 31888"/>
                    <a:gd name="connsiteX3" fmla="*/ 3339 w 12122"/>
                    <a:gd name="connsiteY3" fmla="*/ 4125 h 31888"/>
                    <a:gd name="connsiteX4" fmla="*/ 3800 w 12122"/>
                    <a:gd name="connsiteY4" fmla="*/ 539 h 31888"/>
                    <a:gd name="connsiteX5" fmla="*/ 7386 w 12122"/>
                    <a:gd name="connsiteY5" fmla="*/ 1000 h 31888"/>
                    <a:gd name="connsiteX6" fmla="*/ 4261 w 12122"/>
                    <a:gd name="connsiteY6" fmla="*/ 31274 h 31888"/>
                    <a:gd name="connsiteX7" fmla="*/ 2571 w 12122"/>
                    <a:gd name="connsiteY7" fmla="*/ 31889 h 3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22" h="31888">
                      <a:moveTo>
                        <a:pt x="2571" y="31889"/>
                      </a:moveTo>
                      <a:cubicBezTo>
                        <a:pt x="1854" y="31889"/>
                        <a:pt x="1188" y="31582"/>
                        <a:pt x="675" y="31069"/>
                      </a:cubicBezTo>
                      <a:cubicBezTo>
                        <a:pt x="-298" y="30045"/>
                        <a:pt x="-195" y="28406"/>
                        <a:pt x="829" y="27432"/>
                      </a:cubicBezTo>
                      <a:cubicBezTo>
                        <a:pt x="12764" y="16573"/>
                        <a:pt x="3749" y="4637"/>
                        <a:pt x="3339" y="4125"/>
                      </a:cubicBezTo>
                      <a:cubicBezTo>
                        <a:pt x="2468" y="2998"/>
                        <a:pt x="2673" y="1410"/>
                        <a:pt x="3800" y="539"/>
                      </a:cubicBezTo>
                      <a:cubicBezTo>
                        <a:pt x="4927" y="-331"/>
                        <a:pt x="6515" y="-127"/>
                        <a:pt x="7386" y="1000"/>
                      </a:cubicBezTo>
                      <a:cubicBezTo>
                        <a:pt x="11740" y="6533"/>
                        <a:pt x="16658" y="20005"/>
                        <a:pt x="4261" y="31274"/>
                      </a:cubicBezTo>
                      <a:cubicBezTo>
                        <a:pt x="3800" y="31684"/>
                        <a:pt x="3185" y="31889"/>
                        <a:pt x="2571" y="3188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5AAC8475-52AE-BC24-CCD2-6AE200D9F0CE}"/>
                    </a:ext>
                  </a:extLst>
                </p:cNvPr>
                <p:cNvSpPr/>
                <p:nvPr/>
              </p:nvSpPr>
              <p:spPr>
                <a:xfrm>
                  <a:off x="2908731" y="373004"/>
                  <a:ext cx="11482" cy="32667"/>
                </a:xfrm>
                <a:custGeom>
                  <a:avLst/>
                  <a:gdLst>
                    <a:gd name="connsiteX0" fmla="*/ 8883 w 11482"/>
                    <a:gd name="connsiteY0" fmla="*/ 32668 h 32667"/>
                    <a:gd name="connsiteX1" fmla="*/ 6937 w 11482"/>
                    <a:gd name="connsiteY1" fmla="*/ 31746 h 32667"/>
                    <a:gd name="connsiteX2" fmla="*/ 892 w 11482"/>
                    <a:gd name="connsiteY2" fmla="*/ 9309 h 32667"/>
                    <a:gd name="connsiteX3" fmla="*/ 6527 w 11482"/>
                    <a:gd name="connsiteY3" fmla="*/ 601 h 32667"/>
                    <a:gd name="connsiteX4" fmla="*/ 10113 w 11482"/>
                    <a:gd name="connsiteY4" fmla="*/ 960 h 32667"/>
                    <a:gd name="connsiteX5" fmla="*/ 9805 w 11482"/>
                    <a:gd name="connsiteY5" fmla="*/ 4545 h 32667"/>
                    <a:gd name="connsiteX6" fmla="*/ 10881 w 11482"/>
                    <a:gd name="connsiteY6" fmla="*/ 28467 h 32667"/>
                    <a:gd name="connsiteX7" fmla="*/ 10523 w 11482"/>
                    <a:gd name="connsiteY7" fmla="*/ 32053 h 32667"/>
                    <a:gd name="connsiteX8" fmla="*/ 8883 w 11482"/>
                    <a:gd name="connsiteY8" fmla="*/ 32668 h 32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2" h="32667">
                      <a:moveTo>
                        <a:pt x="8883" y="32668"/>
                      </a:moveTo>
                      <a:cubicBezTo>
                        <a:pt x="8166" y="32668"/>
                        <a:pt x="7398" y="32360"/>
                        <a:pt x="6937" y="31746"/>
                      </a:cubicBezTo>
                      <a:cubicBezTo>
                        <a:pt x="-952" y="22218"/>
                        <a:pt x="-696" y="14278"/>
                        <a:pt x="892" y="9309"/>
                      </a:cubicBezTo>
                      <a:cubicBezTo>
                        <a:pt x="2634" y="3879"/>
                        <a:pt x="6373" y="755"/>
                        <a:pt x="6527" y="601"/>
                      </a:cubicBezTo>
                      <a:cubicBezTo>
                        <a:pt x="7603" y="-321"/>
                        <a:pt x="9242" y="-167"/>
                        <a:pt x="10113" y="960"/>
                      </a:cubicBezTo>
                      <a:cubicBezTo>
                        <a:pt x="11035" y="2035"/>
                        <a:pt x="10881" y="3675"/>
                        <a:pt x="9805" y="4545"/>
                      </a:cubicBezTo>
                      <a:cubicBezTo>
                        <a:pt x="9344" y="4955"/>
                        <a:pt x="-1054" y="14073"/>
                        <a:pt x="10881" y="28467"/>
                      </a:cubicBezTo>
                      <a:cubicBezTo>
                        <a:pt x="11803" y="29543"/>
                        <a:pt x="11650" y="31182"/>
                        <a:pt x="10523" y="32053"/>
                      </a:cubicBezTo>
                      <a:cubicBezTo>
                        <a:pt x="10062" y="32463"/>
                        <a:pt x="9447" y="32668"/>
                        <a:pt x="8883" y="32668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BE9C46-F04E-30B9-F7E5-269659D644E6}"/>
              </a:ext>
            </a:extLst>
          </p:cNvPr>
          <p:cNvSpPr txBox="1"/>
          <p:nvPr/>
        </p:nvSpPr>
        <p:spPr>
          <a:xfrm>
            <a:off x="1024618" y="837920"/>
            <a:ext cx="1474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DD48151-7FB7-E9D7-DFF1-E3E76D992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141629" y="2831853"/>
            <a:ext cx="7685577" cy="2554369"/>
          </a:xfrm>
          <a:prstGeom prst="rect">
            <a:avLst/>
          </a:prstGeom>
        </p:spPr>
      </p:pic>
      <p:pic>
        <p:nvPicPr>
          <p:cNvPr id="67" name="Picture 66" descr="1.png">
            <a:hlinkClick r:id="rId4" action="ppaction://hlinksldjump"/>
            <a:extLst>
              <a:ext uri="{FF2B5EF4-FFF2-40B4-BE49-F238E27FC236}">
                <a16:creationId xmlns:a16="http://schemas.microsoft.com/office/drawing/2014/main" id="{D0D007D2-146C-D5E4-B0D4-E95AA63184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7138" y="5191125"/>
            <a:ext cx="1090861" cy="11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2414 -0.16019 0.04844 -0.32014 0.00139 -0.38264 C -0.04566 -0.44514 -0.16388 -0.41042 -0.28194 -0.3757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A_图片 6">
            <a:extLst>
              <a:ext uri="{FF2B5EF4-FFF2-40B4-BE49-F238E27FC236}">
                <a16:creationId xmlns:a16="http://schemas.microsoft.com/office/drawing/2014/main" id="{296C1541-9A92-C299-7DBC-FDF42518C4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9525001" cy="6858000"/>
          </a:xfrm>
          <a:prstGeom prst="rect">
            <a:avLst/>
          </a:prstGeom>
        </p:spPr>
      </p:pic>
      <p:pic>
        <p:nvPicPr>
          <p:cNvPr id="7" name="PA_图片 4">
            <a:extLst>
              <a:ext uri="{FF2B5EF4-FFF2-40B4-BE49-F238E27FC236}">
                <a16:creationId xmlns:a16="http://schemas.microsoft.com/office/drawing/2014/main" id="{75060621-46F6-8F57-EAF8-CE25C42C65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BA1359-C516-48EE-09E2-2B8696F45A74}"/>
              </a:ext>
            </a:extLst>
          </p:cNvPr>
          <p:cNvSpPr txBox="1"/>
          <p:nvPr/>
        </p:nvSpPr>
        <p:spPr>
          <a:xfrm>
            <a:off x="4172069" y="3047242"/>
            <a:ext cx="593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Nỗi vất vả, cực nhọc của mẹ khi nuôi con và tình yêu thương vô bờ của mẹ dành cho con.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0B79F-26BB-63C5-7367-A5E0754EC54F}"/>
              </a:ext>
            </a:extLst>
          </p:cNvPr>
          <p:cNvSpPr txBox="1"/>
          <p:nvPr/>
        </p:nvSpPr>
        <p:spPr>
          <a:xfrm>
            <a:off x="4936793" y="2067546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thơ: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88496A7-0A41-43EB-B800-E1650C42F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8"/>
          <a:stretch/>
        </p:blipFill>
        <p:spPr>
          <a:xfrm>
            <a:off x="2691901" y="2421728"/>
            <a:ext cx="6313554" cy="25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273BFDC-05FE-2CCE-9E5E-1C13CE1C9E0A}"/>
              </a:ext>
            </a:extLst>
          </p:cNvPr>
          <p:cNvSpPr txBox="1"/>
          <p:nvPr/>
        </p:nvSpPr>
        <p:spPr>
          <a:xfrm>
            <a:off x="2784623" y="34798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1C4FD-D7A0-DD60-CD46-39CEB1352466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DF3DD-B521-4679-3A83-320BF3DD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8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A59BC-01A1-7DD5-B45D-8C234A1A20AD}"/>
              </a:ext>
            </a:extLst>
          </p:cNvPr>
          <p:cNvSpPr txBox="1"/>
          <p:nvPr/>
        </p:nvSpPr>
        <p:spPr>
          <a:xfrm>
            <a:off x="2040421" y="2318506"/>
            <a:ext cx="84134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C9BC8-6EA6-CDAA-F0A2-725539D0936B}"/>
              </a:ext>
            </a:extLst>
          </p:cNvPr>
          <p:cNvSpPr txBox="1"/>
          <p:nvPr/>
        </p:nvSpPr>
        <p:spPr>
          <a:xfrm>
            <a:off x="4543425" y="770243"/>
            <a:ext cx="5955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D9D2C-A81F-1389-55C8-0291A8379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AC2EC6C-43F9-8540-4798-3C7B9784BA93}"/>
              </a:ext>
            </a:extLst>
          </p:cNvPr>
          <p:cNvSpPr/>
          <p:nvPr/>
        </p:nvSpPr>
        <p:spPr>
          <a:xfrm>
            <a:off x="1521417" y="3305176"/>
            <a:ext cx="1470096" cy="4162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02F8D76F-CC53-719A-1FA8-84D9927B2912}"/>
              </a:ext>
            </a:extLst>
          </p:cNvPr>
          <p:cNvSpPr/>
          <p:nvPr/>
        </p:nvSpPr>
        <p:spPr>
          <a:xfrm>
            <a:off x="3230256" y="3248025"/>
            <a:ext cx="1470096" cy="4733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86EC8EDE-19CA-F5AC-A223-3EC5B8C2C234}"/>
              </a:ext>
            </a:extLst>
          </p:cNvPr>
          <p:cNvSpPr/>
          <p:nvPr/>
        </p:nvSpPr>
        <p:spPr>
          <a:xfrm>
            <a:off x="4847956" y="3257550"/>
            <a:ext cx="1680833" cy="47187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F3F7AB9D-9BBB-6AAF-71DE-E297C45EAFB7}"/>
              </a:ext>
            </a:extLst>
          </p:cNvPr>
          <p:cNvSpPr/>
          <p:nvPr/>
        </p:nvSpPr>
        <p:spPr>
          <a:xfrm>
            <a:off x="6676393" y="3314700"/>
            <a:ext cx="1470096" cy="4373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A4F0EF92-7294-6BC6-AA46-FFD922CBD02C}"/>
              </a:ext>
            </a:extLst>
          </p:cNvPr>
          <p:cNvSpPr/>
          <p:nvPr/>
        </p:nvSpPr>
        <p:spPr>
          <a:xfrm>
            <a:off x="8253990" y="3314700"/>
            <a:ext cx="1680833" cy="4373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1B58AA4-0E27-7B27-9193-C7EFA77B78BE}"/>
              </a:ext>
            </a:extLst>
          </p:cNvPr>
          <p:cNvSpPr/>
          <p:nvPr/>
        </p:nvSpPr>
        <p:spPr>
          <a:xfrm>
            <a:off x="10042324" y="3343276"/>
            <a:ext cx="1470096" cy="40873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3200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C88FD2-39B9-2041-7744-09CD8A48384F}"/>
              </a:ext>
            </a:extLst>
          </p:cNvPr>
          <p:cNvSpPr txBox="1"/>
          <p:nvPr/>
        </p:nvSpPr>
        <p:spPr>
          <a:xfrm>
            <a:off x="2040421" y="3859125"/>
            <a:ext cx="878950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4ED68-440F-5860-14E3-68D0B8FAC002}"/>
              </a:ext>
            </a:extLst>
          </p:cNvPr>
          <p:cNvSpPr txBox="1"/>
          <p:nvPr/>
        </p:nvSpPr>
        <p:spPr>
          <a:xfrm>
            <a:off x="1695450" y="4784325"/>
            <a:ext cx="967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86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A_图片 3">
            <a:extLst>
              <a:ext uri="{FF2B5EF4-FFF2-40B4-BE49-F238E27FC236}">
                <a16:creationId xmlns:a16="http://schemas.microsoft.com/office/drawing/2014/main" id="{DEC1514E-151F-F1AA-90A2-458CA01F77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-40574"/>
            <a:ext cx="7462249" cy="6469083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id="{91F563A7-3B5B-32A8-9EBA-FE30903B78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71055"/>
            <a:ext cx="3359300" cy="2662246"/>
          </a:xfrm>
          <a:prstGeom prst="rect">
            <a:avLst/>
          </a:prstGeom>
        </p:spPr>
      </p:pic>
      <p:pic>
        <p:nvPicPr>
          <p:cNvPr id="5" name="PA_图片 11">
            <a:extLst>
              <a:ext uri="{FF2B5EF4-FFF2-40B4-BE49-F238E27FC236}">
                <a16:creationId xmlns:a16="http://schemas.microsoft.com/office/drawing/2014/main" id="{160020DD-7651-F515-D177-530B09FBF4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2BEE3B-2FA5-9151-DBC7-2D95F2E73BD9}"/>
              </a:ext>
            </a:extLst>
          </p:cNvPr>
          <p:cNvSpPr/>
          <p:nvPr/>
        </p:nvSpPr>
        <p:spPr>
          <a:xfrm>
            <a:off x="972651" y="1470815"/>
            <a:ext cx="2210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Học thuộc lòng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PA_文本框 6">
            <a:extLst>
              <a:ext uri="{FF2B5EF4-FFF2-40B4-BE49-F238E27FC236}">
                <a16:creationId xmlns:a16="http://schemas.microsoft.com/office/drawing/2014/main" id="{BCA32980-36DD-977F-2658-B0853C24F3E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42405" y="1340477"/>
            <a:ext cx="627262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                Mẹ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Lời ru có gió mùa thu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Bàn tay mẹ quạt mẹ đưa gió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Những ngôi sao thức ngoài kia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Đêm nay con ngủ giấc tròn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Mẹ là ngọn gió của con suốt đời.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Trần Quốc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8" name="Picture 7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B7317FA-F128-FCFC-4F6E-9167B8646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4042929"/>
            <a:ext cx="3629025" cy="1847850"/>
          </a:xfrm>
          <a:prstGeom prst="rect">
            <a:avLst/>
          </a:prstGeom>
        </p:spPr>
      </p:pic>
      <p:pic>
        <p:nvPicPr>
          <p:cNvPr id="9" name="Picture 8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C2F87DA3-7559-0F94-23F6-CDF9B986B3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5066438"/>
            <a:ext cx="2037282" cy="2037282"/>
          </a:xfrm>
          <a:prstGeom prst="rect">
            <a:avLst/>
          </a:prstGeom>
        </p:spPr>
      </p:pic>
      <p:pic>
        <p:nvPicPr>
          <p:cNvPr id="10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id="{46FCFA25-80BD-578C-D17F-2B92149639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002692" y="6858000"/>
            <a:ext cx="370789" cy="3707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3CBEAD-4106-4EBB-A9B3-7E37AC278054}"/>
              </a:ext>
            </a:extLst>
          </p:cNvPr>
          <p:cNvSpPr/>
          <p:nvPr/>
        </p:nvSpPr>
        <p:spPr>
          <a:xfrm>
            <a:off x="5777077" y="2009424"/>
            <a:ext cx="1052946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B3523E-1D33-C972-2E4B-3F47E8DF7D46}"/>
              </a:ext>
            </a:extLst>
          </p:cNvPr>
          <p:cNvSpPr/>
          <p:nvPr/>
        </p:nvSpPr>
        <p:spPr>
          <a:xfrm>
            <a:off x="8646054" y="2411206"/>
            <a:ext cx="2063509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0DBB5E-B773-F8C8-00A7-5DB26B8F03E1}"/>
              </a:ext>
            </a:extLst>
          </p:cNvPr>
          <p:cNvSpPr/>
          <p:nvPr/>
        </p:nvSpPr>
        <p:spPr>
          <a:xfrm>
            <a:off x="7982123" y="3429000"/>
            <a:ext cx="1254242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381113-20FB-B8E0-4AD3-0886614132B1}"/>
              </a:ext>
            </a:extLst>
          </p:cNvPr>
          <p:cNvSpPr/>
          <p:nvPr/>
        </p:nvSpPr>
        <p:spPr>
          <a:xfrm>
            <a:off x="8759064" y="3953333"/>
            <a:ext cx="1447117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A5BB4E-E260-8097-741C-1DF4DF010A8C}"/>
              </a:ext>
            </a:extLst>
          </p:cNvPr>
          <p:cNvSpPr/>
          <p:nvPr/>
        </p:nvSpPr>
        <p:spPr>
          <a:xfrm>
            <a:off x="6335021" y="4428245"/>
            <a:ext cx="1447117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FB280E-F1F9-0132-95D1-8CE88F78C7C3}"/>
              </a:ext>
            </a:extLst>
          </p:cNvPr>
          <p:cNvSpPr/>
          <p:nvPr/>
        </p:nvSpPr>
        <p:spPr>
          <a:xfrm>
            <a:off x="7922495" y="2009423"/>
            <a:ext cx="1447117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4809C1-45D1-3D2F-B45F-1201F8C62C20}"/>
              </a:ext>
            </a:extLst>
          </p:cNvPr>
          <p:cNvSpPr/>
          <p:nvPr/>
        </p:nvSpPr>
        <p:spPr>
          <a:xfrm>
            <a:off x="5357091" y="2494163"/>
            <a:ext cx="1273245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B7C73EF-9FF1-EFE9-AF94-83DE11DC29BE}"/>
              </a:ext>
            </a:extLst>
          </p:cNvPr>
          <p:cNvSpPr/>
          <p:nvPr/>
        </p:nvSpPr>
        <p:spPr>
          <a:xfrm>
            <a:off x="7104731" y="2922595"/>
            <a:ext cx="1341636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88F43AF-B51D-56E0-4280-B9999E2AE55E}"/>
              </a:ext>
            </a:extLst>
          </p:cNvPr>
          <p:cNvSpPr/>
          <p:nvPr/>
        </p:nvSpPr>
        <p:spPr>
          <a:xfrm>
            <a:off x="5357091" y="3428999"/>
            <a:ext cx="1899904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AA87DA-1911-8FE3-F455-57A4C23BF8C1}"/>
              </a:ext>
            </a:extLst>
          </p:cNvPr>
          <p:cNvSpPr/>
          <p:nvPr/>
        </p:nvSpPr>
        <p:spPr>
          <a:xfrm>
            <a:off x="5420745" y="3999813"/>
            <a:ext cx="1899904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B32A2CB-CAD8-9E9D-8F52-E1E0F07F7A13}"/>
              </a:ext>
            </a:extLst>
          </p:cNvPr>
          <p:cNvSpPr/>
          <p:nvPr/>
        </p:nvSpPr>
        <p:spPr>
          <a:xfrm>
            <a:off x="5353598" y="4506217"/>
            <a:ext cx="1899904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A40451-61C2-BFD7-E5FA-71FE08C674F6}"/>
              </a:ext>
            </a:extLst>
          </p:cNvPr>
          <p:cNvSpPr/>
          <p:nvPr/>
        </p:nvSpPr>
        <p:spPr>
          <a:xfrm>
            <a:off x="6825597" y="1959057"/>
            <a:ext cx="1899904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DED156-0468-FE13-6C2B-8A555874F9E5}"/>
              </a:ext>
            </a:extLst>
          </p:cNvPr>
          <p:cNvSpPr/>
          <p:nvPr/>
        </p:nvSpPr>
        <p:spPr>
          <a:xfrm>
            <a:off x="6096000" y="2450582"/>
            <a:ext cx="1899904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E36B79-6CA6-3E53-48EC-005468DDB0BB}"/>
              </a:ext>
            </a:extLst>
          </p:cNvPr>
          <p:cNvSpPr/>
          <p:nvPr/>
        </p:nvSpPr>
        <p:spPr>
          <a:xfrm>
            <a:off x="8467000" y="3017809"/>
            <a:ext cx="2505800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2B66DC-AA1D-0266-E562-B7F07D3E2D2F}"/>
              </a:ext>
            </a:extLst>
          </p:cNvPr>
          <p:cNvSpPr/>
          <p:nvPr/>
        </p:nvSpPr>
        <p:spPr>
          <a:xfrm>
            <a:off x="6693046" y="3490950"/>
            <a:ext cx="2505800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DC004A0-8CB6-2BBF-217B-AAC1E31ED63E}"/>
              </a:ext>
            </a:extLst>
          </p:cNvPr>
          <p:cNvSpPr/>
          <p:nvPr/>
        </p:nvSpPr>
        <p:spPr>
          <a:xfrm>
            <a:off x="6981021" y="3912520"/>
            <a:ext cx="2505800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8851D2-8F46-254E-AA2E-4CE71A9C213B}"/>
              </a:ext>
            </a:extLst>
          </p:cNvPr>
          <p:cNvSpPr/>
          <p:nvPr/>
        </p:nvSpPr>
        <p:spPr>
          <a:xfrm>
            <a:off x="9152456" y="4341524"/>
            <a:ext cx="1679022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1DB39B2-0829-7F38-4311-C44BF0684CE5}"/>
              </a:ext>
            </a:extLst>
          </p:cNvPr>
          <p:cNvSpPr/>
          <p:nvPr/>
        </p:nvSpPr>
        <p:spPr>
          <a:xfrm>
            <a:off x="7806542" y="2450582"/>
            <a:ext cx="1679022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6F42201-34A5-ABD1-A54E-92DADEDE64A1}"/>
              </a:ext>
            </a:extLst>
          </p:cNvPr>
          <p:cNvSpPr/>
          <p:nvPr/>
        </p:nvSpPr>
        <p:spPr>
          <a:xfrm>
            <a:off x="5814873" y="2933401"/>
            <a:ext cx="1679022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E5EF740-79B1-E67D-5044-BD1A0F207790}"/>
              </a:ext>
            </a:extLst>
          </p:cNvPr>
          <p:cNvSpPr/>
          <p:nvPr/>
        </p:nvSpPr>
        <p:spPr>
          <a:xfrm>
            <a:off x="9236365" y="3461204"/>
            <a:ext cx="2287503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F0558A-FFD4-AE7E-9F6B-391BB4B4AAF7}"/>
              </a:ext>
            </a:extLst>
          </p:cNvPr>
          <p:cNvSpPr/>
          <p:nvPr/>
        </p:nvSpPr>
        <p:spPr>
          <a:xfrm>
            <a:off x="7704464" y="4451129"/>
            <a:ext cx="2287503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B8AC980-EEA4-5CB1-436D-A1F5F7B884AF}"/>
              </a:ext>
            </a:extLst>
          </p:cNvPr>
          <p:cNvSpPr/>
          <p:nvPr/>
        </p:nvSpPr>
        <p:spPr>
          <a:xfrm>
            <a:off x="8763561" y="4903017"/>
            <a:ext cx="2648851" cy="538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9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76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8E32BB3-8EAC-4314-BFFC-78F2D554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" y="-31363"/>
            <a:ext cx="121793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11CBA6-D83F-42D6-9651-33CE8D4F4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051" y="1035253"/>
            <a:ext cx="5686423" cy="56864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8CFD752-808F-4B31-BFFE-DF33C3527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0375" y="31363"/>
            <a:ext cx="2735349" cy="30279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1EBFD3-C28A-5314-BFD6-4C7B970AE184}"/>
              </a:ext>
            </a:extLst>
          </p:cNvPr>
          <p:cNvSpPr/>
          <p:nvPr/>
        </p:nvSpPr>
        <p:spPr>
          <a:xfrm>
            <a:off x="4457700" y="619125"/>
            <a:ext cx="7334250" cy="3848100"/>
          </a:xfrm>
          <a:prstGeom prst="round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53ECF-97DF-38F2-1CF3-2C8B711E1439}"/>
              </a:ext>
            </a:extLst>
          </p:cNvPr>
          <p:cNvSpPr/>
          <p:nvPr/>
        </p:nvSpPr>
        <p:spPr>
          <a:xfrm>
            <a:off x="4467612" y="235829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18758AD-C59B-03D8-123D-BA729FE07A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34" r="32624"/>
          <a:stretch/>
        </p:blipFill>
        <p:spPr>
          <a:xfrm>
            <a:off x="5791956" y="1990726"/>
            <a:ext cx="4575651" cy="2143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A7A69-FBBD-BB5C-9E5E-FC5FF2285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6160">
            <a:off x="4733947" y="1701261"/>
            <a:ext cx="2145978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0620A-938E-F902-5A46-EB19EE795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5728" y="967139"/>
            <a:ext cx="391803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30ECE1D-2204-432D-A7A2-F7A4894B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4" y="0"/>
            <a:ext cx="3419004" cy="36560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E2900C-951B-48C8-B9B4-25159C103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14500"/>
            <a:ext cx="4381500" cy="51339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EB9F773-0877-4868-B2C4-D07CA605B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3429000"/>
            <a:ext cx="3259613" cy="3419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D2B719-B4E6-43D4-9A56-246C3F795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8" y="13072"/>
            <a:ext cx="12166600" cy="685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FDB0B-45BC-7FA4-B528-1831345BD458}"/>
              </a:ext>
            </a:extLst>
          </p:cNvPr>
          <p:cNvSpPr txBox="1"/>
          <p:nvPr/>
        </p:nvSpPr>
        <p:spPr>
          <a:xfrm>
            <a:off x="3419476" y="1913721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gì để đáp lại tấm lòng yêu thương của mẹ dành cho em?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CC5BB-8069-867B-7B02-5B1E4E69E579}"/>
              </a:ext>
            </a:extLst>
          </p:cNvPr>
          <p:cNvSpPr txBox="1"/>
          <p:nvPr/>
        </p:nvSpPr>
        <p:spPr>
          <a:xfrm>
            <a:off x="5009818" y="384508"/>
            <a:ext cx="4980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 hệ bản thân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0641C2-5782-5990-637B-6BB0401436D6}"/>
              </a:ext>
            </a:extLst>
          </p:cNvPr>
          <p:cNvSpPr txBox="1"/>
          <p:nvPr/>
        </p:nvSpPr>
        <p:spPr>
          <a:xfrm>
            <a:off x="2464077" y="700132"/>
            <a:ext cx="8946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sóc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AFC2C5-6508-9EBC-E53A-EFB6595D0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10"/>
          <a:stretch/>
        </p:blipFill>
        <p:spPr>
          <a:xfrm>
            <a:off x="805765" y="3375381"/>
            <a:ext cx="1452487" cy="2054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514ED3-5A0B-C458-ED0C-C4F87D778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23"/>
          <a:stretch/>
        </p:blipFill>
        <p:spPr>
          <a:xfrm>
            <a:off x="2889984" y="3317932"/>
            <a:ext cx="2349823" cy="210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52260F-D48D-2E1F-7362-8D170BDC8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718" y="3111613"/>
            <a:ext cx="2031135" cy="211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FF8F70-25FF-1849-31E9-FC087EC88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10" r="13489" b="48587"/>
          <a:stretch/>
        </p:blipFill>
        <p:spPr>
          <a:xfrm>
            <a:off x="5905987" y="3371821"/>
            <a:ext cx="2570427" cy="2086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3" name="Graphic 10">
            <a:extLst>
              <a:ext uri="{FF2B5EF4-FFF2-40B4-BE49-F238E27FC236}">
                <a16:creationId xmlns:a16="http://schemas.microsoft.com/office/drawing/2014/main" id="{A28A64B3-FE9C-4FF1-62AC-E72677291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6350" y="704850"/>
            <a:ext cx="1322415" cy="11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3000"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F5FF40-EB05-47BB-B618-8FAC9A9DBFD7}"/>
              </a:ext>
            </a:extLst>
          </p:cNvPr>
          <p:cNvGrpSpPr/>
          <p:nvPr/>
        </p:nvGrpSpPr>
        <p:grpSpPr>
          <a:xfrm>
            <a:off x="352697" y="439856"/>
            <a:ext cx="10515600" cy="5673562"/>
            <a:chOff x="838200" y="1027906"/>
            <a:chExt cx="7025640" cy="50855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6A9B88-B4DE-4761-8F3F-25C7E23AE396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E6736B-3EB0-432A-A0C1-3D94D31B84C6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6FBA6F-FB48-4FC4-A387-0D5F96936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8099643" y="2045402"/>
            <a:ext cx="5436692" cy="5249306"/>
          </a:xfrm>
          <a:prstGeom prst="rect">
            <a:avLst/>
          </a:prstGeom>
        </p:spPr>
      </p:pic>
      <p:pic>
        <p:nvPicPr>
          <p:cNvPr id="6" name="Picture 5" descr="A picture containing outdoor object, flag&#10;&#10;Description automatically generated">
            <a:extLst>
              <a:ext uri="{FF2B5EF4-FFF2-40B4-BE49-F238E27FC236}">
                <a16:creationId xmlns:a16="http://schemas.microsoft.com/office/drawing/2014/main" id="{785321B4-7C04-4395-8003-7C5C7142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6337" flipH="1" flipV="1">
            <a:off x="10147835" y="-2333"/>
            <a:ext cx="2192354" cy="310003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4DC606B-8A7D-47AF-9DFD-775D80AEB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5652">
            <a:off x="6316488" y="4865551"/>
            <a:ext cx="1679550" cy="193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99FEA-FDFC-491E-A77F-5A04A932B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46" y="1426290"/>
            <a:ext cx="8126672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A_图片 3">
            <a:extLst>
              <a:ext uri="{FF2B5EF4-FFF2-40B4-BE49-F238E27FC236}">
                <a16:creationId xmlns:a16="http://schemas.microsoft.com/office/drawing/2014/main" id="{5C7B6239-AB26-5A7D-A46E-4837454503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-843280"/>
            <a:ext cx="7462249" cy="7579205"/>
          </a:xfrm>
          <a:prstGeom prst="rect">
            <a:avLst/>
          </a:prstGeom>
        </p:spPr>
      </p:pic>
      <p:pic>
        <p:nvPicPr>
          <p:cNvPr id="18" name="PA_图片 4">
            <a:extLst>
              <a:ext uri="{FF2B5EF4-FFF2-40B4-BE49-F238E27FC236}">
                <a16:creationId xmlns:a16="http://schemas.microsoft.com/office/drawing/2014/main" id="{8975BDF5-4DBB-9E32-1F10-70CB6FED63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7" y="281974"/>
            <a:ext cx="3597888" cy="2851327"/>
          </a:xfrm>
          <a:prstGeom prst="rect">
            <a:avLst/>
          </a:prstGeom>
        </p:spPr>
      </p:pic>
      <p:sp>
        <p:nvSpPr>
          <p:cNvPr id="19" name="PA_文本框 6">
            <a:extLst>
              <a:ext uri="{FF2B5EF4-FFF2-40B4-BE49-F238E27FC236}">
                <a16:creationId xmlns:a16="http://schemas.microsoft.com/office/drawing/2014/main" id="{79F48959-399E-F5D6-6CE8-39484FB4FC6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244819" y="765258"/>
            <a:ext cx="65733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Mẹ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Lặng rồi cả tiếng con 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ve cũng mệt vì trời nắng oi.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Nhà em vẫn tiếng ạ 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Kẽo cà tiếng võng mẹ ngồi mẹ ru.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Lời ru có gió mùa thu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Bàn tay mẹ quạt mẹ đưa gió về.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 ngôi sao thức ngoài kia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Chẳng bằng mẹ đã thức vì chúng con.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Đêm nay con ngủ giấc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Mẹ là ngọn gió của con suốt đời.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Trần Quốc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A_图片 11">
            <a:extLst>
              <a:ext uri="{FF2B5EF4-FFF2-40B4-BE49-F238E27FC236}">
                <a16:creationId xmlns:a16="http://schemas.microsoft.com/office/drawing/2014/main" id="{ED4FD176-D2F8-EFBD-3FEC-DEE7A190E5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D89490-3B7D-F0B4-D2CF-019242A0F575}"/>
              </a:ext>
            </a:extLst>
          </p:cNvPr>
          <p:cNvSpPr/>
          <p:nvPr/>
        </p:nvSpPr>
        <p:spPr>
          <a:xfrm>
            <a:off x="1444888" y="1482756"/>
            <a:ext cx="2222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Times New Roman" panose="02020603050405020304" pitchFamily="18" charset="0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7D91F37-7C3A-B6D4-731F-A892A23E13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3" y="4901172"/>
            <a:ext cx="2504239" cy="613148"/>
          </a:xfrm>
          <a:prstGeom prst="rect">
            <a:avLst/>
          </a:prstGeom>
        </p:spPr>
      </p:pic>
      <p:pic>
        <p:nvPicPr>
          <p:cNvPr id="23" name="Picture 2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E2F96CE-8415-AA94-032F-15DCC6B463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8" y="3670876"/>
            <a:ext cx="1152031" cy="1329707"/>
          </a:xfrm>
          <a:prstGeom prst="rect">
            <a:avLst/>
          </a:prstGeom>
        </p:spPr>
      </p:pic>
      <p:sp>
        <p:nvSpPr>
          <p:cNvPr id="24" name="TextBox 28">
            <a:extLst>
              <a:ext uri="{FF2B5EF4-FFF2-40B4-BE49-F238E27FC236}">
                <a16:creationId xmlns:a16="http://schemas.microsoft.com/office/drawing/2014/main" id="{5FAE5964-25DC-1913-DB66-95AEF84BF2A2}"/>
              </a:ext>
            </a:extLst>
          </p:cNvPr>
          <p:cNvSpPr txBox="1"/>
          <p:nvPr/>
        </p:nvSpPr>
        <p:spPr>
          <a:xfrm>
            <a:off x="1386332" y="6117019"/>
            <a:ext cx="1850424" cy="56221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2BF6F547-61F4-E573-A7A4-C9A0F6ACE22D}"/>
              </a:ext>
            </a:extLst>
          </p:cNvPr>
          <p:cNvSpPr txBox="1"/>
          <p:nvPr/>
        </p:nvSpPr>
        <p:spPr>
          <a:xfrm>
            <a:off x="3290756" y="4253314"/>
            <a:ext cx="1309587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1A39E108-0BA8-BE21-AE47-5B4F0D6B879D}"/>
              </a:ext>
            </a:extLst>
          </p:cNvPr>
          <p:cNvSpPr txBox="1"/>
          <p:nvPr/>
        </p:nvSpPr>
        <p:spPr>
          <a:xfrm>
            <a:off x="40220" y="4207972"/>
            <a:ext cx="1110041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AFF3887-F400-AEBF-D794-B08F4945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1908951" y="5456904"/>
            <a:ext cx="629463" cy="6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7B26745-191A-EE23-5FA0-3ABFC84F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2735919" y="4345289"/>
            <a:ext cx="629462" cy="6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513D319-3A26-7B4F-B68B-CB3B096F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1130157" y="4317654"/>
            <a:ext cx="629462" cy="6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1A6DAB-E592-FE41-6282-4A69B3594DB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531" y="1357974"/>
            <a:ext cx="713460" cy="7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3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5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5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CEA9961-B7A5-CDE2-78BF-CB13807FF0AD}"/>
              </a:ext>
            </a:extLst>
          </p:cNvPr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A10DB-CFD7-A90A-98A3-8B288B7D3B3A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23B6704-A9BE-2E4C-6931-305679939D59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261D-DF91-C8D8-2CD0-E2E89502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9F54E4-AECF-D4E6-9D95-6787B79AD6D5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083A0-1FFA-99D4-ECFC-B30535A9517E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6EAEC-BEAC-335D-BA59-751E62D9E4BB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8D3798-0EE1-3154-4363-79EEC51680EB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69AFFF-BC43-4634-A733-106AD09543F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B2F0F3-5419-D39D-866B-550CB8BC4687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394288-327D-B896-77A5-C8E36FD865B8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21EBD6-E036-6969-F04D-8180CB0C4D0A}"/>
              </a:ext>
            </a:extLst>
          </p:cNvPr>
          <p:cNvCxnSpPr/>
          <p:nvPr/>
        </p:nvCxnSpPr>
        <p:spPr>
          <a:xfrm flipH="1">
            <a:off x="4117676" y="4676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ECDEFD-F5D7-FB92-5845-77EEEB3640A7}"/>
              </a:ext>
            </a:extLst>
          </p:cNvPr>
          <p:cNvCxnSpPr/>
          <p:nvPr/>
        </p:nvCxnSpPr>
        <p:spPr>
          <a:xfrm flipH="1">
            <a:off x="2879090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C2FF57-FBA6-F6D9-470A-E0407049E7F8}"/>
              </a:ext>
            </a:extLst>
          </p:cNvPr>
          <p:cNvCxnSpPr/>
          <p:nvPr/>
        </p:nvCxnSpPr>
        <p:spPr>
          <a:xfrm flipH="1">
            <a:off x="3448901" y="56036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4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90BA8-FEBC-03C3-F800-3EA2682BDF07}"/>
              </a:ext>
            </a:extLst>
          </p:cNvPr>
          <p:cNvSpPr/>
          <p:nvPr/>
        </p:nvSpPr>
        <p:spPr>
          <a:xfrm>
            <a:off x="200025" y="228600"/>
            <a:ext cx="11763375" cy="646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24C91D36-E30C-6F6D-7597-60078FD78720}"/>
              </a:ext>
            </a:extLst>
          </p:cNvPr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2871D-005E-A515-BD4B-7A6CD58C8677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27BB587-5F92-0407-1B4D-0C825981DD29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212C9F-869F-0C78-90C1-E626D3FA9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D878EE1-A030-9672-55DA-A14DA5CD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DF8007F-DD84-0C0B-1746-0CB7176D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1199</Words>
  <Application>Microsoft Office PowerPoint</Application>
  <PresentationFormat>Widescreen</PresentationFormat>
  <Paragraphs>199</Paragraphs>
  <Slides>31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UTM Colossalis</vt:lpstr>
      <vt:lpstr>4_Office Theme</vt:lpstr>
      <vt:lpstr>2_Office 主题​​</vt:lpstr>
      <vt:lpstr>3_Office 主题</vt:lpstr>
      <vt:lpstr>Office 主题​​</vt:lpstr>
      <vt:lpstr>1_Office 主题​​</vt:lpstr>
      <vt:lpstr>1_包图主题2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75</cp:revision>
  <dcterms:created xsi:type="dcterms:W3CDTF">2021-07-20T01:55:21Z</dcterms:created>
  <dcterms:modified xsi:type="dcterms:W3CDTF">2024-05-10T13:19:38Z</dcterms:modified>
</cp:coreProperties>
</file>