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83" r:id="rId2"/>
    <p:sldMasterId id="2147483720" r:id="rId3"/>
    <p:sldMasterId id="2147483732" r:id="rId4"/>
    <p:sldMasterId id="2147483757" r:id="rId5"/>
  </p:sldMasterIdLst>
  <p:notesMasterIdLst>
    <p:notesMasterId r:id="rId17"/>
  </p:notesMasterIdLst>
  <p:sldIdLst>
    <p:sldId id="263" r:id="rId6"/>
    <p:sldId id="688" r:id="rId7"/>
    <p:sldId id="689" r:id="rId8"/>
    <p:sldId id="573" r:id="rId9"/>
    <p:sldId id="561" r:id="rId10"/>
    <p:sldId id="562" r:id="rId11"/>
    <p:sldId id="564" r:id="rId12"/>
    <p:sldId id="696" r:id="rId13"/>
    <p:sldId id="563" r:id="rId14"/>
    <p:sldId id="690" r:id="rId15"/>
    <p:sldId id="691" r:id="rId16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Playfair Display" panose="020B060402020202020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0" d="100"/>
          <a:sy n="60" d="100"/>
        </p:scale>
        <p:origin x="43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7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1805C-CEA8-413E-B4E9-BEB08E5D4153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B6C029-5C92-44C8-9468-63823786F0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5819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>
          <a:extLst>
            <a:ext uri="{FF2B5EF4-FFF2-40B4-BE49-F238E27FC236}">
              <a16:creationId xmlns:a16="http://schemas.microsoft.com/office/drawing/2014/main" id="{3F81ECFB-BEC9-E2CE-1BA5-63F969511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>
            <a:extLst>
              <a:ext uri="{FF2B5EF4-FFF2-40B4-BE49-F238E27FC236}">
                <a16:creationId xmlns:a16="http://schemas.microsoft.com/office/drawing/2014/main" id="{C959F990-048C-7D21-F9E5-227593B22C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7" name="Shape 247">
            <a:extLst>
              <a:ext uri="{FF2B5EF4-FFF2-40B4-BE49-F238E27FC236}">
                <a16:creationId xmlns:a16="http://schemas.microsoft.com/office/drawing/2014/main" id="{6A736565-0D14-C52E-327B-282F68B3EB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5934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>
          <a:extLst>
            <a:ext uri="{FF2B5EF4-FFF2-40B4-BE49-F238E27FC236}">
              <a16:creationId xmlns:a16="http://schemas.microsoft.com/office/drawing/2014/main" id="{3F81ECFB-BEC9-E2CE-1BA5-63F969511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>
            <a:extLst>
              <a:ext uri="{FF2B5EF4-FFF2-40B4-BE49-F238E27FC236}">
                <a16:creationId xmlns:a16="http://schemas.microsoft.com/office/drawing/2014/main" id="{C959F990-048C-7D21-F9E5-227593B22C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7" name="Shape 247">
            <a:extLst>
              <a:ext uri="{FF2B5EF4-FFF2-40B4-BE49-F238E27FC236}">
                <a16:creationId xmlns:a16="http://schemas.microsoft.com/office/drawing/2014/main" id="{6A736565-0D14-C52E-327B-282F68B3EB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765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53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185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886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62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62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261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1/13/2026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581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1/13/2026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44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1/13/2026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257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1/13/2026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1584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1/13/2026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2897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1/13/2026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221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1/13/2026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064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1/13/2026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111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1439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1/13/2026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0284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1/13/2026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2195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1/13/2026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2469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3748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3799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2463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09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5868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5526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602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4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807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9227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7607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3823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9809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9"/>
          <p:cNvPicPr preferRelativeResize="0"/>
          <p:nvPr/>
        </p:nvPicPr>
        <p:blipFill rotWithShape="1">
          <a:blip r:embed="rId2">
            <a:alphaModFix/>
          </a:blip>
          <a:srcRect l="45142" b="9288"/>
          <a:stretch/>
        </p:blipFill>
        <p:spPr>
          <a:xfrm rot="5400000">
            <a:off x="2133599" y="-2171699"/>
            <a:ext cx="3714750" cy="802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0"/>
          <p:cNvPicPr preferRelativeResize="0"/>
          <p:nvPr/>
        </p:nvPicPr>
        <p:blipFill rotWithShape="1">
          <a:blip r:embed="rId3">
            <a:alphaModFix/>
          </a:blip>
          <a:srcRect r="35069" b="2780"/>
          <a:stretch/>
        </p:blipFill>
        <p:spPr>
          <a:xfrm rot="5400000">
            <a:off x="4593025" y="4364426"/>
            <a:ext cx="3158348" cy="868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1"/>
          <p:cNvPicPr preferRelativeResize="0"/>
          <p:nvPr/>
        </p:nvPicPr>
        <p:blipFill rotWithShape="1">
          <a:blip r:embed="rId4">
            <a:alphaModFix/>
          </a:blip>
          <a:srcRect r="20660" b="38811"/>
          <a:stretch/>
        </p:blipFill>
        <p:spPr>
          <a:xfrm>
            <a:off x="11252788" y="4962952"/>
            <a:ext cx="7035212" cy="5324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12"/>
          <p:cNvPicPr preferRelativeResize="0"/>
          <p:nvPr/>
        </p:nvPicPr>
        <p:blipFill rotWithShape="1">
          <a:blip r:embed="rId5">
            <a:alphaModFix/>
          </a:blip>
          <a:srcRect r="26809"/>
          <a:stretch/>
        </p:blipFill>
        <p:spPr>
          <a:xfrm rot="-5400000">
            <a:off x="10930150" y="-2052849"/>
            <a:ext cx="5324051" cy="93916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Shape 13"/>
          <p:cNvGrpSpPr/>
          <p:nvPr/>
        </p:nvGrpSpPr>
        <p:grpSpPr>
          <a:xfrm>
            <a:off x="3276337" y="2191735"/>
            <a:ext cx="11735573" cy="5903822"/>
            <a:chOff x="615225" y="581250"/>
            <a:chExt cx="7913399" cy="3981000"/>
          </a:xfrm>
        </p:grpSpPr>
        <p:sp>
          <p:nvSpPr>
            <p:cNvPr id="14" name="Shape 14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600"/>
            </a:p>
          </p:txBody>
        </p:sp>
        <p:sp>
          <p:nvSpPr>
            <p:cNvPr id="15" name="Shape 15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600"/>
            </a:p>
          </p:txBody>
        </p:sp>
      </p:grp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3924302" y="2343051"/>
            <a:ext cx="10439399" cy="56009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17" name="Shape 17"/>
          <p:cNvPicPr preferRelativeResize="0"/>
          <p:nvPr/>
        </p:nvPicPr>
        <p:blipFill rotWithShape="1">
          <a:blip r:embed="rId6">
            <a:alphaModFix/>
          </a:blip>
          <a:srcRect r="34262" b="14813"/>
          <a:stretch/>
        </p:blipFill>
        <p:spPr>
          <a:xfrm flipH="1">
            <a:off x="1" y="2419349"/>
            <a:ext cx="5072948" cy="786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351375">
            <a:off x="14220333" y="5461904"/>
            <a:ext cx="1941042" cy="2771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04960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hape 20"/>
          <p:cNvPicPr preferRelativeResize="0"/>
          <p:nvPr/>
        </p:nvPicPr>
        <p:blipFill rotWithShape="1">
          <a:blip r:embed="rId2">
            <a:alphaModFix/>
          </a:blip>
          <a:srcRect r="35069" b="17702"/>
          <a:stretch/>
        </p:blipFill>
        <p:spPr>
          <a:xfrm rot="5400000">
            <a:off x="2852774" y="3138525"/>
            <a:ext cx="4295700" cy="1000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21"/>
          <p:cNvPicPr preferRelativeResize="0"/>
          <p:nvPr/>
        </p:nvPicPr>
        <p:blipFill rotWithShape="1">
          <a:blip r:embed="rId3">
            <a:alphaModFix/>
          </a:blip>
          <a:srcRect r="26809"/>
          <a:stretch/>
        </p:blipFill>
        <p:spPr>
          <a:xfrm rot="-5400000">
            <a:off x="11139074" y="-1995074"/>
            <a:ext cx="5172900" cy="9124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Shape 22"/>
          <p:cNvGrpSpPr/>
          <p:nvPr/>
        </p:nvGrpSpPr>
        <p:grpSpPr>
          <a:xfrm>
            <a:off x="3276337" y="2191735"/>
            <a:ext cx="11735573" cy="5903822"/>
            <a:chOff x="615225" y="581250"/>
            <a:chExt cx="7913399" cy="3981000"/>
          </a:xfrm>
        </p:grpSpPr>
        <p:sp>
          <p:nvSpPr>
            <p:cNvPr id="23" name="Shape 2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600"/>
            </a:p>
          </p:txBody>
        </p:sp>
        <p:sp>
          <p:nvSpPr>
            <p:cNvPr id="24" name="Shape 2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600"/>
            </a:p>
          </p:txBody>
        </p:sp>
      </p:grpSp>
      <p:sp>
        <p:nvSpPr>
          <p:cNvPr id="25" name="Shape 25"/>
          <p:cNvSpPr txBox="1">
            <a:spLocks noGrp="1"/>
          </p:cNvSpPr>
          <p:nvPr>
            <p:ph type="ctrTitle"/>
          </p:nvPr>
        </p:nvSpPr>
        <p:spPr>
          <a:xfrm>
            <a:off x="3848100" y="3319102"/>
            <a:ext cx="10591800" cy="2319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SzPct val="100000"/>
              <a:defRPr sz="7200"/>
            </a:lvl1pPr>
            <a:lvl2pPr lvl="1" algn="ctr" rtl="0">
              <a:spcBef>
                <a:spcPts val="0"/>
              </a:spcBef>
              <a:buSzPct val="100000"/>
              <a:defRPr sz="7200"/>
            </a:lvl2pPr>
            <a:lvl3pPr lvl="2" algn="ctr" rtl="0">
              <a:spcBef>
                <a:spcPts val="0"/>
              </a:spcBef>
              <a:buSzPct val="100000"/>
              <a:defRPr sz="7200"/>
            </a:lvl3pPr>
            <a:lvl4pPr lvl="3" algn="ctr" rtl="0">
              <a:spcBef>
                <a:spcPts val="0"/>
              </a:spcBef>
              <a:buSzPct val="100000"/>
              <a:defRPr sz="7200"/>
            </a:lvl4pPr>
            <a:lvl5pPr lvl="4" algn="ctr" rtl="0">
              <a:spcBef>
                <a:spcPts val="0"/>
              </a:spcBef>
              <a:buSzPct val="100000"/>
              <a:defRPr sz="7200"/>
            </a:lvl5pPr>
            <a:lvl6pPr lvl="5" algn="ctr" rtl="0">
              <a:spcBef>
                <a:spcPts val="0"/>
              </a:spcBef>
              <a:buSzPct val="100000"/>
              <a:defRPr sz="7200"/>
            </a:lvl6pPr>
            <a:lvl7pPr lvl="6" algn="ctr" rtl="0">
              <a:spcBef>
                <a:spcPts val="0"/>
              </a:spcBef>
              <a:buSzPct val="100000"/>
              <a:defRPr sz="7200"/>
            </a:lvl7pPr>
            <a:lvl8pPr lvl="7" algn="ctr" rtl="0">
              <a:spcBef>
                <a:spcPts val="0"/>
              </a:spcBef>
              <a:buSzPct val="100000"/>
              <a:defRPr sz="7200"/>
            </a:lvl8pPr>
            <a:lvl9pPr lvl="8" algn="ctr" rtl="0">
              <a:spcBef>
                <a:spcPts val="0"/>
              </a:spcBef>
              <a:buSzPct val="100000"/>
              <a:defRPr sz="7200"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ubTitle" idx="1"/>
          </p:nvPr>
        </p:nvSpPr>
        <p:spPr>
          <a:xfrm>
            <a:off x="1371600" y="5832508"/>
            <a:ext cx="15544800" cy="1569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chemeClr val="dk2"/>
              </a:buClr>
              <a:buNone/>
              <a:defRPr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6000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6000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6000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6000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6000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6000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6000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6000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27" name="Shape 27"/>
          <p:cNvPicPr preferRelativeResize="0"/>
          <p:nvPr/>
        </p:nvPicPr>
        <p:blipFill rotWithShape="1">
          <a:blip r:embed="rId4">
            <a:alphaModFix/>
          </a:blip>
          <a:srcRect r="17197" b="18533"/>
          <a:stretch/>
        </p:blipFill>
        <p:spPr>
          <a:xfrm>
            <a:off x="12325351" y="4257401"/>
            <a:ext cx="5962649" cy="602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28"/>
          <p:cNvPicPr preferRelativeResize="0"/>
          <p:nvPr/>
        </p:nvPicPr>
        <p:blipFill rotWithShape="1">
          <a:blip r:embed="rId5">
            <a:alphaModFix/>
          </a:blip>
          <a:srcRect l="49259" b="18374"/>
          <a:stretch/>
        </p:blipFill>
        <p:spPr>
          <a:xfrm rot="5400000">
            <a:off x="1206348" y="-1244449"/>
            <a:ext cx="4235748" cy="6686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52653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Shape 30"/>
          <p:cNvPicPr preferRelativeResize="0"/>
          <p:nvPr/>
        </p:nvPicPr>
        <p:blipFill rotWithShape="1">
          <a:blip r:embed="rId2">
            <a:alphaModFix/>
          </a:blip>
          <a:srcRect r="17197" b="18533"/>
          <a:stretch/>
        </p:blipFill>
        <p:spPr>
          <a:xfrm>
            <a:off x="12325351" y="4257401"/>
            <a:ext cx="5962649" cy="602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Shape 31"/>
          <p:cNvPicPr preferRelativeResize="0"/>
          <p:nvPr/>
        </p:nvPicPr>
        <p:blipFill rotWithShape="1">
          <a:blip r:embed="rId3">
            <a:alphaModFix/>
          </a:blip>
          <a:srcRect l="49259" b="18374"/>
          <a:stretch/>
        </p:blipFill>
        <p:spPr>
          <a:xfrm rot="5400000">
            <a:off x="1206348" y="-1244449"/>
            <a:ext cx="4235748" cy="66865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Shape 32"/>
          <p:cNvGrpSpPr/>
          <p:nvPr/>
        </p:nvGrpSpPr>
        <p:grpSpPr>
          <a:xfrm>
            <a:off x="3276337" y="2191591"/>
            <a:ext cx="11735573" cy="5903822"/>
            <a:chOff x="615225" y="581250"/>
            <a:chExt cx="7913399" cy="3981000"/>
          </a:xfrm>
        </p:grpSpPr>
        <p:sp>
          <p:nvSpPr>
            <p:cNvPr id="33" name="Shape 3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600"/>
            </a:p>
          </p:txBody>
        </p:sp>
        <p:sp>
          <p:nvSpPr>
            <p:cNvPr id="34" name="Shape 3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600"/>
            </a:p>
          </p:txBody>
        </p:sp>
      </p:grpSp>
      <p:sp>
        <p:nvSpPr>
          <p:cNvPr id="35" name="Shape 35"/>
          <p:cNvSpPr/>
          <p:nvPr/>
        </p:nvSpPr>
        <p:spPr>
          <a:xfrm>
            <a:off x="8553002" y="7407698"/>
            <a:ext cx="1181999" cy="1181999"/>
          </a:xfrm>
          <a:prstGeom prst="ellipse">
            <a:avLst/>
          </a:prstGeom>
          <a:solidFill>
            <a:srgbClr val="231F1C"/>
          </a:solidFill>
          <a:ln>
            <a:noFill/>
          </a:ln>
        </p:spPr>
        <p:txBody>
          <a:bodyPr lIns="182850" tIns="182850" rIns="182850" bIns="18285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600"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5500800" y="2328202"/>
            <a:ext cx="7286400" cy="56333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36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36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36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36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36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36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36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36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36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/>
          <p:nvPr/>
        </p:nvSpPr>
        <p:spPr>
          <a:xfrm>
            <a:off x="7186800" y="7496546"/>
            <a:ext cx="3914400" cy="707399"/>
          </a:xfrm>
          <a:prstGeom prst="rect">
            <a:avLst/>
          </a:prstGeom>
          <a:noFill/>
          <a:ln>
            <a:noFill/>
          </a:ln>
        </p:spPr>
        <p:txBody>
          <a:bodyPr lIns="182850" tIns="182850" rIns="182850" bIns="182850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7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”</a:t>
            </a:r>
          </a:p>
        </p:txBody>
      </p:sp>
      <p:pic>
        <p:nvPicPr>
          <p:cNvPr id="38" name="Shape 38"/>
          <p:cNvPicPr preferRelativeResize="0"/>
          <p:nvPr/>
        </p:nvPicPr>
        <p:blipFill rotWithShape="1">
          <a:blip r:embed="rId4">
            <a:alphaModFix/>
          </a:blip>
          <a:srcRect l="17184" b="50541"/>
          <a:stretch/>
        </p:blipFill>
        <p:spPr>
          <a:xfrm>
            <a:off x="-19048" y="5199251"/>
            <a:ext cx="6276401" cy="5087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Shape 39"/>
          <p:cNvPicPr preferRelativeResize="0"/>
          <p:nvPr/>
        </p:nvPicPr>
        <p:blipFill rotWithShape="1">
          <a:blip r:embed="rId5">
            <a:alphaModFix/>
          </a:blip>
          <a:srcRect r="34288" b="26905"/>
          <a:stretch/>
        </p:blipFill>
        <p:spPr>
          <a:xfrm rot="-5400000">
            <a:off x="13063351" y="-986301"/>
            <a:ext cx="4276448" cy="62109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94439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Shape 41"/>
          <p:cNvPicPr preferRelativeResize="0"/>
          <p:nvPr/>
        </p:nvPicPr>
        <p:blipFill rotWithShape="1">
          <a:blip r:embed="rId2">
            <a:alphaModFix/>
          </a:blip>
          <a:srcRect l="50049" t="-17056" r="-4964" b="19199"/>
          <a:stretch/>
        </p:blipFill>
        <p:spPr>
          <a:xfrm rot="5400000">
            <a:off x="2063549" y="-2120698"/>
            <a:ext cx="5055000" cy="92583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" name="Shape 42"/>
          <p:cNvGrpSpPr/>
          <p:nvPr/>
        </p:nvGrpSpPr>
        <p:grpSpPr>
          <a:xfrm>
            <a:off x="1230452" y="1162500"/>
            <a:ext cx="15826799" cy="7962000"/>
            <a:chOff x="615225" y="581250"/>
            <a:chExt cx="7913399" cy="3981000"/>
          </a:xfrm>
        </p:grpSpPr>
        <p:sp>
          <p:nvSpPr>
            <p:cNvPr id="43" name="Shape 4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600"/>
            </a:p>
          </p:txBody>
        </p:sp>
        <p:sp>
          <p:nvSpPr>
            <p:cNvPr id="44" name="Shape 4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600"/>
            </a:p>
          </p:txBody>
        </p:sp>
      </p:grp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2503202" y="2088352"/>
            <a:ext cx="13281599" cy="1907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2503202" y="4244900"/>
            <a:ext cx="13281599" cy="4654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har char="◉"/>
              <a:defRPr/>
            </a:lvl1pPr>
            <a:lvl2pPr lvl="1">
              <a:spcBef>
                <a:spcPts val="0"/>
              </a:spcBef>
              <a:buChar char="◎"/>
              <a:defRPr/>
            </a:lvl2pPr>
            <a:lvl3pPr lvl="2">
              <a:spcBef>
                <a:spcPts val="0"/>
              </a:spcBef>
              <a:buChar char="○"/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47" name="Shape 47"/>
          <p:cNvPicPr preferRelativeResize="0"/>
          <p:nvPr/>
        </p:nvPicPr>
        <p:blipFill rotWithShape="1">
          <a:blip r:embed="rId3">
            <a:alphaModFix/>
          </a:blip>
          <a:srcRect r="36415" b="23112"/>
          <a:stretch/>
        </p:blipFill>
        <p:spPr>
          <a:xfrm>
            <a:off x="14795752" y="3695702"/>
            <a:ext cx="3492248" cy="659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Shape 48"/>
          <p:cNvPicPr preferRelativeResize="0"/>
          <p:nvPr/>
        </p:nvPicPr>
        <p:blipFill rotWithShape="1">
          <a:blip r:embed="rId4">
            <a:alphaModFix/>
          </a:blip>
          <a:srcRect l="11090" r="-11089" b="16541"/>
          <a:stretch/>
        </p:blipFill>
        <p:spPr>
          <a:xfrm>
            <a:off x="-38100" y="6711000"/>
            <a:ext cx="3492251" cy="357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03904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/>
          <p:cNvPicPr preferRelativeResize="0"/>
          <p:nvPr/>
        </p:nvPicPr>
        <p:blipFill rotWithShape="1">
          <a:blip r:embed="rId2">
            <a:alphaModFix/>
          </a:blip>
          <a:srcRect r="34288" b="26905"/>
          <a:stretch/>
        </p:blipFill>
        <p:spPr>
          <a:xfrm rot="-5400000">
            <a:off x="13063351" y="-986301"/>
            <a:ext cx="4276448" cy="62109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Shape 51"/>
          <p:cNvGrpSpPr/>
          <p:nvPr/>
        </p:nvGrpSpPr>
        <p:grpSpPr>
          <a:xfrm>
            <a:off x="1230452" y="1162500"/>
            <a:ext cx="15826799" cy="7962000"/>
            <a:chOff x="615225" y="581250"/>
            <a:chExt cx="7913399" cy="3981000"/>
          </a:xfrm>
        </p:grpSpPr>
        <p:sp>
          <p:nvSpPr>
            <p:cNvPr id="52" name="Shape 52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600"/>
            </a:p>
          </p:txBody>
        </p:sp>
        <p:sp>
          <p:nvSpPr>
            <p:cNvPr id="53" name="Shape 53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600"/>
            </a:p>
          </p:txBody>
        </p:sp>
      </p:grp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2503202" y="2088352"/>
            <a:ext cx="13281599" cy="1907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2383301" y="4231546"/>
            <a:ext cx="6563399" cy="430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9341602" y="4231546"/>
            <a:ext cx="6563399" cy="430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3">
            <a:alphaModFix/>
          </a:blip>
          <a:srcRect l="57520" b="21764"/>
          <a:stretch/>
        </p:blipFill>
        <p:spPr>
          <a:xfrm>
            <a:off x="0" y="4761151"/>
            <a:ext cx="3057800" cy="552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4">
            <a:alphaModFix/>
          </a:blip>
          <a:srcRect r="35069" b="72214"/>
          <a:stretch/>
        </p:blipFill>
        <p:spPr>
          <a:xfrm>
            <a:off x="14011350" y="6910417"/>
            <a:ext cx="4295700" cy="33765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0438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>
            <a:alphaModFix/>
          </a:blip>
          <a:srcRect l="45000" b="3157"/>
          <a:stretch/>
        </p:blipFill>
        <p:spPr>
          <a:xfrm>
            <a:off x="-22024" y="2667077"/>
            <a:ext cx="2362550" cy="7641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>
            <a:alphaModFix/>
          </a:blip>
          <a:srcRect l="-5401" t="-6270" r="32211" b="6270"/>
          <a:stretch/>
        </p:blipFill>
        <p:spPr>
          <a:xfrm rot="-5400000" flipH="1">
            <a:off x="12586775" y="4585775"/>
            <a:ext cx="4125348" cy="72770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1230452" y="1162500"/>
            <a:ext cx="15826799" cy="7962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600"/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600"/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2503202" y="2088352"/>
            <a:ext cx="13281599" cy="1907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2352200" y="4255852"/>
            <a:ext cx="4336800" cy="4669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6911352" y="4255852"/>
            <a:ext cx="4336800" cy="4669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11470506" y="4255852"/>
            <a:ext cx="4336800" cy="4669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>
            <a:alphaModFix/>
          </a:blip>
          <a:srcRect l="-13090" t="-8865" r="39793" b="42702"/>
          <a:stretch/>
        </p:blipFill>
        <p:spPr>
          <a:xfrm rot="-5400000">
            <a:off x="13887449" y="-181566"/>
            <a:ext cx="4267200" cy="4610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9445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4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4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8523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Shape 71"/>
          <p:cNvPicPr preferRelativeResize="0"/>
          <p:nvPr/>
        </p:nvPicPr>
        <p:blipFill rotWithShape="1">
          <a:blip r:embed="rId2">
            <a:alphaModFix/>
          </a:blip>
          <a:srcRect l="49259" b="18374"/>
          <a:stretch/>
        </p:blipFill>
        <p:spPr>
          <a:xfrm rot="5400000">
            <a:off x="836274" y="-874374"/>
            <a:ext cx="2956596" cy="46672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" name="Shape 72"/>
          <p:cNvGrpSpPr/>
          <p:nvPr/>
        </p:nvGrpSpPr>
        <p:grpSpPr>
          <a:xfrm>
            <a:off x="1230452" y="1162500"/>
            <a:ext cx="15826799" cy="7962000"/>
            <a:chOff x="615225" y="581250"/>
            <a:chExt cx="7913399" cy="3981000"/>
          </a:xfrm>
        </p:grpSpPr>
        <p:sp>
          <p:nvSpPr>
            <p:cNvPr id="73" name="Shape 7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600"/>
            </a:p>
          </p:txBody>
        </p:sp>
        <p:sp>
          <p:nvSpPr>
            <p:cNvPr id="74" name="Shape 7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600"/>
            </a:p>
          </p:txBody>
        </p:sp>
      </p:grpSp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2503202" y="2088352"/>
            <a:ext cx="13281599" cy="997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6000"/>
            </a:lvl1pPr>
            <a:lvl2pPr lvl="1" algn="ctr">
              <a:spcBef>
                <a:spcPts val="0"/>
              </a:spcBef>
              <a:buSzPct val="100000"/>
              <a:defRPr sz="6000"/>
            </a:lvl2pPr>
            <a:lvl3pPr lvl="2" algn="ctr">
              <a:spcBef>
                <a:spcPts val="0"/>
              </a:spcBef>
              <a:buSzPct val="100000"/>
              <a:defRPr sz="6000"/>
            </a:lvl3pPr>
            <a:lvl4pPr lvl="3" algn="ctr">
              <a:spcBef>
                <a:spcPts val="0"/>
              </a:spcBef>
              <a:buSzPct val="100000"/>
              <a:defRPr sz="6000"/>
            </a:lvl4pPr>
            <a:lvl5pPr lvl="4" algn="ctr">
              <a:spcBef>
                <a:spcPts val="0"/>
              </a:spcBef>
              <a:buSzPct val="100000"/>
              <a:defRPr sz="6000"/>
            </a:lvl5pPr>
            <a:lvl6pPr lvl="5" algn="ctr">
              <a:spcBef>
                <a:spcPts val="0"/>
              </a:spcBef>
              <a:buSzPct val="100000"/>
              <a:defRPr sz="6000"/>
            </a:lvl6pPr>
            <a:lvl7pPr lvl="6" algn="ctr">
              <a:spcBef>
                <a:spcPts val="0"/>
              </a:spcBef>
              <a:buSzPct val="100000"/>
              <a:defRPr sz="6000"/>
            </a:lvl7pPr>
            <a:lvl8pPr lvl="7" algn="ctr">
              <a:spcBef>
                <a:spcPts val="0"/>
              </a:spcBef>
              <a:buSzPct val="100000"/>
              <a:defRPr sz="6000"/>
            </a:lvl8pPr>
            <a:lvl9pPr lvl="8" algn="ctr">
              <a:spcBef>
                <a:spcPts val="0"/>
              </a:spcBef>
              <a:buSzPct val="100000"/>
              <a:defRPr sz="6000"/>
            </a:lvl9pPr>
          </a:lstStyle>
          <a:p>
            <a:endParaRPr/>
          </a:p>
        </p:txBody>
      </p:sp>
      <p:pic>
        <p:nvPicPr>
          <p:cNvPr id="76" name="Shape 76"/>
          <p:cNvPicPr preferRelativeResize="0"/>
          <p:nvPr/>
        </p:nvPicPr>
        <p:blipFill rotWithShape="1">
          <a:blip r:embed="rId3">
            <a:alphaModFix/>
          </a:blip>
          <a:srcRect r="17197" b="18533"/>
          <a:stretch/>
        </p:blipFill>
        <p:spPr>
          <a:xfrm>
            <a:off x="13830302" y="5779249"/>
            <a:ext cx="4457699" cy="4507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07467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Shape 78"/>
          <p:cNvPicPr preferRelativeResize="0"/>
          <p:nvPr/>
        </p:nvPicPr>
        <p:blipFill rotWithShape="1">
          <a:blip r:embed="rId2">
            <a:alphaModFix/>
          </a:blip>
          <a:srcRect r="17197" b="18533"/>
          <a:stretch/>
        </p:blipFill>
        <p:spPr>
          <a:xfrm>
            <a:off x="13830302" y="5779249"/>
            <a:ext cx="4457699" cy="45077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" name="Shape 79"/>
          <p:cNvGrpSpPr/>
          <p:nvPr/>
        </p:nvGrpSpPr>
        <p:grpSpPr>
          <a:xfrm>
            <a:off x="1230452" y="1162500"/>
            <a:ext cx="15826799" cy="7962000"/>
            <a:chOff x="615225" y="581250"/>
            <a:chExt cx="7913399" cy="3981000"/>
          </a:xfrm>
        </p:grpSpPr>
        <p:sp>
          <p:nvSpPr>
            <p:cNvPr id="80" name="Shape 80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600"/>
            </a:p>
          </p:txBody>
        </p:sp>
        <p:sp>
          <p:nvSpPr>
            <p:cNvPr id="81" name="Shape 81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600"/>
            </a:p>
          </p:txBody>
        </p:sp>
      </p:grp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1771652" y="7898201"/>
            <a:ext cx="14744999" cy="10391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720"/>
              </a:spcBef>
              <a:buSzPct val="100000"/>
              <a:buNone/>
              <a:defRPr sz="2400"/>
            </a:lvl1pPr>
          </a:lstStyle>
          <a:p>
            <a:endParaRPr/>
          </a:p>
        </p:txBody>
      </p:sp>
      <p:pic>
        <p:nvPicPr>
          <p:cNvPr id="83" name="Shape 83"/>
          <p:cNvPicPr preferRelativeResize="0"/>
          <p:nvPr/>
        </p:nvPicPr>
        <p:blipFill rotWithShape="1">
          <a:blip r:embed="rId3">
            <a:alphaModFix/>
          </a:blip>
          <a:srcRect l="49259" b="18374"/>
          <a:stretch/>
        </p:blipFill>
        <p:spPr>
          <a:xfrm rot="5400000">
            <a:off x="836274" y="-874374"/>
            <a:ext cx="2956596" cy="4667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43703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Shape 85"/>
          <p:cNvPicPr preferRelativeResize="0"/>
          <p:nvPr/>
        </p:nvPicPr>
        <p:blipFill rotWithShape="1">
          <a:blip r:embed="rId2">
            <a:alphaModFix/>
          </a:blip>
          <a:srcRect r="40695" b="12701"/>
          <a:stretch/>
        </p:blipFill>
        <p:spPr>
          <a:xfrm>
            <a:off x="15455962" y="3779700"/>
            <a:ext cx="2832038" cy="650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 rotWithShape="1">
          <a:blip r:embed="rId3">
            <a:alphaModFix/>
          </a:blip>
          <a:srcRect l="43534" b="9942"/>
          <a:stretch/>
        </p:blipFill>
        <p:spPr>
          <a:xfrm rot="-5400000" flipH="1">
            <a:off x="13721450" y="-2261500"/>
            <a:ext cx="2324100" cy="680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/>
          <p:cNvPicPr preferRelativeResize="0"/>
          <p:nvPr/>
        </p:nvPicPr>
        <p:blipFill rotWithShape="1">
          <a:blip r:embed="rId3">
            <a:alphaModFix/>
          </a:blip>
          <a:srcRect r="35069" b="2780"/>
          <a:stretch/>
        </p:blipFill>
        <p:spPr>
          <a:xfrm rot="5400000">
            <a:off x="2472401" y="4948901"/>
            <a:ext cx="2846648" cy="78295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" name="Shape 88"/>
          <p:cNvGrpSpPr/>
          <p:nvPr/>
        </p:nvGrpSpPr>
        <p:grpSpPr>
          <a:xfrm>
            <a:off x="1230452" y="1162500"/>
            <a:ext cx="15826799" cy="7962000"/>
            <a:chOff x="615225" y="581250"/>
            <a:chExt cx="7913399" cy="3981000"/>
          </a:xfrm>
        </p:grpSpPr>
        <p:sp>
          <p:nvSpPr>
            <p:cNvPr id="89" name="Shape 89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600"/>
            </a:p>
          </p:txBody>
        </p:sp>
        <p:sp>
          <p:nvSpPr>
            <p:cNvPr id="90" name="Shape 90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600"/>
            </a:p>
          </p:txBody>
        </p:sp>
      </p:grpSp>
      <p:pic>
        <p:nvPicPr>
          <p:cNvPr id="91" name="Shape 91"/>
          <p:cNvPicPr preferRelativeResize="0"/>
          <p:nvPr/>
        </p:nvPicPr>
        <p:blipFill rotWithShape="1">
          <a:blip r:embed="rId4">
            <a:alphaModFix/>
          </a:blip>
          <a:srcRect l="45142" t="-12064" b="21353"/>
          <a:stretch/>
        </p:blipFill>
        <p:spPr>
          <a:xfrm rot="5400000">
            <a:off x="1898399" y="-1936500"/>
            <a:ext cx="3308850" cy="7143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 rotWithShape="1">
          <a:blip r:embed="rId5">
            <a:alphaModFix/>
          </a:blip>
          <a:srcRect l="11090" r="-11089" b="16541"/>
          <a:stretch/>
        </p:blipFill>
        <p:spPr>
          <a:xfrm flipH="1">
            <a:off x="15278099" y="7204952"/>
            <a:ext cx="3009899" cy="30820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40596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ust plants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/>
          <p:cNvPicPr preferRelativeResize="0"/>
          <p:nvPr/>
        </p:nvPicPr>
        <p:blipFill rotWithShape="1">
          <a:blip r:embed="rId2">
            <a:alphaModFix/>
          </a:blip>
          <a:srcRect l="43534"/>
          <a:stretch/>
        </p:blipFill>
        <p:spPr>
          <a:xfrm rot="-5400000" flipH="1">
            <a:off x="10153824" y="-2637225"/>
            <a:ext cx="2324100" cy="756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 l="45142" t="-12064" b="21353"/>
          <a:stretch/>
        </p:blipFill>
        <p:spPr>
          <a:xfrm rot="5400000">
            <a:off x="2133599" y="-2171699"/>
            <a:ext cx="3714750" cy="802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 rotWithShape="1">
          <a:blip r:embed="rId2">
            <a:alphaModFix/>
          </a:blip>
          <a:srcRect r="35069" b="2780"/>
          <a:stretch/>
        </p:blipFill>
        <p:spPr>
          <a:xfrm rot="5400000">
            <a:off x="5329901" y="4948901"/>
            <a:ext cx="2846648" cy="7829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 rotWithShape="1">
          <a:blip r:embed="rId4">
            <a:alphaModFix/>
          </a:blip>
          <a:srcRect r="20660" b="38811"/>
          <a:stretch/>
        </p:blipFill>
        <p:spPr>
          <a:xfrm>
            <a:off x="11944351" y="5486302"/>
            <a:ext cx="6343649" cy="480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 rotWithShape="1">
          <a:blip r:embed="rId5">
            <a:alphaModFix/>
          </a:blip>
          <a:srcRect r="26809"/>
          <a:stretch/>
        </p:blipFill>
        <p:spPr>
          <a:xfrm rot="-5400000">
            <a:off x="12759300" y="-1547250"/>
            <a:ext cx="4000500" cy="705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 rotWithShape="1">
          <a:blip r:embed="rId6">
            <a:alphaModFix/>
          </a:blip>
          <a:srcRect r="34262" b="14813"/>
          <a:stretch/>
        </p:blipFill>
        <p:spPr>
          <a:xfrm flipH="1">
            <a:off x="1" y="2419349"/>
            <a:ext cx="5072948" cy="786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 rotWithShape="1">
          <a:blip r:embed="rId7">
            <a:alphaModFix/>
          </a:blip>
          <a:srcRect r="40695" b="12701"/>
          <a:stretch/>
        </p:blipFill>
        <p:spPr>
          <a:xfrm>
            <a:off x="15096101" y="2952751"/>
            <a:ext cx="3191900" cy="7334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09707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ust plants small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 rotWithShape="1">
          <a:blip r:embed="rId2">
            <a:alphaModFix/>
          </a:blip>
          <a:srcRect l="43534"/>
          <a:stretch/>
        </p:blipFill>
        <p:spPr>
          <a:xfrm rot="-5400000" flipH="1">
            <a:off x="12898153" y="-1753901"/>
            <a:ext cx="1539986" cy="5009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 l="45142" t="-12064" b="21353"/>
          <a:stretch/>
        </p:blipFill>
        <p:spPr>
          <a:xfrm rot="5400000">
            <a:off x="1443326" y="-1481424"/>
            <a:ext cx="2523551" cy="544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2">
            <a:alphaModFix/>
          </a:blip>
          <a:srcRect r="35069" b="2780"/>
          <a:stretch/>
        </p:blipFill>
        <p:spPr>
          <a:xfrm rot="5400000">
            <a:off x="2955329" y="7327129"/>
            <a:ext cx="1578408" cy="4341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>
            <a:alphaModFix/>
          </a:blip>
          <a:srcRect r="20660" b="38811"/>
          <a:stretch/>
        </p:blipFill>
        <p:spPr>
          <a:xfrm>
            <a:off x="13946653" y="7001570"/>
            <a:ext cx="4341350" cy="3285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5">
            <a:alphaModFix/>
          </a:blip>
          <a:srcRect r="26809"/>
          <a:stretch/>
        </p:blipFill>
        <p:spPr>
          <a:xfrm rot="-5400000">
            <a:off x="14624588" y="-1031664"/>
            <a:ext cx="2650799" cy="4676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6">
            <a:alphaModFix/>
          </a:blip>
          <a:srcRect r="34262" b="14813"/>
          <a:stretch/>
        </p:blipFill>
        <p:spPr>
          <a:xfrm flipH="1">
            <a:off x="1" y="5924552"/>
            <a:ext cx="2812853" cy="436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7">
            <a:alphaModFix/>
          </a:blip>
          <a:srcRect r="40695" b="12701"/>
          <a:stretch/>
        </p:blipFill>
        <p:spPr>
          <a:xfrm>
            <a:off x="16103588" y="5267696"/>
            <a:ext cx="2184414" cy="5019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97585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photo as background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>
            <a:off x="-19050" y="-19050"/>
            <a:ext cx="18307199" cy="10306200"/>
          </a:xfrm>
          <a:prstGeom prst="frame">
            <a:avLst>
              <a:gd name="adj1" fmla="val 6469"/>
            </a:avLst>
          </a:prstGeom>
          <a:solidFill>
            <a:srgbClr val="FFFFFF">
              <a:alpha val="50379"/>
            </a:srgbClr>
          </a:solidFill>
          <a:ln>
            <a:noFill/>
          </a:ln>
        </p:spPr>
        <p:txBody>
          <a:bodyPr lIns="182850" tIns="182850" rIns="182850" bIns="18285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600"/>
          </a:p>
        </p:txBody>
      </p:sp>
      <p:pic>
        <p:nvPicPr>
          <p:cNvPr id="111" name="Shape 111"/>
          <p:cNvPicPr preferRelativeResize="0"/>
          <p:nvPr/>
        </p:nvPicPr>
        <p:blipFill rotWithShape="1">
          <a:blip r:embed="rId2">
            <a:alphaModFix/>
          </a:blip>
          <a:srcRect r="17197" b="18533"/>
          <a:stretch/>
        </p:blipFill>
        <p:spPr>
          <a:xfrm>
            <a:off x="13830302" y="5779249"/>
            <a:ext cx="4457699" cy="4507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 rotWithShape="1">
          <a:blip r:embed="rId3">
            <a:alphaModFix/>
          </a:blip>
          <a:srcRect l="49259" b="18374"/>
          <a:stretch/>
        </p:blipFill>
        <p:spPr>
          <a:xfrm rot="5400000">
            <a:off x="836274" y="-874374"/>
            <a:ext cx="2956596" cy="4667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88309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4086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6532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552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5116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5751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918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2"/>
            <a:ext cx="8080376" cy="959645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68" y="2302672"/>
            <a:ext cx="8083550" cy="959645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68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1742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4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5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5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8316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7354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9370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205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4561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2059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9992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1887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5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973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396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866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29" y="409576"/>
            <a:ext cx="6016626" cy="174307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92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29" y="2152656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357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4"/>
            <a:ext cx="10972800" cy="850109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21"/>
            <a:ext cx="10972800" cy="12072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854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4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30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30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30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973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1/13/2026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218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109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503202" y="2088352"/>
            <a:ext cx="13281599" cy="1907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2503202" y="4244900"/>
            <a:ext cx="13281599" cy="465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chemeClr val="dk2"/>
              </a:buClr>
              <a:buFont typeface="Tinos"/>
              <a:buChar char="◉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1pPr>
            <a:lvl2pPr lvl="1">
              <a:spcBef>
                <a:spcPts val="480"/>
              </a:spcBef>
              <a:buClr>
                <a:schemeClr val="dk2"/>
              </a:buClr>
              <a:buFont typeface="Tinos"/>
              <a:buChar char="◎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2pPr>
            <a:lvl3pPr lvl="2">
              <a:spcBef>
                <a:spcPts val="480"/>
              </a:spcBef>
              <a:buClr>
                <a:schemeClr val="dk2"/>
              </a:buClr>
              <a:buFont typeface="Tinos"/>
              <a:buChar char="○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3pPr>
            <a:lvl4pPr lvl="3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4pPr>
            <a:lvl5pPr lvl="4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5pPr>
            <a:lvl6pPr lvl="5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6pPr>
            <a:lvl7pPr lvl="6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7pPr>
            <a:lvl8pPr lvl="7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8pPr>
            <a:lvl9pPr lvl="8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1582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94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544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544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544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300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2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sv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openxmlformats.org/officeDocument/2006/relationships/image" Target="../media/image26.svg"/><Relationship Id="rId4" Type="http://schemas.openxmlformats.org/officeDocument/2006/relationships/image" Target="../media/image30.svg"/><Relationship Id="rId9" Type="http://schemas.openxmlformats.org/officeDocument/2006/relationships/image" Target="../media/image25.pn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sv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2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sv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1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sv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openxmlformats.org/officeDocument/2006/relationships/image" Target="../media/image26.svg"/><Relationship Id="rId4" Type="http://schemas.openxmlformats.org/officeDocument/2006/relationships/image" Target="../media/image30.sv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sv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1.png"/><Relationship Id="rId12" Type="http://schemas.openxmlformats.org/officeDocument/2006/relationships/image" Target="../media/image26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svg"/><Relationship Id="rId11" Type="http://schemas.openxmlformats.org/officeDocument/2006/relationships/image" Target="../media/image25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FCD18425-916E-0E45-BECB-960E9E4C23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" y="17318"/>
            <a:ext cx="4411580" cy="4114800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B153C40F-56FB-1275-6336-EB6C6FDC33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4173201" y="-114300"/>
            <a:ext cx="4411580" cy="4114800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75920AC7-6CEA-4E04-9545-49077B72FA2C}"/>
              </a:ext>
            </a:extLst>
          </p:cNvPr>
          <p:cNvSpPr/>
          <p:nvPr/>
        </p:nvSpPr>
        <p:spPr>
          <a:xfrm>
            <a:off x="4515808" y="4565970"/>
            <a:ext cx="9255419" cy="1154162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1371600">
              <a:defRPr/>
            </a:pPr>
            <a:r>
              <a:rPr lang="en-US" sz="6600" b="1" kern="0" cap="all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ÂM NHẠC LỚP 5</a:t>
            </a: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48FB808A-0F23-A04B-AE5F-3E4BCF2641EF}"/>
              </a:ext>
            </a:extLst>
          </p:cNvPr>
          <p:cNvSpPr txBox="1"/>
          <p:nvPr/>
        </p:nvSpPr>
        <p:spPr>
          <a:xfrm>
            <a:off x="4053101" y="7794774"/>
            <a:ext cx="104336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4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</a:t>
            </a:r>
            <a:r>
              <a:rPr lang="en-US" altLang="en-US" sz="4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Nguyễn Thị Thanh Tâm</a:t>
            </a:r>
            <a:endParaRPr lang="vi-VN" altLang="en-US" sz="4200" b="1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C58DA84E-7DC4-E22B-3566-49651A18F111}"/>
              </a:ext>
            </a:extLst>
          </p:cNvPr>
          <p:cNvSpPr txBox="1"/>
          <p:nvPr/>
        </p:nvSpPr>
        <p:spPr>
          <a:xfrm>
            <a:off x="2715817" y="283755"/>
            <a:ext cx="1344691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9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XÃ NGUYỄN BỈNH KHÊM</a:t>
            </a:r>
            <a:endParaRPr lang="vi-VN" altLang="en-US" sz="3900" b="1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4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Hòa Bình</a:t>
            </a:r>
          </a:p>
        </p:txBody>
      </p:sp>
      <p:sp>
        <p:nvSpPr>
          <p:cNvPr id="12" name="Rectangles 7">
            <a:extLst>
              <a:ext uri="{FF2B5EF4-FFF2-40B4-BE49-F238E27FC236}">
                <a16:creationId xmlns:a16="http://schemas.microsoft.com/office/drawing/2014/main" id="{6F16ED64-41B0-8D55-83B0-151782CAA9B8}"/>
              </a:ext>
            </a:extLst>
          </p:cNvPr>
          <p:cNvSpPr/>
          <p:nvPr/>
        </p:nvSpPr>
        <p:spPr>
          <a:xfrm>
            <a:off x="1548344" y="2072957"/>
            <a:ext cx="15443199" cy="166199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480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54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THẦY CÔ VỀ DỰ GIỜ </a:t>
            </a:r>
            <a:endParaRPr lang="en-US" altLang="vi-VN" sz="5400" b="1" dirty="0"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F36DBA1-8C75-8AA9-7A70-5DA9F7832C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2320" y="8635031"/>
            <a:ext cx="9522071" cy="1614488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49BDB0F8-4DA1-EB66-9644-E4B85A456F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44000" y="8635031"/>
            <a:ext cx="9409296" cy="161448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FB0442F5-4E89-4771-A20F-4D890F893B2E}"/>
              </a:ext>
            </a:extLst>
          </p:cNvPr>
          <p:cNvSpPr/>
          <p:nvPr/>
        </p:nvSpPr>
        <p:spPr>
          <a:xfrm rot="723738" flipH="1">
            <a:off x="15119901" y="6262626"/>
            <a:ext cx="3377820" cy="3276600"/>
          </a:xfrm>
          <a:custGeom>
            <a:avLst/>
            <a:gdLst/>
            <a:ahLst/>
            <a:cxnLst/>
            <a:rect l="l" t="t" r="r" b="b"/>
            <a:pathLst>
              <a:path w="1598302" h="1208716">
                <a:moveTo>
                  <a:pt x="0" y="0"/>
                </a:moveTo>
                <a:lnTo>
                  <a:pt x="1598302" y="0"/>
                </a:lnTo>
                <a:lnTo>
                  <a:pt x="1598302" y="1208716"/>
                </a:lnTo>
                <a:lnTo>
                  <a:pt x="0" y="12087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05B90109-D030-491C-AB83-EDF3159B0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9737" y="9108041"/>
            <a:ext cx="18615689" cy="125314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B6CACE2-D396-48AD-9F95-0553023AB2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402" y="9501187"/>
            <a:ext cx="8991600" cy="78581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2167FF1-43A9-4BE7-9D2E-61D2AFA60A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46580" y="9501188"/>
            <a:ext cx="9771581" cy="78581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B66B0F03-7A26-443D-84DC-C12EAE08BE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34" y="6896100"/>
            <a:ext cx="3048001" cy="321004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CAA1E1E-80A5-49D0-BF8D-8B3F5B294AD6}"/>
              </a:ext>
            </a:extLst>
          </p:cNvPr>
          <p:cNvGrpSpPr/>
          <p:nvPr/>
        </p:nvGrpSpPr>
        <p:grpSpPr>
          <a:xfrm>
            <a:off x="0" y="-114300"/>
            <a:ext cx="18294627" cy="1303436"/>
            <a:chOff x="0" y="-114300"/>
            <a:chExt cx="18294627" cy="1303436"/>
          </a:xfrm>
        </p:grpSpPr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3E4D84F7-0E32-4548-951C-E10B8AD36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-114300"/>
              <a:ext cx="9150626" cy="1303436"/>
            </a:xfrm>
            <a:prstGeom prst="rect">
              <a:avLst/>
            </a:prstGeom>
          </p:spPr>
        </p:pic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597390B9-9D6E-4A1B-B2FC-6FCFA2695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9144000" y="-114300"/>
              <a:ext cx="9150627" cy="1303436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73D5FA4-7508-4F07-8758-385C7F0589AF}"/>
              </a:ext>
            </a:extLst>
          </p:cNvPr>
          <p:cNvSpPr/>
          <p:nvPr/>
        </p:nvSpPr>
        <p:spPr>
          <a:xfrm>
            <a:off x="521151" y="1654420"/>
            <a:ext cx="94019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Hát kết hợp </a:t>
            </a:r>
            <a:r>
              <a:rPr lang="vi-VN" sz="5400" b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" panose="020B0604020202020204" pitchFamily="34" charset="0"/>
              </a:rPr>
              <a:t>động tác cơ thể</a:t>
            </a:r>
            <a:endParaRPr kumimoji="0" lang="en-US" sz="5400" b="1" i="0" u="none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246B86-7E8D-4A5E-B772-1F46A7A892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47800" y="2724500"/>
            <a:ext cx="14964698" cy="33305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AAB1817-C18C-4A1C-ABE6-80352BAEF9B0}"/>
              </a:ext>
            </a:extLst>
          </p:cNvPr>
          <p:cNvSpPr txBox="1"/>
          <p:nvPr/>
        </p:nvSpPr>
        <p:spPr>
          <a:xfrm>
            <a:off x="3962400" y="3931658"/>
            <a:ext cx="13792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Tuổi       thơ     của       chúng             em.        Tựa      như     những   cánh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3B8FDE-0181-4539-AA3A-B21954B104AC}"/>
              </a:ext>
            </a:extLst>
          </p:cNvPr>
          <p:cNvSpPr txBox="1"/>
          <p:nvPr/>
        </p:nvSpPr>
        <p:spPr>
          <a:xfrm>
            <a:off x="2620298" y="5726205"/>
            <a:ext cx="13792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chim.     Bay  đi           bay    đi    xây     mùa     xuân.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6BEC593-6B5D-4E69-9B8D-EDA70144A7EA}"/>
              </a:ext>
            </a:extLst>
          </p:cNvPr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391195" y="4335201"/>
            <a:ext cx="483870" cy="549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090AB8-7CC2-216E-3496-F39846955284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965" y="4328175"/>
            <a:ext cx="607060" cy="60198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B440BF9-9E46-461C-9A30-7DBF0338D003}"/>
              </a:ext>
            </a:extLst>
          </p:cNvPr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9869589" y="4318783"/>
            <a:ext cx="607060" cy="549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53B311B-76C0-4550-904D-D4F5E353A602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154" y="4351320"/>
            <a:ext cx="607060" cy="6019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0B41BF4-C51C-4353-87E8-934E19468F94}"/>
              </a:ext>
            </a:extLst>
          </p:cNvPr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011471" y="6440286"/>
            <a:ext cx="483870" cy="549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9048706-E1EE-4BD1-B9B6-D2F3DE08CDE9}"/>
              </a:ext>
            </a:extLst>
          </p:cNvPr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2489865" y="6423868"/>
            <a:ext cx="607060" cy="549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183BB4F-0BCC-4B0F-88DF-C0A8AAE71552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6454331"/>
            <a:ext cx="607060" cy="6019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E4535DD-3685-4AF5-ABCD-A47CCF3AE695}"/>
              </a:ext>
            </a:extLst>
          </p:cNvPr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726836" y="6409823"/>
            <a:ext cx="483870" cy="549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9FC42E7-3B47-4196-9495-5C26A821424A}"/>
              </a:ext>
            </a:extLst>
          </p:cNvPr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6205230" y="6393405"/>
            <a:ext cx="607060" cy="549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8A851FB-7FE2-4AB9-A519-2A8CD1F71AEE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106" y="6440286"/>
            <a:ext cx="607060" cy="60198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85520E-E7BC-402F-93B5-8889CBEEFFCB}"/>
              </a:ext>
            </a:extLst>
          </p:cNvPr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992467" y="6362942"/>
            <a:ext cx="483870" cy="549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4C7486B-D176-42DB-B3A5-F48D45454CF2}"/>
              </a:ext>
            </a:extLst>
          </p:cNvPr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10470861" y="6346524"/>
            <a:ext cx="607060" cy="549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D1F1A61-0D39-4409-9F08-AFEBCC782A9E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5783" y="6341335"/>
            <a:ext cx="607060" cy="60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7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B82D59-1DFB-4FE6-8DDB-90B7DE2B0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737" y="1181101"/>
            <a:ext cx="17373600" cy="8540534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03E36DC-FB68-49A1-B492-F013ED9BE1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402" y="9867899"/>
            <a:ext cx="8991600" cy="4191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FE1E6BC3-DA50-449C-A9B1-91037A4754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46580" y="9867900"/>
            <a:ext cx="9771581" cy="419101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DB85FA68-014E-48AF-B8B0-D6DFE8B9C8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-114300"/>
            <a:ext cx="9150626" cy="304800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F8E12D09-92E6-41F2-826B-18529BD284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144000" y="-114300"/>
            <a:ext cx="9150627" cy="304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2775D3-E3E2-4A8C-85FA-DFE12EEA9C97}"/>
              </a:ext>
            </a:extLst>
          </p:cNvPr>
          <p:cNvSpPr txBox="1"/>
          <p:nvPr/>
        </p:nvSpPr>
        <p:spPr>
          <a:xfrm>
            <a:off x="3068782" y="1864780"/>
            <a:ext cx="13792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Tuổi         thơ       của         chúng                em.           Tựa        như      những   cánh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AC6C99-FE19-41FB-B727-8C93E24DCE7F}"/>
              </a:ext>
            </a:extLst>
          </p:cNvPr>
          <p:cNvSpPr txBox="1"/>
          <p:nvPr/>
        </p:nvSpPr>
        <p:spPr>
          <a:xfrm>
            <a:off x="1866900" y="2887455"/>
            <a:ext cx="1600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chim.                    Bay            đi                       bay               đi               xây                mùa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32A3DE-F1CA-4F40-B094-35685B7F10E8}"/>
              </a:ext>
            </a:extLst>
          </p:cNvPr>
          <p:cNvSpPr txBox="1"/>
          <p:nvPr/>
        </p:nvSpPr>
        <p:spPr>
          <a:xfrm>
            <a:off x="1887682" y="3997820"/>
            <a:ext cx="149733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xuân.             Tuổi       thơ        của    chúng        em                   tựa        như     búp    măng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374434-13F7-4ABA-BFE9-BBD55D0B25F3}"/>
              </a:ext>
            </a:extLst>
          </p:cNvPr>
          <p:cNvSpPr txBox="1"/>
          <p:nvPr/>
        </p:nvSpPr>
        <p:spPr>
          <a:xfrm>
            <a:off x="1887682" y="5030538"/>
            <a:ext cx="13792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non.           Vươn     lên               vươn         lên         những              tầm       cao.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264519-C879-4B22-8C92-BE2F64CF6F54}"/>
              </a:ext>
            </a:extLst>
          </p:cNvPr>
          <p:cNvSpPr txBox="1"/>
          <p:nvPr/>
        </p:nvSpPr>
        <p:spPr>
          <a:xfrm>
            <a:off x="1356012" y="7121243"/>
            <a:ext cx="168557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Vươn  lên        từng   tầm     cao.                         Giống  như    măng   mọc   thẳng.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D11B51-065F-40DD-A983-D9588519BBB4}"/>
              </a:ext>
            </a:extLst>
          </p:cNvPr>
          <p:cNvSpPr txBox="1"/>
          <p:nvPr/>
        </p:nvSpPr>
        <p:spPr>
          <a:xfrm>
            <a:off x="1356012" y="6088525"/>
            <a:ext cx="160782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Bay    đi          vào   tương lai.                         Đất    nước   đang   mong  chờ.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987751-4D6A-4283-91EC-F51B16EA52F9}"/>
              </a:ext>
            </a:extLst>
          </p:cNvPr>
          <p:cNvSpPr txBox="1"/>
          <p:nvPr/>
        </p:nvSpPr>
        <p:spPr>
          <a:xfrm>
            <a:off x="1356012" y="9348335"/>
            <a:ext cx="15446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Bay    đi              vào   ngày     mai.                          Những cánh chim tuổi      thơ.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3052F2-6129-4D42-9BA3-AF23ABCAFE74}"/>
              </a:ext>
            </a:extLst>
          </p:cNvPr>
          <p:cNvSpPr txBox="1"/>
          <p:nvPr/>
        </p:nvSpPr>
        <p:spPr>
          <a:xfrm>
            <a:off x="1386199" y="8303497"/>
            <a:ext cx="151373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Bay  đi          vào   tương     lai.                            Đất   nước  đang  mong    chờ.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C522309-A465-454F-8B48-38C0D56BF2BD}"/>
              </a:ext>
            </a:extLst>
          </p:cNvPr>
          <p:cNvSpPr/>
          <p:nvPr/>
        </p:nvSpPr>
        <p:spPr>
          <a:xfrm>
            <a:off x="6421582" y="305373"/>
            <a:ext cx="10439400" cy="174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Bay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vào tương lai</a:t>
            </a:r>
          </a:p>
          <a:p>
            <a:pPr marL="0" marR="0" lvl="0" indent="0" algn="just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                                     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4915051-4B28-45FE-A165-559E834C7DF8}"/>
              </a:ext>
            </a:extLst>
          </p:cNvPr>
          <p:cNvSpPr/>
          <p:nvPr/>
        </p:nvSpPr>
        <p:spPr>
          <a:xfrm>
            <a:off x="12386682" y="652990"/>
            <a:ext cx="10439400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Nhạc và lời: Nguyễn Văn Hiên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455EF02-A0F7-4D98-A142-7098C77E80E8}"/>
              </a:ext>
            </a:extLst>
          </p:cNvPr>
          <p:cNvSpPr/>
          <p:nvPr/>
        </p:nvSpPr>
        <p:spPr>
          <a:xfrm>
            <a:off x="2667000" y="817985"/>
            <a:ext cx="10439400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Vui-Rộn ràng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8344913-94CB-4142-9FC5-58F616B8BF38}"/>
              </a:ext>
            </a:extLst>
          </p:cNvPr>
          <p:cNvSpPr/>
          <p:nvPr/>
        </p:nvSpPr>
        <p:spPr>
          <a:xfrm>
            <a:off x="250542" y="265383"/>
            <a:ext cx="563647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Hát kết hợp động tác cơ thể</a:t>
            </a:r>
            <a:endParaRPr kumimoji="0" lang="en-US" sz="3200" b="1" i="0" u="none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[KARAOKE] Bay vào tương lai (Nguyễn Văn Hiên)  Có giai điệu - #coverbytmn">
            <a:hlinkClick r:id="" action="ppaction://media"/>
            <a:extLst>
              <a:ext uri="{FF2B5EF4-FFF2-40B4-BE49-F238E27FC236}">
                <a16:creationId xmlns:a16="http://schemas.microsoft.com/office/drawing/2014/main" id="{F4489DC7-F896-4AF6-908E-E0AAC822E0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6107" y="1325478"/>
            <a:ext cx="9906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0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91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>
          <a:extLst>
            <a:ext uri="{FF2B5EF4-FFF2-40B4-BE49-F238E27FC236}">
              <a16:creationId xmlns:a16="http://schemas.microsoft.com/office/drawing/2014/main" id="{F86D38B8-ABA1-4F2E-FABB-0391403E2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8CC9433-5428-1ADA-553D-D257740111A6}"/>
              </a:ext>
            </a:extLst>
          </p:cNvPr>
          <p:cNvSpPr/>
          <p:nvPr/>
        </p:nvSpPr>
        <p:spPr>
          <a:xfrm>
            <a:off x="2855638" y="3345953"/>
            <a:ext cx="14232353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rgbClr val="ED7D31">
                  <a:shade val="75000"/>
                </a:srgbClr>
              </a:contourClr>
            </a:sp3d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5400" b="1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“Nhịp điệu vui”</a:t>
            </a:r>
            <a:endParaRPr lang="en-US" sz="5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8" descr="D:\GIÁO ÁN 1 2020-2021\HÌNH SOẠN GIÁO ÁN\Vận dụng sáng tạo\Dài ngắn\Dài ngắn 2 - Copy (2).jpg">
            <a:extLst>
              <a:ext uri="{FF2B5EF4-FFF2-40B4-BE49-F238E27FC236}">
                <a16:creationId xmlns:a16="http://schemas.microsoft.com/office/drawing/2014/main" id="{51996391-803F-EC12-4909-510390AA25EB}"/>
              </a:ext>
            </a:extLst>
          </p:cNvPr>
          <p:cNvPicPr/>
          <p:nvPr/>
        </p:nvPicPr>
        <p:blipFill>
          <a:blip r:embed="rId3"/>
          <a:srcRect l="3029" r="10792"/>
          <a:stretch/>
        </p:blipFill>
        <p:spPr>
          <a:xfrm>
            <a:off x="12780704" y="5763803"/>
            <a:ext cx="4060358" cy="3116193"/>
          </a:xfrm>
          <a:prstGeom prst="rect">
            <a:avLst/>
          </a:prstGeom>
          <a:ln w="0">
            <a:noFill/>
          </a:ln>
        </p:spPr>
      </p:pic>
      <p:pic>
        <p:nvPicPr>
          <p:cNvPr id="5" name="图片 17">
            <a:extLst>
              <a:ext uri="{FF2B5EF4-FFF2-40B4-BE49-F238E27FC236}">
                <a16:creationId xmlns:a16="http://schemas.microsoft.com/office/drawing/2014/main" id="{58D30E12-6FF3-0431-AFF3-EBDEAC8547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32" r="14699" b="67880"/>
          <a:stretch/>
        </p:blipFill>
        <p:spPr>
          <a:xfrm flipH="1">
            <a:off x="2435232" y="6713336"/>
            <a:ext cx="2455944" cy="2166660"/>
          </a:xfrm>
          <a:prstGeom prst="rect">
            <a:avLst/>
          </a:prstGeom>
        </p:spPr>
      </p:pic>
      <p:pic>
        <p:nvPicPr>
          <p:cNvPr id="6" name="图片 35">
            <a:extLst>
              <a:ext uri="{FF2B5EF4-FFF2-40B4-BE49-F238E27FC236}">
                <a16:creationId xmlns:a16="http://schemas.microsoft.com/office/drawing/2014/main" id="{88A8C9AD-BAB3-313E-04C9-D58386D7C3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33" t="18493" r="-345" b="40563"/>
          <a:stretch/>
        </p:blipFill>
        <p:spPr>
          <a:xfrm flipH="1">
            <a:off x="456161" y="7980075"/>
            <a:ext cx="1981556" cy="230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78436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>
          <a:extLst>
            <a:ext uri="{FF2B5EF4-FFF2-40B4-BE49-F238E27FC236}">
              <a16:creationId xmlns:a16="http://schemas.microsoft.com/office/drawing/2014/main" id="{F86D38B8-ABA1-4F2E-FABB-0391403E2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8CC9433-5428-1ADA-553D-D257740111A6}"/>
              </a:ext>
            </a:extLst>
          </p:cNvPr>
          <p:cNvSpPr/>
          <p:nvPr/>
        </p:nvSpPr>
        <p:spPr>
          <a:xfrm>
            <a:off x="7086600" y="1407004"/>
            <a:ext cx="14232353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rgbClr val="ED7D31">
                  <a:shade val="75000"/>
                </a:srgbClr>
              </a:contourClr>
            </a:sp3d>
          </a:bodyPr>
          <a:lstStyle/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11</a:t>
            </a:r>
            <a:endParaRPr kumimoji="0" lang="vi-VN" sz="5400" b="1" i="0" u="none" strike="noStrike" kern="1200" cap="none" spc="0" normalizeH="0" baseline="0" noProof="0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8" descr="D:\GIÁO ÁN 1 2020-2021\HÌNH SOẠN GIÁO ÁN\Vận dụng sáng tạo\Dài ngắn\Dài ngắn 2 - Copy (2).jpg">
            <a:extLst>
              <a:ext uri="{FF2B5EF4-FFF2-40B4-BE49-F238E27FC236}">
                <a16:creationId xmlns:a16="http://schemas.microsoft.com/office/drawing/2014/main" id="{51996391-803F-EC12-4909-510390AA25EB}"/>
              </a:ext>
            </a:extLst>
          </p:cNvPr>
          <p:cNvPicPr/>
          <p:nvPr/>
        </p:nvPicPr>
        <p:blipFill>
          <a:blip r:embed="rId3"/>
          <a:srcRect l="3029" r="10792"/>
          <a:stretch/>
        </p:blipFill>
        <p:spPr>
          <a:xfrm>
            <a:off x="12780704" y="5763803"/>
            <a:ext cx="4060358" cy="3116193"/>
          </a:xfrm>
          <a:prstGeom prst="rect">
            <a:avLst/>
          </a:prstGeom>
          <a:ln w="0">
            <a:noFill/>
          </a:ln>
        </p:spPr>
      </p:pic>
      <p:pic>
        <p:nvPicPr>
          <p:cNvPr id="5" name="图片 17">
            <a:extLst>
              <a:ext uri="{FF2B5EF4-FFF2-40B4-BE49-F238E27FC236}">
                <a16:creationId xmlns:a16="http://schemas.microsoft.com/office/drawing/2014/main" id="{58D30E12-6FF3-0431-AFF3-EBDEAC8547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32" r="14699" b="67880"/>
          <a:stretch/>
        </p:blipFill>
        <p:spPr>
          <a:xfrm flipH="1">
            <a:off x="2435232" y="6713336"/>
            <a:ext cx="2455944" cy="2166660"/>
          </a:xfrm>
          <a:prstGeom prst="rect">
            <a:avLst/>
          </a:prstGeom>
        </p:spPr>
      </p:pic>
      <p:pic>
        <p:nvPicPr>
          <p:cNvPr id="6" name="图片 35">
            <a:extLst>
              <a:ext uri="{FF2B5EF4-FFF2-40B4-BE49-F238E27FC236}">
                <a16:creationId xmlns:a16="http://schemas.microsoft.com/office/drawing/2014/main" id="{88A8C9AD-BAB3-313E-04C9-D58386D7C3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33" t="18493" r="-345" b="40563"/>
          <a:stretch/>
        </p:blipFill>
        <p:spPr>
          <a:xfrm flipH="1">
            <a:off x="456161" y="7980075"/>
            <a:ext cx="1981556" cy="2306925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39C5EAC-81F0-4C40-B97A-96E0D5B63583}"/>
              </a:ext>
            </a:extLst>
          </p:cNvPr>
          <p:cNvSpPr/>
          <p:nvPr/>
        </p:nvSpPr>
        <p:spPr>
          <a:xfrm>
            <a:off x="4648200" y="190500"/>
            <a:ext cx="14232353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rgbClr val="ED7D31">
                  <a:shade val="75000"/>
                </a:srgbClr>
              </a:contourClr>
            </a:sp3d>
          </a:bodyPr>
          <a:lstStyle/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3: Bay vào tương lai</a:t>
            </a:r>
            <a:endParaRPr kumimoji="0" lang="vi-VN" sz="40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134848-0C34-4CF4-AF30-6480AAE460D0}"/>
              </a:ext>
            </a:extLst>
          </p:cNvPr>
          <p:cNvSpPr txBox="1"/>
          <p:nvPr/>
        </p:nvSpPr>
        <p:spPr>
          <a:xfrm>
            <a:off x="5486400" y="2431241"/>
            <a:ext cx="106635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 bài hát: Bay vào tương lai </a:t>
            </a:r>
          </a:p>
          <a:p>
            <a:pPr marL="285750" indent="-285750">
              <a:buFontTx/>
              <a:buChar char="-"/>
            </a:pPr>
            <a:r>
              <a:rPr lang="en-US" sz="32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Nghe nhạc: Đường đến trường vui lắm!</a:t>
            </a:r>
            <a:endParaRPr lang="vi-VN" sz="3200"/>
          </a:p>
        </p:txBody>
      </p:sp>
    </p:spTree>
    <p:extLst>
      <p:ext uri="{BB962C8B-B14F-4D97-AF65-F5344CB8AC3E}">
        <p14:creationId xmlns:p14="http://schemas.microsoft.com/office/powerpoint/2010/main" val="240116495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  <p:bldP spid="7" grpId="1"/>
      <p:bldP spid="7" grpId="2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FE61009-37E4-465B-852E-DFA2E43AE4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8649" y="6040415"/>
            <a:ext cx="4185059" cy="33928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35B49D-8C87-49C2-AA39-DAE1A8437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8967" y="-41802"/>
            <a:ext cx="1258425" cy="10520589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1773AD88-0EF8-456C-9442-5D806A62777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7934" y="873416"/>
            <a:ext cx="1753536" cy="1297059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7FCAC65B-125B-A646-F158-ECE35F4794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92320" y="8635031"/>
            <a:ext cx="9522071" cy="1614488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D238D47-8E04-52F3-B127-B78484759F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144000" y="8635031"/>
            <a:ext cx="9409296" cy="1614488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4DC536F-C242-7A8E-8548-23B4D708DC7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-229499" y="-41802"/>
            <a:ext cx="1589016" cy="1740573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C8838FCB-EFD0-2E89-61A5-B35F4ACD5501}"/>
              </a:ext>
            </a:extLst>
          </p:cNvPr>
          <p:cNvSpPr/>
          <p:nvPr/>
        </p:nvSpPr>
        <p:spPr>
          <a:xfrm>
            <a:off x="2743200" y="2170475"/>
            <a:ext cx="32656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>
              <a:defRPr/>
            </a:pPr>
            <a:r>
              <a:rPr lang="vi-VN" sz="4800" b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Nội dung 1:</a:t>
            </a:r>
            <a:endParaRPr lang="en-AU" sz="4800" b="1" dirty="0">
              <a:solidFill>
                <a:prstClr val="black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  <p:pic>
        <p:nvPicPr>
          <p:cNvPr id="17" name="Picture 6">
            <a:extLst>
              <a:ext uri="{FF2B5EF4-FFF2-40B4-BE49-F238E27FC236}">
                <a16:creationId xmlns:a16="http://schemas.microsoft.com/office/drawing/2014/main" id="{F52A6E7D-6606-4105-85F0-F8AA5D6C4F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284196" y="123612"/>
            <a:ext cx="1753536" cy="12970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D32CBEF-2677-4DCD-BA7C-BBF55006EA39}"/>
              </a:ext>
            </a:extLst>
          </p:cNvPr>
          <p:cNvSpPr txBox="1"/>
          <p:nvPr/>
        </p:nvSpPr>
        <p:spPr>
          <a:xfrm>
            <a:off x="5334000" y="3327118"/>
            <a:ext cx="141135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r>
              <a:rPr lang="vi-VN" sz="3600">
                <a:solidFill>
                  <a:srgbClr val="0070C0"/>
                </a:solidFill>
                <a:latin typeface="Times New Roman" panose="02020603050405020304" pitchFamily="18" charset="0"/>
              </a:rPr>
              <a:t>Ôn tập bài hát: Bay vào tương lai</a:t>
            </a:r>
          </a:p>
        </p:txBody>
      </p:sp>
    </p:spTree>
    <p:extLst>
      <p:ext uri="{BB962C8B-B14F-4D97-AF65-F5344CB8AC3E}">
        <p14:creationId xmlns:p14="http://schemas.microsoft.com/office/powerpoint/2010/main" val="546739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B82D59-1DFB-4FE6-8DDB-90B7DE2B0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737" y="1181101"/>
            <a:ext cx="17373600" cy="8540534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03E36DC-FB68-49A1-B492-F013ED9BE1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402" y="9867899"/>
            <a:ext cx="8991600" cy="4191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FE1E6BC3-DA50-449C-A9B1-91037A4754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46580" y="9867900"/>
            <a:ext cx="9771581" cy="419101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DB85FA68-014E-48AF-B8B0-D6DFE8B9C8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-114300"/>
            <a:ext cx="9150626" cy="304800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F8E12D09-92E6-41F2-826B-18529BD284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144000" y="-114300"/>
            <a:ext cx="9150627" cy="304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2775D3-E3E2-4A8C-85FA-DFE12EEA9C97}"/>
              </a:ext>
            </a:extLst>
          </p:cNvPr>
          <p:cNvSpPr txBox="1"/>
          <p:nvPr/>
        </p:nvSpPr>
        <p:spPr>
          <a:xfrm>
            <a:off x="3068782" y="1864780"/>
            <a:ext cx="13792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Tuổi         thơ       của         chúng                em.           Tựa        như      những   cánh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AC6C99-FE19-41FB-B727-8C93E24DCE7F}"/>
              </a:ext>
            </a:extLst>
          </p:cNvPr>
          <p:cNvSpPr txBox="1"/>
          <p:nvPr/>
        </p:nvSpPr>
        <p:spPr>
          <a:xfrm>
            <a:off x="1866900" y="2887455"/>
            <a:ext cx="1600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chim.                    Bay            đi                       bay               đi               xây                mùa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32A3DE-F1CA-4F40-B094-35685B7F10E8}"/>
              </a:ext>
            </a:extLst>
          </p:cNvPr>
          <p:cNvSpPr txBox="1"/>
          <p:nvPr/>
        </p:nvSpPr>
        <p:spPr>
          <a:xfrm>
            <a:off x="1887682" y="3997820"/>
            <a:ext cx="149733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xuân.             Tuổi       thơ        của    chúng        em                   tựa        như     búp    măng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374434-13F7-4ABA-BFE9-BBD55D0B25F3}"/>
              </a:ext>
            </a:extLst>
          </p:cNvPr>
          <p:cNvSpPr txBox="1"/>
          <p:nvPr/>
        </p:nvSpPr>
        <p:spPr>
          <a:xfrm>
            <a:off x="1887682" y="5030538"/>
            <a:ext cx="13792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non.           Vươn     lên               vươn         lên         những              tầm       cao.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264519-C879-4B22-8C92-BE2F64CF6F54}"/>
              </a:ext>
            </a:extLst>
          </p:cNvPr>
          <p:cNvSpPr txBox="1"/>
          <p:nvPr/>
        </p:nvSpPr>
        <p:spPr>
          <a:xfrm>
            <a:off x="1356012" y="7121243"/>
            <a:ext cx="168557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Vươn  lên        từng   tầm     cao.                         Giống  như    măng   mọc   thẳng.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D11B51-065F-40DD-A983-D9588519BBB4}"/>
              </a:ext>
            </a:extLst>
          </p:cNvPr>
          <p:cNvSpPr txBox="1"/>
          <p:nvPr/>
        </p:nvSpPr>
        <p:spPr>
          <a:xfrm>
            <a:off x="1356012" y="6088525"/>
            <a:ext cx="160782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Bay    đi          vào   tương lai.                         Đất    nước   đang   mong  chờ.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987751-4D6A-4283-91EC-F51B16EA52F9}"/>
              </a:ext>
            </a:extLst>
          </p:cNvPr>
          <p:cNvSpPr txBox="1"/>
          <p:nvPr/>
        </p:nvSpPr>
        <p:spPr>
          <a:xfrm>
            <a:off x="1356012" y="9348335"/>
            <a:ext cx="15446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Bay    đi              vào   ngày     mai.                          Những cánh chim tuổi      thơ.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3052F2-6129-4D42-9BA3-AF23ABCAFE74}"/>
              </a:ext>
            </a:extLst>
          </p:cNvPr>
          <p:cNvSpPr txBox="1"/>
          <p:nvPr/>
        </p:nvSpPr>
        <p:spPr>
          <a:xfrm>
            <a:off x="1386199" y="8303497"/>
            <a:ext cx="151373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Bay  đi          vào   tương     lai.                            Đất   nước  đang  mong    chờ.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C522309-A465-454F-8B48-38C0D56BF2BD}"/>
              </a:ext>
            </a:extLst>
          </p:cNvPr>
          <p:cNvSpPr/>
          <p:nvPr/>
        </p:nvSpPr>
        <p:spPr>
          <a:xfrm>
            <a:off x="6421582" y="305373"/>
            <a:ext cx="10439400" cy="174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Bay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vào tương lai</a:t>
            </a:r>
          </a:p>
          <a:p>
            <a:pPr marL="0" marR="0" lvl="0" indent="0" algn="just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                                     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4915051-4B28-45FE-A165-559E834C7DF8}"/>
              </a:ext>
            </a:extLst>
          </p:cNvPr>
          <p:cNvSpPr/>
          <p:nvPr/>
        </p:nvSpPr>
        <p:spPr>
          <a:xfrm>
            <a:off x="12386682" y="652990"/>
            <a:ext cx="10439400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Nhạc và lời: Nguyễn Văn Hiên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455EF02-A0F7-4D98-A142-7098C77E80E8}"/>
              </a:ext>
            </a:extLst>
          </p:cNvPr>
          <p:cNvSpPr/>
          <p:nvPr/>
        </p:nvSpPr>
        <p:spPr>
          <a:xfrm>
            <a:off x="2667000" y="817985"/>
            <a:ext cx="10439400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Vui-Rộn ràng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sp>
        <p:nvSpPr>
          <p:cNvPr id="26" name="Rectangles 5">
            <a:extLst>
              <a:ext uri="{FF2B5EF4-FFF2-40B4-BE49-F238E27FC236}">
                <a16:creationId xmlns:a16="http://schemas.microsoft.com/office/drawing/2014/main" id="{859460E8-15B1-4F19-9604-04209776658D}"/>
              </a:ext>
            </a:extLst>
          </p:cNvPr>
          <p:cNvSpPr/>
          <p:nvPr/>
        </p:nvSpPr>
        <p:spPr>
          <a:xfrm>
            <a:off x="228600" y="245824"/>
            <a:ext cx="3887603" cy="63171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sng" strike="noStrike" kern="1200" cap="none" spc="0" normalizeH="0" baseline="0" noProof="0">
                <a:ln>
                  <a:noFill/>
                </a:ln>
                <a:solidFill>
                  <a:srgbClr val="040ECB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 cùng nhạc đệm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40ECB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[KARAOKE] Bay vào tương lai (Nguyễn Văn Hiên)  Có giai điệu - #coverbytmn">
            <a:hlinkClick r:id="" action="ppaction://media"/>
            <a:extLst>
              <a:ext uri="{FF2B5EF4-FFF2-40B4-BE49-F238E27FC236}">
                <a16:creationId xmlns:a16="http://schemas.microsoft.com/office/drawing/2014/main" id="{67CE79C8-9E7E-4218-9D46-A09F881439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6107" y="1325478"/>
            <a:ext cx="9906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8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FB0442F5-4E89-4771-A20F-4D890F893B2E}"/>
              </a:ext>
            </a:extLst>
          </p:cNvPr>
          <p:cNvSpPr/>
          <p:nvPr/>
        </p:nvSpPr>
        <p:spPr>
          <a:xfrm rot="723738" flipH="1">
            <a:off x="15119901" y="6262626"/>
            <a:ext cx="3377820" cy="3276600"/>
          </a:xfrm>
          <a:custGeom>
            <a:avLst/>
            <a:gdLst/>
            <a:ahLst/>
            <a:cxnLst/>
            <a:rect l="l" t="t" r="r" b="b"/>
            <a:pathLst>
              <a:path w="1598302" h="1208716">
                <a:moveTo>
                  <a:pt x="0" y="0"/>
                </a:moveTo>
                <a:lnTo>
                  <a:pt x="1598302" y="0"/>
                </a:lnTo>
                <a:lnTo>
                  <a:pt x="1598302" y="1208716"/>
                </a:lnTo>
                <a:lnTo>
                  <a:pt x="0" y="12087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05B90109-D030-491C-AB83-EDF3159B0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9737" y="9108041"/>
            <a:ext cx="18615689" cy="125314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B6CACE2-D396-48AD-9F95-0553023AB2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402" y="9501187"/>
            <a:ext cx="8991600" cy="78581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2167FF1-43A9-4BE7-9D2E-61D2AFA60A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46580" y="9501188"/>
            <a:ext cx="9771581" cy="78581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B66B0F03-7A26-443D-84DC-C12EAE08BE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34" y="6896100"/>
            <a:ext cx="3048001" cy="321004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CAA1E1E-80A5-49D0-BF8D-8B3F5B294AD6}"/>
              </a:ext>
            </a:extLst>
          </p:cNvPr>
          <p:cNvGrpSpPr/>
          <p:nvPr/>
        </p:nvGrpSpPr>
        <p:grpSpPr>
          <a:xfrm>
            <a:off x="0" y="-114300"/>
            <a:ext cx="18294627" cy="1303436"/>
            <a:chOff x="0" y="-114300"/>
            <a:chExt cx="18294627" cy="1303436"/>
          </a:xfrm>
        </p:grpSpPr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3E4D84F7-0E32-4548-951C-E10B8AD36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-114300"/>
              <a:ext cx="9150626" cy="1303436"/>
            </a:xfrm>
            <a:prstGeom prst="rect">
              <a:avLst/>
            </a:prstGeom>
          </p:spPr>
        </p:pic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597390B9-9D6E-4A1B-B2FC-6FCFA2695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9144000" y="-114300"/>
              <a:ext cx="9150627" cy="1303436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73D5FA4-7508-4F07-8758-385C7F0589AF}"/>
              </a:ext>
            </a:extLst>
          </p:cNvPr>
          <p:cNvSpPr/>
          <p:nvPr/>
        </p:nvSpPr>
        <p:spPr>
          <a:xfrm>
            <a:off x="1882899" y="1654420"/>
            <a:ext cx="66784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Hát kết hợp gõ đệm</a:t>
            </a:r>
            <a:endParaRPr kumimoji="0" lang="en-US" sz="5400" b="1" i="0" u="none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246B86-7E8D-4A5E-B772-1F46A7A892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47800" y="2724500"/>
            <a:ext cx="14964698" cy="33305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AAB1817-C18C-4A1C-ABE6-80352BAEF9B0}"/>
              </a:ext>
            </a:extLst>
          </p:cNvPr>
          <p:cNvSpPr txBox="1"/>
          <p:nvPr/>
        </p:nvSpPr>
        <p:spPr>
          <a:xfrm>
            <a:off x="3962400" y="3931658"/>
            <a:ext cx="13792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solidFill>
                  <a:srgbClr val="0070C0"/>
                </a:solidFill>
                <a:latin typeface="+mj-lt"/>
              </a:rPr>
              <a:t>Tuổi       thơ     của       chúng             em.        Tựa      như     những   cánh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3B8FDE-0181-4539-AA3A-B21954B104AC}"/>
              </a:ext>
            </a:extLst>
          </p:cNvPr>
          <p:cNvSpPr txBox="1"/>
          <p:nvPr/>
        </p:nvSpPr>
        <p:spPr>
          <a:xfrm>
            <a:off x="2620298" y="5726205"/>
            <a:ext cx="13792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solidFill>
                  <a:srgbClr val="0070C0"/>
                </a:solidFill>
                <a:latin typeface="+mj-lt"/>
              </a:rPr>
              <a:t>chim.     Bay  đi           bay    đi    xây     mùa     xuân. </a:t>
            </a:r>
          </a:p>
        </p:txBody>
      </p:sp>
      <p:pic>
        <p:nvPicPr>
          <p:cNvPr id="16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B02766ED-3D98-F2A8-0F68-BC6A453FA076}"/>
              </a:ext>
            </a:extLst>
          </p:cNvPr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4800" y="4351320"/>
            <a:ext cx="762000" cy="584775"/>
          </a:xfrm>
          <a:prstGeom prst="rect">
            <a:avLst/>
          </a:prstGeom>
        </p:spPr>
      </p:pic>
      <p:pic>
        <p:nvPicPr>
          <p:cNvPr id="17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BC163EF7-6B9A-40EB-AC80-67B2C0126B57}"/>
              </a:ext>
            </a:extLst>
          </p:cNvPr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96500" y="4373862"/>
            <a:ext cx="762000" cy="584775"/>
          </a:xfrm>
          <a:prstGeom prst="rect">
            <a:avLst/>
          </a:prstGeom>
        </p:spPr>
      </p:pic>
      <p:pic>
        <p:nvPicPr>
          <p:cNvPr id="18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D5A72000-1A7E-467A-BE73-00E069F85732}"/>
              </a:ext>
            </a:extLst>
          </p:cNvPr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2400" y="4389753"/>
            <a:ext cx="762000" cy="584775"/>
          </a:xfrm>
          <a:prstGeom prst="rect">
            <a:avLst/>
          </a:prstGeom>
        </p:spPr>
      </p:pic>
      <p:pic>
        <p:nvPicPr>
          <p:cNvPr id="19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DD8C45BF-9879-4C8C-BEA5-B5659967368B}"/>
              </a:ext>
            </a:extLst>
          </p:cNvPr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5600" y="6260341"/>
            <a:ext cx="762000" cy="584775"/>
          </a:xfrm>
          <a:prstGeom prst="rect">
            <a:avLst/>
          </a:prstGeom>
        </p:spPr>
      </p:pic>
      <p:pic>
        <p:nvPicPr>
          <p:cNvPr id="20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9D300D14-EBC4-426C-981E-9FD286DB074F}"/>
              </a:ext>
            </a:extLst>
          </p:cNvPr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4800" y="6260340"/>
            <a:ext cx="762000" cy="584775"/>
          </a:xfrm>
          <a:prstGeom prst="rect">
            <a:avLst/>
          </a:prstGeom>
        </p:spPr>
      </p:pic>
      <p:pic>
        <p:nvPicPr>
          <p:cNvPr id="21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B681BD14-E17B-4273-9BAF-2DBB432D6D4A}"/>
              </a:ext>
            </a:extLst>
          </p:cNvPr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1302" y="6221908"/>
            <a:ext cx="762000" cy="584775"/>
          </a:xfrm>
          <a:prstGeom prst="rect">
            <a:avLst/>
          </a:prstGeom>
        </p:spPr>
      </p:pic>
      <p:pic>
        <p:nvPicPr>
          <p:cNvPr id="22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5FCC15B6-C82B-4B8B-868E-BFB391C2C3A5}"/>
              </a:ext>
            </a:extLst>
          </p:cNvPr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3331" y="6260340"/>
            <a:ext cx="762000" cy="584775"/>
          </a:xfrm>
          <a:prstGeom prst="rect">
            <a:avLst/>
          </a:prstGeom>
        </p:spPr>
      </p:pic>
      <p:pic>
        <p:nvPicPr>
          <p:cNvPr id="23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5CC69D7B-5A90-4B3D-B2A3-0DB9D80D3FE4}"/>
              </a:ext>
            </a:extLst>
          </p:cNvPr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6857" y="6300815"/>
            <a:ext cx="762000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9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B82D59-1DFB-4FE6-8DDB-90B7DE2B0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737" y="1181101"/>
            <a:ext cx="17373600" cy="8540534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03E36DC-FB68-49A1-B492-F013ED9BE1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402" y="9867899"/>
            <a:ext cx="8991600" cy="4191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FE1E6BC3-DA50-449C-A9B1-91037A4754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46580" y="9867900"/>
            <a:ext cx="9771581" cy="419101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DB85FA68-014E-48AF-B8B0-D6DFE8B9C8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-114300"/>
            <a:ext cx="9150626" cy="304800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F8E12D09-92E6-41F2-826B-18529BD284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144000" y="-114300"/>
            <a:ext cx="9150627" cy="304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2775D3-E3E2-4A8C-85FA-DFE12EEA9C97}"/>
              </a:ext>
            </a:extLst>
          </p:cNvPr>
          <p:cNvSpPr txBox="1"/>
          <p:nvPr/>
        </p:nvSpPr>
        <p:spPr>
          <a:xfrm>
            <a:off x="3068782" y="1864780"/>
            <a:ext cx="13792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Tuổi         thơ       của         chúng                em.           Tựa        như      những   cánh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AC6C99-FE19-41FB-B727-8C93E24DCE7F}"/>
              </a:ext>
            </a:extLst>
          </p:cNvPr>
          <p:cNvSpPr txBox="1"/>
          <p:nvPr/>
        </p:nvSpPr>
        <p:spPr>
          <a:xfrm>
            <a:off x="1866900" y="2887455"/>
            <a:ext cx="1600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chim.                    Bay            đi                       bay               đi               xây                mùa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32A3DE-F1CA-4F40-B094-35685B7F10E8}"/>
              </a:ext>
            </a:extLst>
          </p:cNvPr>
          <p:cNvSpPr txBox="1"/>
          <p:nvPr/>
        </p:nvSpPr>
        <p:spPr>
          <a:xfrm>
            <a:off x="1887682" y="3997820"/>
            <a:ext cx="149733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xuân.             Tuổi       thơ        của    chúng        em                   tựa        như     búp    măng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374434-13F7-4ABA-BFE9-BBD55D0B25F3}"/>
              </a:ext>
            </a:extLst>
          </p:cNvPr>
          <p:cNvSpPr txBox="1"/>
          <p:nvPr/>
        </p:nvSpPr>
        <p:spPr>
          <a:xfrm>
            <a:off x="1887682" y="5030538"/>
            <a:ext cx="13792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non.           Vươn     lên               vươn         lên         những              tầm       cao.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264519-C879-4B22-8C92-BE2F64CF6F54}"/>
              </a:ext>
            </a:extLst>
          </p:cNvPr>
          <p:cNvSpPr txBox="1"/>
          <p:nvPr/>
        </p:nvSpPr>
        <p:spPr>
          <a:xfrm>
            <a:off x="1356012" y="7121243"/>
            <a:ext cx="168557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Vươn  lên        từng   tầm     cao.                         Giống  như    măng   mọc   thẳng.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D11B51-065F-40DD-A983-D9588519BBB4}"/>
              </a:ext>
            </a:extLst>
          </p:cNvPr>
          <p:cNvSpPr txBox="1"/>
          <p:nvPr/>
        </p:nvSpPr>
        <p:spPr>
          <a:xfrm>
            <a:off x="1356012" y="6088525"/>
            <a:ext cx="160782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Bay    đi          vào   tương lai.                         Đất    nước   đang   mong  chờ.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987751-4D6A-4283-91EC-F51B16EA52F9}"/>
              </a:ext>
            </a:extLst>
          </p:cNvPr>
          <p:cNvSpPr txBox="1"/>
          <p:nvPr/>
        </p:nvSpPr>
        <p:spPr>
          <a:xfrm>
            <a:off x="1356012" y="9348335"/>
            <a:ext cx="15446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Bay    đi              vào   ngày     mai.                          Những cánh chim tuổi      thơ.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3052F2-6129-4D42-9BA3-AF23ABCAFE74}"/>
              </a:ext>
            </a:extLst>
          </p:cNvPr>
          <p:cNvSpPr txBox="1"/>
          <p:nvPr/>
        </p:nvSpPr>
        <p:spPr>
          <a:xfrm>
            <a:off x="1386199" y="8303497"/>
            <a:ext cx="151373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Bay  đi          vào   tương     lai.                            Đất   nước  đang  mong    chờ.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C522309-A465-454F-8B48-38C0D56BF2BD}"/>
              </a:ext>
            </a:extLst>
          </p:cNvPr>
          <p:cNvSpPr/>
          <p:nvPr/>
        </p:nvSpPr>
        <p:spPr>
          <a:xfrm>
            <a:off x="6421582" y="305373"/>
            <a:ext cx="10439400" cy="174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Bay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vào tương lai</a:t>
            </a:r>
          </a:p>
          <a:p>
            <a:pPr marL="0" marR="0" lvl="0" indent="0" algn="just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                                     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4915051-4B28-45FE-A165-559E834C7DF8}"/>
              </a:ext>
            </a:extLst>
          </p:cNvPr>
          <p:cNvSpPr/>
          <p:nvPr/>
        </p:nvSpPr>
        <p:spPr>
          <a:xfrm>
            <a:off x="12386682" y="652990"/>
            <a:ext cx="10439400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Nhạc và lời: Nguyễn Văn Hiên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455EF02-A0F7-4D98-A142-7098C77E80E8}"/>
              </a:ext>
            </a:extLst>
          </p:cNvPr>
          <p:cNvSpPr/>
          <p:nvPr/>
        </p:nvSpPr>
        <p:spPr>
          <a:xfrm>
            <a:off x="2667000" y="817985"/>
            <a:ext cx="10439400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Vui-Rộn ràng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8344913-94CB-4142-9FC5-58F616B8BF38}"/>
              </a:ext>
            </a:extLst>
          </p:cNvPr>
          <p:cNvSpPr/>
          <p:nvPr/>
        </p:nvSpPr>
        <p:spPr>
          <a:xfrm>
            <a:off x="228600" y="305373"/>
            <a:ext cx="402706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Hát kết hợp gõ đệm</a:t>
            </a:r>
            <a:endParaRPr kumimoji="0" lang="en-US" sz="3200" b="1" i="0" u="none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[KARAOKE] Bay vào tương lai (Nguyễn Văn Hiên)  Có giai điệu - #coverbytmn">
            <a:hlinkClick r:id="" action="ppaction://media"/>
            <a:extLst>
              <a:ext uri="{FF2B5EF4-FFF2-40B4-BE49-F238E27FC236}">
                <a16:creationId xmlns:a16="http://schemas.microsoft.com/office/drawing/2014/main" id="{49224569-318E-4496-9180-7EB6EFC991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6107" y="1325478"/>
            <a:ext cx="9906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7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91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ối đáp">
            <a:hlinkClick r:id="" action="ppaction://media"/>
            <a:extLst>
              <a:ext uri="{FF2B5EF4-FFF2-40B4-BE49-F238E27FC236}">
                <a16:creationId xmlns:a16="http://schemas.microsoft.com/office/drawing/2014/main" id="{0D4CFCF1-AD66-49E7-A4B8-6B957F86F4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9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FB0442F5-4E89-4771-A20F-4D890F893B2E}"/>
              </a:ext>
            </a:extLst>
          </p:cNvPr>
          <p:cNvSpPr/>
          <p:nvPr/>
        </p:nvSpPr>
        <p:spPr>
          <a:xfrm rot="723738" flipH="1">
            <a:off x="15119901" y="6262626"/>
            <a:ext cx="3377820" cy="3276600"/>
          </a:xfrm>
          <a:custGeom>
            <a:avLst/>
            <a:gdLst/>
            <a:ahLst/>
            <a:cxnLst/>
            <a:rect l="l" t="t" r="r" b="b"/>
            <a:pathLst>
              <a:path w="1598302" h="1208716">
                <a:moveTo>
                  <a:pt x="0" y="0"/>
                </a:moveTo>
                <a:lnTo>
                  <a:pt x="1598302" y="0"/>
                </a:lnTo>
                <a:lnTo>
                  <a:pt x="1598302" y="1208716"/>
                </a:lnTo>
                <a:lnTo>
                  <a:pt x="0" y="12087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05B90109-D030-491C-AB83-EDF3159B0B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9737" y="9108041"/>
            <a:ext cx="18615689" cy="125314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B6CACE2-D396-48AD-9F95-0553023AB2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296402" y="9501187"/>
            <a:ext cx="8991600" cy="78581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2167FF1-43A9-4BE7-9D2E-61D2AFA60A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46580" y="9501188"/>
            <a:ext cx="9771581" cy="78581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B66B0F03-7A26-443D-84DC-C12EAE08BEB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34" y="6896100"/>
            <a:ext cx="3048001" cy="321004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CAA1E1E-80A5-49D0-BF8D-8B3F5B294AD6}"/>
              </a:ext>
            </a:extLst>
          </p:cNvPr>
          <p:cNvGrpSpPr/>
          <p:nvPr/>
        </p:nvGrpSpPr>
        <p:grpSpPr>
          <a:xfrm>
            <a:off x="0" y="-114300"/>
            <a:ext cx="18294627" cy="1303436"/>
            <a:chOff x="0" y="-114300"/>
            <a:chExt cx="18294627" cy="1303436"/>
          </a:xfrm>
        </p:grpSpPr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3E4D84F7-0E32-4548-951C-E10B8AD36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0" y="-114300"/>
              <a:ext cx="9150626" cy="1303436"/>
            </a:xfrm>
            <a:prstGeom prst="rect">
              <a:avLst/>
            </a:prstGeom>
          </p:spPr>
        </p:pic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597390B9-9D6E-4A1B-B2FC-6FCFA2695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44000" y="-114300"/>
              <a:ext cx="9150627" cy="1303436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73D5FA4-7508-4F07-8758-385C7F0589AF}"/>
              </a:ext>
            </a:extLst>
          </p:cNvPr>
          <p:cNvSpPr/>
          <p:nvPr/>
        </p:nvSpPr>
        <p:spPr>
          <a:xfrm>
            <a:off x="397681" y="1460234"/>
            <a:ext cx="81099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Hát nối tiếp – Hòa giọng</a:t>
            </a:r>
            <a:endParaRPr kumimoji="0" lang="en-US" sz="5400" b="1" i="0" u="none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74AEAC-9D60-4D74-8B90-669601208D4E}"/>
              </a:ext>
            </a:extLst>
          </p:cNvPr>
          <p:cNvSpPr txBox="1"/>
          <p:nvPr/>
        </p:nvSpPr>
        <p:spPr>
          <a:xfrm>
            <a:off x="3135835" y="2977366"/>
            <a:ext cx="123444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Nhóm 1: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Tuổi thơ của chúng em. Tựa như những cánh chim.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Bay đi bay đi xây mùa xuân.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Nhóm 2: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Tuổi thơ của chúng em tựa như búp măng non. Vươn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lên vươn lên những tầm cao.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Hòa giọng: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Bay đi vào tương lai. Đất nước đang mong chờ.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Vươn lên từng tầm cao. Giống như măng mọc thẳng. 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Bay đi vào tương lai. Đất nước đang mong chờ.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Bay đi vào ngày mai. Những cánh chim tuổi thơ. </a:t>
            </a:r>
          </a:p>
        </p:txBody>
      </p:sp>
      <p:pic>
        <p:nvPicPr>
          <p:cNvPr id="14" name="[KARAOKE] Bay vào tương lai (Nguyễn Văn Hiên)  Có giai điệu - #coverbytmn">
            <a:hlinkClick r:id="" action="ppaction://media"/>
            <a:extLst>
              <a:ext uri="{FF2B5EF4-FFF2-40B4-BE49-F238E27FC236}">
                <a16:creationId xmlns:a16="http://schemas.microsoft.com/office/drawing/2014/main" id="{7F4DE975-E6F5-4C2B-8402-8B4A70E4A6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2000" y="3647779"/>
            <a:ext cx="9906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0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491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onstanc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551</Words>
  <Application>Microsoft Office PowerPoint</Application>
  <PresentationFormat>Custom</PresentationFormat>
  <Paragraphs>70</Paragraphs>
  <Slides>11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Arial</vt:lpstr>
      <vt:lpstr>Playfair Display</vt:lpstr>
      <vt:lpstr>Times New Roman</vt:lpstr>
      <vt:lpstr>Aptos</vt:lpstr>
      <vt:lpstr>Calibri Light</vt:lpstr>
      <vt:lpstr>Calibri</vt:lpstr>
      <vt:lpstr>Tinos</vt:lpstr>
      <vt:lpstr>1_Office Theme</vt:lpstr>
      <vt:lpstr>3_Office Theme</vt:lpstr>
      <vt:lpstr>Office Theme</vt:lpstr>
      <vt:lpstr>Constance template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Administrator</dc:creator>
  <cp:lastModifiedBy>Administrator</cp:lastModifiedBy>
  <cp:revision>24</cp:revision>
  <dcterms:created xsi:type="dcterms:W3CDTF">2006-08-16T00:00:00Z</dcterms:created>
  <dcterms:modified xsi:type="dcterms:W3CDTF">2026-01-13T14:49:35Z</dcterms:modified>
  <dc:identifier>DAFfTpxULbY</dc:identifier>
</cp:coreProperties>
</file>