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712" r:id="rId4"/>
    <p:sldMasterId id="2147483724" r:id="rId5"/>
    <p:sldMasterId id="2147483736" r:id="rId6"/>
    <p:sldMasterId id="2147483751" r:id="rId7"/>
  </p:sldMasterIdLst>
  <p:notesMasterIdLst>
    <p:notesMasterId r:id="rId26"/>
  </p:notesMasterIdLst>
  <p:sldIdLst>
    <p:sldId id="312" r:id="rId8"/>
    <p:sldId id="633" r:id="rId9"/>
    <p:sldId id="384" r:id="rId10"/>
    <p:sldId id="343" r:id="rId11"/>
    <p:sldId id="420" r:id="rId12"/>
    <p:sldId id="355" r:id="rId13"/>
    <p:sldId id="634" r:id="rId14"/>
    <p:sldId id="345" r:id="rId15"/>
    <p:sldId id="585" r:id="rId16"/>
    <p:sldId id="589" r:id="rId17"/>
    <p:sldId id="586" r:id="rId18"/>
    <p:sldId id="366" r:id="rId19"/>
    <p:sldId id="587" r:id="rId20"/>
    <p:sldId id="451" r:id="rId21"/>
    <p:sldId id="588" r:id="rId22"/>
    <p:sldId id="629" r:id="rId23"/>
    <p:sldId id="597" r:id="rId24"/>
    <p:sldId id="452" r:id="rId25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6" autoAdjust="0"/>
    <p:restoredTop sz="94660"/>
  </p:normalViewPr>
  <p:slideViewPr>
    <p:cSldViewPr>
      <p:cViewPr varScale="1">
        <p:scale>
          <a:sx n="92" d="100"/>
          <a:sy n="92" d="100"/>
        </p:scale>
        <p:origin x="346" y="101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AF1BA-30E0-45CF-B783-4EEEB1B1011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DAF1BA-30E0-45CF-B783-4EEEB1B101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4DC8-42E4-4F53-8770-95F5BDF206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F845-540A-40EF-A4E6-4D9200949EF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73E4-6633-4C72-8B25-77E15C9EA6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EADE4-2FBC-4EE3-8427-FEF6036B264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742C-544C-45D8-9822-2E0D2454B66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71EBF-A49C-481B-BA63-A4EAE5C08AB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20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1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10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68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1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1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6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6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63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0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C14B6-642F-4A2B-943F-74F802DBEC0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1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1" y="182035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5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10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1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6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18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44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3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3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0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7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84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39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84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5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6" y="1681163"/>
            <a:ext cx="4642484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6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1681163"/>
            <a:ext cx="4665345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2505075"/>
            <a:ext cx="466534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66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4478-745E-4DC5-A2BF-06DF435E1DF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88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26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6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5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6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17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6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5" y="987426"/>
            <a:ext cx="555498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marL="0" marR="0" lvl="0" indent="0" algn="l" defTabSz="82296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6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12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77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42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55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95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33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5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07BF1-026A-4E8E-BBF5-E8F7C1929D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15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80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5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77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4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86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71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33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7037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871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9FD67-DD34-46A2-BAAA-9898EDCC86F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9"/>
            <a:ext cx="946404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77107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5155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2587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75537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1205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0863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99461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22854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824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6351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8009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3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D8444-5F31-44A6-AA6C-65DEB2DBEB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407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1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6"/>
            <a:ext cx="946404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14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374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5" y="365128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7" y="1681163"/>
            <a:ext cx="4642484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1681163"/>
            <a:ext cx="4665345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2505075"/>
            <a:ext cx="466534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16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10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194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8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5" y="987428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8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72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8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5" y="987428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8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760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327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1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1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3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FF09D-4D47-493B-ADDF-AED65C2FDBB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41"/>
            <a:ext cx="987552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17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0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91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224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731520"/>
            <a:ext cx="768096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908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909" y="2028977"/>
            <a:ext cx="9484963" cy="140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3818" y="3701241"/>
            <a:ext cx="7811146" cy="166914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3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5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9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51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35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0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594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466" y="4197048"/>
            <a:ext cx="9484963" cy="1297214"/>
          </a:xfrm>
        </p:spPr>
        <p:txBody>
          <a:bodyPr anchor="t"/>
          <a:lstStyle>
            <a:lvl1pPr algn="l">
              <a:defRPr sz="342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6" y="2768298"/>
            <a:ext cx="9484963" cy="1428750"/>
          </a:xfrm>
        </p:spPr>
        <p:txBody>
          <a:bodyPr anchor="b"/>
          <a:lstStyle>
            <a:lvl1pPr marL="0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1pPr>
            <a:lvl2pPr marL="39204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2pPr>
            <a:lvl3pPr marL="783527" indent="0">
              <a:buNone/>
              <a:defRPr sz="1373">
                <a:solidFill>
                  <a:schemeClr val="tx1">
                    <a:tint val="75000"/>
                  </a:schemeClr>
                </a:solidFill>
              </a:defRPr>
            </a:lvl3pPr>
            <a:lvl4pPr marL="1175576" indent="0">
              <a:buNone/>
              <a:defRPr sz="1202">
                <a:solidFill>
                  <a:schemeClr val="tx1">
                    <a:tint val="75000"/>
                  </a:schemeClr>
                </a:solidFill>
              </a:defRPr>
            </a:lvl4pPr>
            <a:lvl5pPr marL="1567625" indent="0">
              <a:buNone/>
              <a:defRPr sz="1202">
                <a:solidFill>
                  <a:schemeClr val="tx1">
                    <a:tint val="75000"/>
                  </a:schemeClr>
                </a:solidFill>
              </a:defRPr>
            </a:lvl5pPr>
            <a:lvl6pPr marL="1959674" indent="0">
              <a:buNone/>
              <a:defRPr sz="1202">
                <a:solidFill>
                  <a:schemeClr val="tx1">
                    <a:tint val="75000"/>
                  </a:schemeClr>
                </a:solidFill>
              </a:defRPr>
            </a:lvl6pPr>
            <a:lvl7pPr marL="2351151" indent="0">
              <a:buNone/>
              <a:defRPr sz="1202">
                <a:solidFill>
                  <a:schemeClr val="tx1">
                    <a:tint val="75000"/>
                  </a:schemeClr>
                </a:solidFill>
              </a:defRPr>
            </a:lvl7pPr>
            <a:lvl8pPr marL="2743200" indent="0">
              <a:buNone/>
              <a:defRPr sz="1202">
                <a:solidFill>
                  <a:schemeClr val="tx1">
                    <a:tint val="75000"/>
                  </a:schemeClr>
                </a:solidFill>
              </a:defRPr>
            </a:lvl8pPr>
            <a:lvl9pPr marL="3135249" indent="0">
              <a:buNone/>
              <a:defRPr sz="12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407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941" y="1524000"/>
            <a:ext cx="4928461" cy="4310441"/>
          </a:xfrm>
        </p:spPr>
        <p:txBody>
          <a:bodyPr/>
          <a:lstStyle>
            <a:lvl1pPr>
              <a:defRPr sz="2399"/>
            </a:lvl1pPr>
            <a:lvl2pPr>
              <a:defRPr sz="2057"/>
            </a:lvl2pPr>
            <a:lvl3pPr>
              <a:defRPr sz="1715"/>
            </a:lvl3pPr>
            <a:lvl4pPr>
              <a:defRPr sz="1544"/>
            </a:lvl4pPr>
            <a:lvl5pPr>
              <a:defRPr sz="1544"/>
            </a:lvl5pPr>
            <a:lvl6pPr>
              <a:defRPr sz="1544"/>
            </a:lvl6pPr>
            <a:lvl7pPr>
              <a:defRPr sz="1544"/>
            </a:lvl7pPr>
            <a:lvl8pPr>
              <a:defRPr sz="1544"/>
            </a:lvl8pPr>
            <a:lvl9pPr>
              <a:defRPr sz="15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2382" y="1524000"/>
            <a:ext cx="4928461" cy="4310441"/>
          </a:xfrm>
        </p:spPr>
        <p:txBody>
          <a:bodyPr/>
          <a:lstStyle>
            <a:lvl1pPr>
              <a:defRPr sz="2399"/>
            </a:lvl1pPr>
            <a:lvl2pPr>
              <a:defRPr sz="2057"/>
            </a:lvl2pPr>
            <a:lvl3pPr>
              <a:defRPr sz="1715"/>
            </a:lvl3pPr>
            <a:lvl4pPr>
              <a:defRPr sz="1544"/>
            </a:lvl4pPr>
            <a:lvl5pPr>
              <a:defRPr sz="1544"/>
            </a:lvl5pPr>
            <a:lvl6pPr>
              <a:defRPr sz="1544"/>
            </a:lvl6pPr>
            <a:lvl7pPr>
              <a:defRPr sz="1544"/>
            </a:lvl7pPr>
            <a:lvl8pPr>
              <a:defRPr sz="1544"/>
            </a:lvl8pPr>
            <a:lvl9pPr>
              <a:defRPr sz="15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42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939" y="1462012"/>
            <a:ext cx="4930399" cy="609297"/>
          </a:xfrm>
        </p:spPr>
        <p:txBody>
          <a:bodyPr anchor="b"/>
          <a:lstStyle>
            <a:lvl1pPr marL="0" indent="0">
              <a:buNone/>
              <a:defRPr sz="2057" b="1"/>
            </a:lvl1pPr>
            <a:lvl2pPr marL="392049" indent="0">
              <a:buNone/>
              <a:defRPr sz="1715" b="1"/>
            </a:lvl2pPr>
            <a:lvl3pPr marL="783527" indent="0">
              <a:buNone/>
              <a:defRPr sz="1544" b="1"/>
            </a:lvl3pPr>
            <a:lvl4pPr marL="1175576" indent="0">
              <a:buNone/>
              <a:defRPr sz="1373" b="1"/>
            </a:lvl4pPr>
            <a:lvl5pPr marL="1567625" indent="0">
              <a:buNone/>
              <a:defRPr sz="1373" b="1"/>
            </a:lvl5pPr>
            <a:lvl6pPr marL="1959674" indent="0">
              <a:buNone/>
              <a:defRPr sz="1373" b="1"/>
            </a:lvl6pPr>
            <a:lvl7pPr marL="2351151" indent="0">
              <a:buNone/>
              <a:defRPr sz="1373" b="1"/>
            </a:lvl7pPr>
            <a:lvl8pPr marL="2743200" indent="0">
              <a:buNone/>
              <a:defRPr sz="1373" b="1"/>
            </a:lvl8pPr>
            <a:lvl9pPr marL="3135249" indent="0">
              <a:buNone/>
              <a:defRPr sz="13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939" y="2071318"/>
            <a:ext cx="4930399" cy="3763131"/>
          </a:xfrm>
        </p:spPr>
        <p:txBody>
          <a:bodyPr/>
          <a:lstStyle>
            <a:lvl1pPr>
              <a:defRPr sz="2057"/>
            </a:lvl1pPr>
            <a:lvl2pPr>
              <a:defRPr sz="1715"/>
            </a:lvl2pPr>
            <a:lvl3pPr>
              <a:defRPr sz="1544"/>
            </a:lvl3pPr>
            <a:lvl4pPr>
              <a:defRPr sz="1373"/>
            </a:lvl4pPr>
            <a:lvl5pPr>
              <a:defRPr sz="1373"/>
            </a:lvl5pPr>
            <a:lvl6pPr>
              <a:defRPr sz="1373"/>
            </a:lvl6pPr>
            <a:lvl7pPr>
              <a:defRPr sz="1373"/>
            </a:lvl7pPr>
            <a:lvl8pPr>
              <a:defRPr sz="1373"/>
            </a:lvl8pPr>
            <a:lvl9pPr>
              <a:defRPr sz="13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8506" y="1462012"/>
            <a:ext cx="4932336" cy="609297"/>
          </a:xfrm>
        </p:spPr>
        <p:txBody>
          <a:bodyPr anchor="b"/>
          <a:lstStyle>
            <a:lvl1pPr marL="0" indent="0">
              <a:buNone/>
              <a:defRPr sz="2057" b="1"/>
            </a:lvl1pPr>
            <a:lvl2pPr marL="392049" indent="0">
              <a:buNone/>
              <a:defRPr sz="1715" b="1"/>
            </a:lvl2pPr>
            <a:lvl3pPr marL="783527" indent="0">
              <a:buNone/>
              <a:defRPr sz="1544" b="1"/>
            </a:lvl3pPr>
            <a:lvl4pPr marL="1175576" indent="0">
              <a:buNone/>
              <a:defRPr sz="1373" b="1"/>
            </a:lvl4pPr>
            <a:lvl5pPr marL="1567625" indent="0">
              <a:buNone/>
              <a:defRPr sz="1373" b="1"/>
            </a:lvl5pPr>
            <a:lvl6pPr marL="1959674" indent="0">
              <a:buNone/>
              <a:defRPr sz="1373" b="1"/>
            </a:lvl6pPr>
            <a:lvl7pPr marL="2351151" indent="0">
              <a:buNone/>
              <a:defRPr sz="1373" b="1"/>
            </a:lvl7pPr>
            <a:lvl8pPr marL="2743200" indent="0">
              <a:buNone/>
              <a:defRPr sz="1373" b="1"/>
            </a:lvl8pPr>
            <a:lvl9pPr marL="3135249" indent="0">
              <a:buNone/>
              <a:defRPr sz="13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68506" y="2071318"/>
            <a:ext cx="4932336" cy="3763131"/>
          </a:xfrm>
        </p:spPr>
        <p:txBody>
          <a:bodyPr/>
          <a:lstStyle>
            <a:lvl1pPr>
              <a:defRPr sz="2057"/>
            </a:lvl1pPr>
            <a:lvl2pPr>
              <a:defRPr sz="1715"/>
            </a:lvl2pPr>
            <a:lvl3pPr>
              <a:defRPr sz="1544"/>
            </a:lvl3pPr>
            <a:lvl4pPr>
              <a:defRPr sz="1373"/>
            </a:lvl4pPr>
            <a:lvl5pPr>
              <a:defRPr sz="1373"/>
            </a:lvl5pPr>
            <a:lvl6pPr>
              <a:defRPr sz="1373"/>
            </a:lvl6pPr>
            <a:lvl7pPr>
              <a:defRPr sz="1373"/>
            </a:lvl7pPr>
            <a:lvl8pPr>
              <a:defRPr sz="1373"/>
            </a:lvl8pPr>
            <a:lvl9pPr>
              <a:defRPr sz="13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642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916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2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3EDAA-2C50-46FC-B1B8-D93B452D2EE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942" y="260048"/>
            <a:ext cx="3671161" cy="1106714"/>
          </a:xfrm>
        </p:spPr>
        <p:txBody>
          <a:bodyPr anchor="b"/>
          <a:lstStyle>
            <a:lvl1pPr algn="l">
              <a:defRPr sz="17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2773" y="260146"/>
            <a:ext cx="6238068" cy="5574393"/>
          </a:xfrm>
        </p:spPr>
        <p:txBody>
          <a:bodyPr/>
          <a:lstStyle>
            <a:lvl1pPr>
              <a:defRPr sz="2745"/>
            </a:lvl1pPr>
            <a:lvl2pPr>
              <a:defRPr sz="2399"/>
            </a:lvl2pPr>
            <a:lvl3pPr>
              <a:defRPr sz="2057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942" y="1366763"/>
            <a:ext cx="3671161" cy="4467679"/>
          </a:xfrm>
        </p:spPr>
        <p:txBody>
          <a:bodyPr/>
          <a:lstStyle>
            <a:lvl1pPr marL="0" indent="0">
              <a:buNone/>
              <a:defRPr sz="1202"/>
            </a:lvl1pPr>
            <a:lvl2pPr marL="392049" indent="0">
              <a:buNone/>
              <a:defRPr sz="1031"/>
            </a:lvl2pPr>
            <a:lvl3pPr marL="783527" indent="0">
              <a:buNone/>
              <a:defRPr sz="855"/>
            </a:lvl3pPr>
            <a:lvl4pPr marL="1175576" indent="0">
              <a:buNone/>
              <a:defRPr sz="770"/>
            </a:lvl4pPr>
            <a:lvl5pPr marL="1567625" indent="0">
              <a:buNone/>
              <a:defRPr sz="770"/>
            </a:lvl5pPr>
            <a:lvl6pPr marL="1959674" indent="0">
              <a:buNone/>
              <a:defRPr sz="770"/>
            </a:lvl6pPr>
            <a:lvl7pPr marL="2351151" indent="0">
              <a:buNone/>
              <a:defRPr sz="770"/>
            </a:lvl7pPr>
            <a:lvl8pPr marL="2743200" indent="0">
              <a:buNone/>
              <a:defRPr sz="770"/>
            </a:lvl8pPr>
            <a:lvl9pPr marL="3135249" indent="0">
              <a:buNone/>
              <a:defRPr sz="7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782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7200" y="4572000"/>
            <a:ext cx="6695268" cy="539750"/>
          </a:xfrm>
        </p:spPr>
        <p:txBody>
          <a:bodyPr anchor="b"/>
          <a:lstStyle>
            <a:lvl1pPr algn="l">
              <a:defRPr sz="17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87200" y="583693"/>
            <a:ext cx="6695268" cy="3918857"/>
          </a:xfrm>
        </p:spPr>
        <p:txBody>
          <a:bodyPr/>
          <a:lstStyle>
            <a:lvl1pPr marL="0" indent="0">
              <a:buNone/>
              <a:defRPr sz="2745"/>
            </a:lvl1pPr>
            <a:lvl2pPr marL="392049" indent="0">
              <a:buNone/>
              <a:defRPr sz="2399"/>
            </a:lvl2pPr>
            <a:lvl3pPr marL="783527" indent="0">
              <a:buNone/>
              <a:defRPr sz="2057"/>
            </a:lvl3pPr>
            <a:lvl4pPr marL="1175576" indent="0">
              <a:buNone/>
              <a:defRPr sz="1715"/>
            </a:lvl4pPr>
            <a:lvl5pPr marL="1567625" indent="0">
              <a:buNone/>
              <a:defRPr sz="1715"/>
            </a:lvl5pPr>
            <a:lvl6pPr marL="1959674" indent="0">
              <a:buNone/>
              <a:defRPr sz="1715"/>
            </a:lvl6pPr>
            <a:lvl7pPr marL="2351151" indent="0">
              <a:buNone/>
              <a:defRPr sz="1715"/>
            </a:lvl7pPr>
            <a:lvl8pPr marL="2743200" indent="0">
              <a:buNone/>
              <a:defRPr sz="1715"/>
            </a:lvl8pPr>
            <a:lvl9pPr marL="3135249" indent="0">
              <a:buNone/>
              <a:defRPr sz="171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87200" y="5111849"/>
            <a:ext cx="6695268" cy="766535"/>
          </a:xfrm>
        </p:spPr>
        <p:txBody>
          <a:bodyPr/>
          <a:lstStyle>
            <a:lvl1pPr marL="0" indent="0">
              <a:buNone/>
              <a:defRPr sz="1202"/>
            </a:lvl1pPr>
            <a:lvl2pPr marL="392049" indent="0">
              <a:buNone/>
              <a:defRPr sz="1031"/>
            </a:lvl2pPr>
            <a:lvl3pPr marL="783527" indent="0">
              <a:buNone/>
              <a:defRPr sz="855"/>
            </a:lvl3pPr>
            <a:lvl4pPr marL="1175576" indent="0">
              <a:buNone/>
              <a:defRPr sz="770"/>
            </a:lvl4pPr>
            <a:lvl5pPr marL="1567625" indent="0">
              <a:buNone/>
              <a:defRPr sz="770"/>
            </a:lvl5pPr>
            <a:lvl6pPr marL="1959674" indent="0">
              <a:buNone/>
              <a:defRPr sz="770"/>
            </a:lvl6pPr>
            <a:lvl7pPr marL="2351151" indent="0">
              <a:buNone/>
              <a:defRPr sz="770"/>
            </a:lvl7pPr>
            <a:lvl8pPr marL="2743200" indent="0">
              <a:buNone/>
              <a:defRPr sz="770"/>
            </a:lvl8pPr>
            <a:lvl9pPr marL="3135249" indent="0">
              <a:buNone/>
              <a:defRPr sz="7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534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36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0174" y="261658"/>
            <a:ext cx="2510726" cy="55728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7998" y="261658"/>
            <a:ext cx="7346197" cy="55728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886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6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0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704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DC2EE-FFAF-4DC4-9D99-431169E1689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1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E3736-2F76-4E10-B056-8EB513F69FD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925B13-AE0A-4BD0-B71D-0AAB3C0E711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1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8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3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>
                <a:latin typeface="Arial" panose="020B0604020202020204" pitchFamily="34" charset="0"/>
              </a:defRPr>
            </a:lvl1pPr>
          </a:lstStyle>
          <a:p>
            <a:pPr algn="l" defTabSz="82296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>
                <a:latin typeface="Arial" panose="020B0604020202020204" pitchFamily="34" charset="0"/>
              </a:defRPr>
            </a:lvl1pPr>
          </a:lstStyle>
          <a:p>
            <a:pPr defTabSz="82296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6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1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0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548640" y="6245225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6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749040" y="6245225"/>
            <a:ext cx="34747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26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7863840" y="6245225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6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6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marL="0" lvl="0" indent="0" algn="ctr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96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8610" lvl="0" indent="-30861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8655" lvl="1" indent="-257175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8700" lvl="2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180" lvl="3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51660" lvl="4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63140" lvl="5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74620" lvl="6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86100" lvl="7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97580" lvl="8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1480" lvl="1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22960" lvl="2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34440" lvl="3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45920" lvl="4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57400" lvl="5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468880" lvl="6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880360" lvl="7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291840" lvl="8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74638"/>
            <a:ext cx="98755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600203"/>
            <a:ext cx="9875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6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5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942" y="261658"/>
            <a:ext cx="10042902" cy="1088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942" y="1524000"/>
            <a:ext cx="10042902" cy="431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998" y="6053667"/>
            <a:ext cx="2603715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352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2584" y="6053667"/>
            <a:ext cx="3533613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35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7185" y="6053667"/>
            <a:ext cx="2603715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352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35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3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783527" rtl="0" eaLnBrk="1" latinLnBrk="0" hangingPunct="1">
        <a:spcBef>
          <a:spcPct val="0"/>
        </a:spcBef>
        <a:buNone/>
        <a:defRPr sz="3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3751" indent="-293751" algn="l" defTabSz="7835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45" kern="1200">
          <a:solidFill>
            <a:schemeClr val="tx1"/>
          </a:solidFill>
          <a:latin typeface="+mn-lt"/>
          <a:ea typeface="+mn-ea"/>
          <a:cs typeface="+mn-cs"/>
        </a:defRPr>
      </a:lvl1pPr>
      <a:lvl2pPr marL="636651" indent="-245174" algn="l" defTabSz="7835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79551" indent="-196025" algn="l" defTabSz="7835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57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196025" algn="l" defTabSz="783527" rtl="0" eaLnBrk="1" latinLnBrk="0" hangingPunct="1">
        <a:spcBef>
          <a:spcPct val="20000"/>
        </a:spcBef>
        <a:buFont typeface="Arial" panose="020B0604020202020204" pitchFamily="34" charset="0"/>
        <a:buChar char="–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63649" indent="-196025" algn="l" defTabSz="783527" rtl="0" eaLnBrk="1" latinLnBrk="0" hangingPunct="1">
        <a:spcBef>
          <a:spcPct val="20000"/>
        </a:spcBef>
        <a:buFont typeface="Arial" panose="020B0604020202020204" pitchFamily="34" charset="0"/>
        <a:buChar char="»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55698" indent="-196025" algn="l" defTabSz="7835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547176" indent="-196025" algn="l" defTabSz="7835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2939225" indent="-196025" algn="l" defTabSz="7835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331274" indent="-196025" algn="l" defTabSz="7835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1pPr>
      <a:lvl2pPr marL="392049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2pPr>
      <a:lvl3pPr marL="783527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175576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4pPr>
      <a:lvl5pPr marL="1567625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5pPr>
      <a:lvl6pPr marL="1959674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6pPr>
      <a:lvl7pPr marL="2351151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8pPr>
      <a:lvl9pPr marL="3135249" algn="l" defTabSz="783527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1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sv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1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sv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2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1.gif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11" Type="http://schemas.openxmlformats.org/officeDocument/2006/relationships/image" Target="../media/image32.svg"/><Relationship Id="rId5" Type="http://schemas.openxmlformats.org/officeDocument/2006/relationships/image" Target="../media/image1.gif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11" Type="http://schemas.openxmlformats.org/officeDocument/2006/relationships/image" Target="../media/image25.sv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svg"/><Relationship Id="rId1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4.png"/><Relationship Id="rId12" Type="http://schemas.openxmlformats.org/officeDocument/2006/relationships/image" Target="../media/image3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image" Target="../media/image25.svg"/><Relationship Id="rId15" Type="http://schemas.openxmlformats.org/officeDocument/2006/relationships/image" Target="../media/image19.png"/><Relationship Id="rId10" Type="http://schemas.openxmlformats.org/officeDocument/2006/relationships/image" Target="../media/image1.gif"/><Relationship Id="rId19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7.png"/><Relationship Id="rId1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12" Type="http://schemas.openxmlformats.org/officeDocument/2006/relationships/image" Target="../media/image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41.pn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sv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3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1.gif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1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sv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3904A0A-BE70-FC8B-855E-6B8805B8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3092" y="342901"/>
            <a:ext cx="1575931" cy="108692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F364BBF-9048-B08A-865F-D9F4211B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31071" y="4320706"/>
            <a:ext cx="1684739" cy="209356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183CD05-246B-8D70-9D57-32984007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381372" y="-99393"/>
            <a:ext cx="3045386" cy="7141399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A3666BA-8E74-73AE-7890-BB89ECF6EE44}"/>
              </a:ext>
            </a:extLst>
          </p:cNvPr>
          <p:cNvSpPr/>
          <p:nvPr/>
        </p:nvSpPr>
        <p:spPr>
          <a:xfrm>
            <a:off x="-130224" y="6265924"/>
            <a:ext cx="11103024" cy="77608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32B0B9-9E95-0DD3-75AB-392F1A09F995}"/>
              </a:ext>
            </a:extLst>
          </p:cNvPr>
          <p:cNvSpPr/>
          <p:nvPr/>
        </p:nvSpPr>
        <p:spPr>
          <a:xfrm>
            <a:off x="3176591" y="3048264"/>
            <a:ext cx="5552289" cy="692497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8230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60" b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MÔN ÂM NHẠC LỚP </a:t>
            </a:r>
            <a:r>
              <a:rPr lang="en-US" sz="3960" b="1" kern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2</a:t>
            </a:r>
            <a:endParaRPr lang="en-US" sz="3960" b="1" kern="0" cap="all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Rectangles 7">
            <a:extLst>
              <a:ext uri="{FF2B5EF4-FFF2-40B4-BE49-F238E27FC236}">
                <a16:creationId xmlns:a16="http://schemas.microsoft.com/office/drawing/2014/main" id="{8D18968E-F125-C45C-283B-E4AC98EB8E26}"/>
              </a:ext>
            </a:extLst>
          </p:cNvPr>
          <p:cNvSpPr/>
          <p:nvPr/>
        </p:nvSpPr>
        <p:spPr>
          <a:xfrm>
            <a:off x="1449368" y="1344151"/>
            <a:ext cx="926591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3043"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defTabSz="823043">
              <a:defRPr/>
            </a:pPr>
            <a:r>
              <a:rPr lang="vi-VN" altLang="en-US" sz="324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CHÀO MỪNG THẦY CÔ VỀ DỰ GIỜ </a:t>
            </a:r>
            <a:endParaRPr lang="en-US" altLang="vi-VN" sz="324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489D8E44-50C2-4691-2A5F-C94E0DA8C0B8}"/>
              </a:ext>
            </a:extLst>
          </p:cNvPr>
          <p:cNvSpPr txBox="1"/>
          <p:nvPr/>
        </p:nvSpPr>
        <p:spPr>
          <a:xfrm>
            <a:off x="1956162" y="5112476"/>
            <a:ext cx="7741479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3001">
              <a:defRPr/>
            </a:pPr>
            <a:r>
              <a:rPr lang="vi-VN" altLang="vi-VN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Giáo viên: </a:t>
            </a:r>
            <a:r>
              <a:rPr lang="en-US" altLang="vi-VN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Nguyễn Thị Thanh Tâm</a:t>
            </a:r>
            <a:endParaRPr lang="en-US" altLang="vi-VN" sz="252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E35388D-1374-1EAD-A4D1-D087FE4DC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8824" y="213912"/>
            <a:ext cx="1521767" cy="1265934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E5877595-666A-D7C1-4C04-70C1CDD02FB0}"/>
              </a:ext>
            </a:extLst>
          </p:cNvPr>
          <p:cNvSpPr/>
          <p:nvPr/>
        </p:nvSpPr>
        <p:spPr>
          <a:xfrm>
            <a:off x="10059708" y="-68973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7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9374832" y="650340"/>
            <a:ext cx="136301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D341B66-EF69-E3EF-63D7-A3EB30352833}"/>
              </a:ext>
            </a:extLst>
          </p:cNvPr>
          <p:cNvSpPr/>
          <p:nvPr/>
        </p:nvSpPr>
        <p:spPr>
          <a:xfrm>
            <a:off x="7742672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97E2DCA-4094-E6ED-1AF3-19FD73A98B73}"/>
              </a:ext>
            </a:extLst>
          </p:cNvPr>
          <p:cNvSpPr/>
          <p:nvPr/>
        </p:nvSpPr>
        <p:spPr>
          <a:xfrm>
            <a:off x="4006299" y="618832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9EEFEA4-3006-C10F-F84D-93F6EAA60C8A}"/>
              </a:ext>
            </a:extLst>
          </p:cNvPr>
          <p:cNvSpPr/>
          <p:nvPr/>
        </p:nvSpPr>
        <p:spPr>
          <a:xfrm>
            <a:off x="445640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72B6BB-BBAE-9B94-AEA9-93B7C5D86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573" y="6534067"/>
            <a:ext cx="5715000" cy="2971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1E78542-D666-1182-4400-DBDE81B1B6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6499" y="6544716"/>
            <a:ext cx="5394960" cy="29718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EF748A4F-50C9-405B-33EA-A9B440A1B56F}"/>
              </a:ext>
            </a:extLst>
          </p:cNvPr>
          <p:cNvSpPr/>
          <p:nvPr/>
        </p:nvSpPr>
        <p:spPr>
          <a:xfrm>
            <a:off x="9944100" y="55761"/>
            <a:ext cx="1259533" cy="980012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21573" y="903374"/>
            <a:ext cx="1768571" cy="91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9FAE364-B36D-574D-2585-8BA7BDC5881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28310" y="150104"/>
            <a:ext cx="1619354" cy="1116878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0D9F553B-3268-3BC6-428F-5332A0D56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35" y="1946815"/>
            <a:ext cx="245903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1+2</a:t>
            </a:r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CF1F7C41-5DAC-6598-B18D-956CD298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3" b="40210"/>
          <a:stretch>
            <a:fillRect/>
          </a:stretch>
        </p:blipFill>
        <p:spPr bwMode="auto">
          <a:xfrm>
            <a:off x="888883" y="2940844"/>
            <a:ext cx="9638077" cy="23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cording (3)">
            <a:hlinkClick r:id="" action="ppaction://media"/>
            <a:extLst>
              <a:ext uri="{FF2B5EF4-FFF2-40B4-BE49-F238E27FC236}">
                <a16:creationId xmlns:a16="http://schemas.microsoft.com/office/drawing/2014/main" id="{DA118387-CB17-62DA-E4A6-F7A6F89AA5A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63430" y="1341120"/>
            <a:ext cx="619125" cy="619125"/>
          </a:xfrm>
          <a:prstGeom prst="rect">
            <a:avLst/>
          </a:prstGeom>
        </p:spPr>
      </p:pic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7497AAF8-88AB-97A3-9C38-0702B906A246}"/>
              </a:ext>
            </a:extLst>
          </p:cNvPr>
          <p:cNvSpPr/>
          <p:nvPr/>
        </p:nvSpPr>
        <p:spPr>
          <a:xfrm>
            <a:off x="9336215" y="3946996"/>
            <a:ext cx="1209675" cy="4219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s 5">
            <a:extLst>
              <a:ext uri="{FF2B5EF4-FFF2-40B4-BE49-F238E27FC236}">
                <a16:creationId xmlns:a16="http://schemas.microsoft.com/office/drawing/2014/main" id="{DB1FC0D5-1283-9567-4594-99CAF631EA26}"/>
              </a:ext>
            </a:extLst>
          </p:cNvPr>
          <p:cNvSpPr/>
          <p:nvPr/>
        </p:nvSpPr>
        <p:spPr>
          <a:xfrm>
            <a:off x="47739" y="-1599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06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64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9374832" y="650340"/>
            <a:ext cx="136301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D341B66-EF69-E3EF-63D7-A3EB30352833}"/>
              </a:ext>
            </a:extLst>
          </p:cNvPr>
          <p:cNvSpPr/>
          <p:nvPr/>
        </p:nvSpPr>
        <p:spPr>
          <a:xfrm>
            <a:off x="7742672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97E2DCA-4094-E6ED-1AF3-19FD73A98B73}"/>
              </a:ext>
            </a:extLst>
          </p:cNvPr>
          <p:cNvSpPr/>
          <p:nvPr/>
        </p:nvSpPr>
        <p:spPr>
          <a:xfrm>
            <a:off x="4006299" y="618832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9EEFEA4-3006-C10F-F84D-93F6EAA60C8A}"/>
              </a:ext>
            </a:extLst>
          </p:cNvPr>
          <p:cNvSpPr/>
          <p:nvPr/>
        </p:nvSpPr>
        <p:spPr>
          <a:xfrm>
            <a:off x="445640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72B6BB-BBAE-9B94-AEA9-93B7C5D86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573" y="6534067"/>
            <a:ext cx="5715000" cy="2971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1E78542-D666-1182-4400-DBDE81B1B6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6499" y="6544716"/>
            <a:ext cx="5394960" cy="29718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EF748A4F-50C9-405B-33EA-A9B440A1B56F}"/>
              </a:ext>
            </a:extLst>
          </p:cNvPr>
          <p:cNvSpPr/>
          <p:nvPr/>
        </p:nvSpPr>
        <p:spPr>
          <a:xfrm>
            <a:off x="9944100" y="55761"/>
            <a:ext cx="1259533" cy="980012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21573" y="903374"/>
            <a:ext cx="1768571" cy="91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9FAE364-B36D-574D-2585-8BA7BDC5881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28310" y="150104"/>
            <a:ext cx="1619354" cy="111687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79783C2-677F-EF4E-B82E-523DB695A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5B169F56-60C0-1002-71DF-A54638B02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2" b="21188"/>
          <a:stretch>
            <a:fillRect/>
          </a:stretch>
        </p:blipFill>
        <p:spPr bwMode="auto">
          <a:xfrm>
            <a:off x="968375" y="2644775"/>
            <a:ext cx="8958263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Recording (4)">
            <a:hlinkClick r:id="" action="ppaction://media"/>
            <a:extLst>
              <a:ext uri="{FF2B5EF4-FFF2-40B4-BE49-F238E27FC236}">
                <a16:creationId xmlns:a16="http://schemas.microsoft.com/office/drawing/2014/main" id="{44BF81F6-BD43-5E08-EEA9-C9D896CCCFD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98560" y="1268730"/>
            <a:ext cx="619125" cy="619125"/>
          </a:xfrm>
          <a:prstGeom prst="rect">
            <a:avLst/>
          </a:prstGeom>
        </p:spPr>
      </p:pic>
      <p:sp>
        <p:nvSpPr>
          <p:cNvPr id="14" name="Rectangles 5">
            <a:extLst>
              <a:ext uri="{FF2B5EF4-FFF2-40B4-BE49-F238E27FC236}">
                <a16:creationId xmlns:a16="http://schemas.microsoft.com/office/drawing/2014/main" id="{44A0A56C-C198-2B0E-B7CD-B63D8B761086}"/>
              </a:ext>
            </a:extLst>
          </p:cNvPr>
          <p:cNvSpPr/>
          <p:nvPr/>
        </p:nvSpPr>
        <p:spPr>
          <a:xfrm>
            <a:off x="47739" y="-1599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52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9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192A122-2DAF-53D7-4E95-753AC80A0A8F}"/>
              </a:ext>
            </a:extLst>
          </p:cNvPr>
          <p:cNvSpPr/>
          <p:nvPr/>
        </p:nvSpPr>
        <p:spPr>
          <a:xfrm>
            <a:off x="9641594" y="-86972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350BEE7-1C55-D170-1A67-38CBD0BFB4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3186" y="-101504"/>
            <a:ext cx="1619354" cy="1116878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EA734A10-017D-4AAA-F441-831B54E9E10D}"/>
              </a:ext>
            </a:extLst>
          </p:cNvPr>
          <p:cNvSpPr/>
          <p:nvPr/>
        </p:nvSpPr>
        <p:spPr>
          <a:xfrm>
            <a:off x="-53186" y="6237312"/>
            <a:ext cx="11051819" cy="684577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3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F54D5C3-D63C-9C1B-B545-FA5228FE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48" y="2565276"/>
            <a:ext cx="1952625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" name="Picture 23">
            <a:extLst>
              <a:ext uri="{FF2B5EF4-FFF2-40B4-BE49-F238E27FC236}">
                <a16:creationId xmlns:a16="http://schemas.microsoft.com/office/drawing/2014/main" id="{F17C8D89-793E-5ACE-C043-C5F82EEB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4"/>
          <a:stretch>
            <a:fillRect/>
          </a:stretch>
        </p:blipFill>
        <p:spPr bwMode="auto">
          <a:xfrm>
            <a:off x="656344" y="3372416"/>
            <a:ext cx="9654592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ing (5)">
            <a:hlinkClick r:id="" action="ppaction://media"/>
            <a:extLst>
              <a:ext uri="{FF2B5EF4-FFF2-40B4-BE49-F238E27FC236}">
                <a16:creationId xmlns:a16="http://schemas.microsoft.com/office/drawing/2014/main" id="{C1EB0FC5-DC42-83C1-FEA0-749DDA6F1D6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8722" y="5298847"/>
            <a:ext cx="619125" cy="619125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91D948A-3770-A2B7-965B-27AF2C9A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21573" y="903374"/>
            <a:ext cx="1768571" cy="91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1F442743-5E65-487D-5102-98F467AB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9374832" y="1266760"/>
            <a:ext cx="136301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s 5">
            <a:extLst>
              <a:ext uri="{FF2B5EF4-FFF2-40B4-BE49-F238E27FC236}">
                <a16:creationId xmlns:a16="http://schemas.microsoft.com/office/drawing/2014/main" id="{529C13CA-B3B1-021F-2C72-7B16455B2BF9}"/>
              </a:ext>
            </a:extLst>
          </p:cNvPr>
          <p:cNvSpPr/>
          <p:nvPr/>
        </p:nvSpPr>
        <p:spPr>
          <a:xfrm>
            <a:off x="47739" y="-1599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23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192A122-2DAF-53D7-4E95-753AC80A0A8F}"/>
              </a:ext>
            </a:extLst>
          </p:cNvPr>
          <p:cNvSpPr/>
          <p:nvPr/>
        </p:nvSpPr>
        <p:spPr>
          <a:xfrm>
            <a:off x="9609747" y="-10380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350BEE7-1C55-D170-1A67-38CBD0BFB4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62" y="278055"/>
            <a:ext cx="1619354" cy="1116878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73306FA5-719C-F0C4-2AB9-A9D8FBCC496A}"/>
              </a:ext>
            </a:extLst>
          </p:cNvPr>
          <p:cNvSpPr/>
          <p:nvPr/>
        </p:nvSpPr>
        <p:spPr>
          <a:xfrm>
            <a:off x="21573" y="353040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ngày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89BB85F-BB88-669F-45EA-2A6FD7E09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120" y="1272782"/>
            <a:ext cx="24590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3+4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2A649B98-B98F-F2F6-37D6-C4BEB54F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26875" y="1606399"/>
            <a:ext cx="1568450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FA7E1498-6A04-C8BE-C9A2-A534545F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21573" y="5559914"/>
            <a:ext cx="10925394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E8EBCDBC-85CF-FDA0-B669-841CA708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2"/>
          <a:stretch>
            <a:fillRect/>
          </a:stretch>
        </p:blipFill>
        <p:spPr bwMode="auto">
          <a:xfrm>
            <a:off x="1093912" y="2401273"/>
            <a:ext cx="8967788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Recording (6)">
            <a:hlinkClick r:id="" action="ppaction://media"/>
            <a:extLst>
              <a:ext uri="{FF2B5EF4-FFF2-40B4-BE49-F238E27FC236}">
                <a16:creationId xmlns:a16="http://schemas.microsoft.com/office/drawing/2014/main" id="{2871A305-C5F2-92AD-2ABA-1F1724897BD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6850" y="1268730"/>
            <a:ext cx="619125" cy="619125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EA734A10-017D-4AAA-F441-831B54E9E10D}"/>
              </a:ext>
            </a:extLst>
          </p:cNvPr>
          <p:cNvSpPr/>
          <p:nvPr/>
        </p:nvSpPr>
        <p:spPr>
          <a:xfrm>
            <a:off x="25833" y="6237312"/>
            <a:ext cx="10972800" cy="684577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9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7" y="1021409"/>
            <a:ext cx="8353425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35807" y="6278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1133475"/>
            <a:ext cx="17954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761227" y="447571"/>
            <a:ext cx="2149052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8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8393" y="2731186"/>
            <a:ext cx="619125" cy="619125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39300847-35E2-6F71-D66B-EE15BA35E541}"/>
              </a:ext>
            </a:extLst>
          </p:cNvPr>
          <p:cNvSpPr/>
          <p:nvPr/>
        </p:nvSpPr>
        <p:spPr>
          <a:xfrm>
            <a:off x="7742672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0E87AC5-0F9E-9E24-359D-B3EB69D478AF}"/>
              </a:ext>
            </a:extLst>
          </p:cNvPr>
          <p:cNvSpPr/>
          <p:nvPr/>
        </p:nvSpPr>
        <p:spPr>
          <a:xfrm>
            <a:off x="4006299" y="618832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E9E4FC4-3A5E-A6A6-BDA2-E36CCA687C34}"/>
              </a:ext>
            </a:extLst>
          </p:cNvPr>
          <p:cNvSpPr/>
          <p:nvPr/>
        </p:nvSpPr>
        <p:spPr>
          <a:xfrm>
            <a:off x="445640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13D9DE-C62F-FC50-DD04-A3BC3356E4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573" y="6534067"/>
            <a:ext cx="5715000" cy="2971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817B98C-7A53-2C21-AF22-A2AF3F9999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06499" y="6544716"/>
            <a:ext cx="5394960" cy="297180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C72FC498-5188-6E10-D179-4A182B7C22AF}"/>
              </a:ext>
            </a:extLst>
          </p:cNvPr>
          <p:cNvSpPr/>
          <p:nvPr/>
        </p:nvSpPr>
        <p:spPr>
          <a:xfrm>
            <a:off x="9610133" y="96729"/>
            <a:ext cx="1415644" cy="106311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FE4EC46-0702-F81C-4CD7-4632FB06475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526" y="28097"/>
            <a:ext cx="1216387" cy="838949"/>
          </a:xfrm>
          <a:prstGeom prst="rect">
            <a:avLst/>
          </a:prstGeom>
        </p:spPr>
      </p:pic>
      <p:sp>
        <p:nvSpPr>
          <p:cNvPr id="10" name="Rectangles 5">
            <a:extLst>
              <a:ext uri="{FF2B5EF4-FFF2-40B4-BE49-F238E27FC236}">
                <a16:creationId xmlns:a16="http://schemas.microsoft.com/office/drawing/2014/main" id="{84F70F07-0BF9-5273-7674-D62F02FEF218}"/>
              </a:ext>
            </a:extLst>
          </p:cNvPr>
          <p:cNvSpPr/>
          <p:nvPr/>
        </p:nvSpPr>
        <p:spPr>
          <a:xfrm>
            <a:off x="47739" y="-1599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44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7" y="886408"/>
            <a:ext cx="8353425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1133475"/>
            <a:ext cx="17954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761227" y="447571"/>
            <a:ext cx="2149052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39300847-35E2-6F71-D66B-EE15BA35E541}"/>
              </a:ext>
            </a:extLst>
          </p:cNvPr>
          <p:cNvSpPr/>
          <p:nvPr/>
        </p:nvSpPr>
        <p:spPr>
          <a:xfrm>
            <a:off x="7742672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0E87AC5-0F9E-9E24-359D-B3EB69D478AF}"/>
              </a:ext>
            </a:extLst>
          </p:cNvPr>
          <p:cNvSpPr/>
          <p:nvPr/>
        </p:nvSpPr>
        <p:spPr>
          <a:xfrm>
            <a:off x="4006299" y="618832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E9E4FC4-3A5E-A6A6-BDA2-E36CCA687C34}"/>
              </a:ext>
            </a:extLst>
          </p:cNvPr>
          <p:cNvSpPr/>
          <p:nvPr/>
        </p:nvSpPr>
        <p:spPr>
          <a:xfrm>
            <a:off x="445640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13D9DE-C62F-FC50-DD04-A3BC3356E4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573" y="6534067"/>
            <a:ext cx="5715000" cy="2971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817B98C-7A53-2C21-AF22-A2AF3F9999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6499" y="6544716"/>
            <a:ext cx="5394960" cy="297180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C72FC498-5188-6E10-D179-4A182B7C22AF}"/>
              </a:ext>
            </a:extLst>
          </p:cNvPr>
          <p:cNvSpPr/>
          <p:nvPr/>
        </p:nvSpPr>
        <p:spPr>
          <a:xfrm>
            <a:off x="9610133" y="96729"/>
            <a:ext cx="1415644" cy="106311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FE4EC46-0702-F81C-4CD7-4632FB06475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6526" y="28097"/>
            <a:ext cx="1216387" cy="83894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59A7A8D-EC00-5BD2-CBD5-95E233DB7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" y="1149258"/>
            <a:ext cx="2674620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 eaLnBrk="1" hangingPunct="1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BEAT</a:t>
            </a:r>
          </a:p>
        </p:txBody>
      </p:sp>
      <p:pic>
        <p:nvPicPr>
          <p:cNvPr id="11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0EB27DB9-5F8E-2719-8DAA-DE0B7DD6E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 bwMode="auto">
          <a:xfrm>
            <a:off x="9814274" y="2053184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85A65603-E06F-406B-CE85-E580663A9B21}"/>
              </a:ext>
            </a:extLst>
          </p:cNvPr>
          <p:cNvSpPr/>
          <p:nvPr/>
        </p:nvSpPr>
        <p:spPr>
          <a:xfrm>
            <a:off x="47739" y="-1599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483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47" y="6354105"/>
            <a:ext cx="5715000" cy="2971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BA46EF6-4EE1-B9CA-F891-7430F5DCD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77840" y="6405988"/>
            <a:ext cx="5394960" cy="297180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10169485" y="4782232"/>
            <a:ext cx="750850" cy="1584277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9641594" y="34290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862" y="278055"/>
            <a:ext cx="1619354" cy="1116878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A8BFBC4F-1A60-7C7F-2A1B-E3BE43A42169}"/>
              </a:ext>
            </a:extLst>
          </p:cNvPr>
          <p:cNvSpPr/>
          <p:nvPr/>
        </p:nvSpPr>
        <p:spPr>
          <a:xfrm>
            <a:off x="1737344" y="790924"/>
            <a:ext cx="456003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vi-VN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HÁT NỐI TIẾP - HÒA GIỌNG</a:t>
            </a:r>
            <a:endParaRPr kumimoji="0" lang="en-US" altLang="en-US" sz="252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EA3900E2-A3CE-F2E4-0148-B2C30B6A652A}"/>
              </a:ext>
            </a:extLst>
          </p:cNvPr>
          <p:cNvSpPr/>
          <p:nvPr/>
        </p:nvSpPr>
        <p:spPr>
          <a:xfrm flipH="1">
            <a:off x="554738" y="5190097"/>
            <a:ext cx="1012147" cy="1429065"/>
          </a:xfrm>
          <a:custGeom>
            <a:avLst/>
            <a:gdLst/>
            <a:ahLst/>
            <a:cxnLst/>
            <a:rect l="l" t="t" r="r" b="b"/>
            <a:pathLst>
              <a:path w="1678784" h="1587850">
                <a:moveTo>
                  <a:pt x="0" y="0"/>
                </a:moveTo>
                <a:lnTo>
                  <a:pt x="1678784" y="0"/>
                </a:lnTo>
                <a:lnTo>
                  <a:pt x="1678784" y="1587850"/>
                </a:lnTo>
                <a:lnTo>
                  <a:pt x="0" y="1587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127448F-60FC-669E-D386-221836F11BD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-286815" y="50707"/>
            <a:ext cx="1367636" cy="6906685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F23B81F-793F-25CB-1E35-94A294192A92}"/>
              </a:ext>
            </a:extLst>
          </p:cNvPr>
          <p:cNvSpPr/>
          <p:nvPr/>
        </p:nvSpPr>
        <p:spPr>
          <a:xfrm>
            <a:off x="21862" y="6498887"/>
            <a:ext cx="10972800" cy="35208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0B2C7057-A924-A364-97E3-DE0CDD11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281978"/>
            <a:ext cx="8756294" cy="497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FBCCA33-911D-1259-D88C-3D86FF4A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50" y="3147699"/>
            <a:ext cx="369887" cy="35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5EE1303-86A2-A761-038D-EDAD12A4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85" y="4149448"/>
            <a:ext cx="225425" cy="35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F247F48-B066-51A4-49A3-BD8D7846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35" y="5100304"/>
            <a:ext cx="371475" cy="35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A10AFFDC-8901-953F-346F-6510901C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94" y="5904629"/>
            <a:ext cx="225425" cy="35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EE62C0E7-3CCD-3F98-0381-A6636196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68" y="6197734"/>
            <a:ext cx="371475" cy="35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BC251B50-A682-C06B-3F02-7153DFAFE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501" y="6173394"/>
            <a:ext cx="225425" cy="35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2E3EFB2D-4EA2-C0EB-BC4E-EE342F989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7333" y="1785202"/>
            <a:ext cx="619125" cy="61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s 5">
            <a:extLst>
              <a:ext uri="{FF2B5EF4-FFF2-40B4-BE49-F238E27FC236}">
                <a16:creationId xmlns:a16="http://schemas.microsoft.com/office/drawing/2014/main" id="{6650BF55-8EB9-9328-310B-B3C0A9DFEC44}"/>
              </a:ext>
            </a:extLst>
          </p:cNvPr>
          <p:cNvSpPr/>
          <p:nvPr/>
        </p:nvSpPr>
        <p:spPr>
          <a:xfrm>
            <a:off x="47739" y="-15993"/>
            <a:ext cx="10229850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6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1483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1762" y="6235691"/>
            <a:ext cx="11240262" cy="651186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09" y="504040"/>
            <a:ext cx="1978432" cy="126593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685" y="4276610"/>
            <a:ext cx="3289106" cy="255011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102012" y="2812569"/>
            <a:ext cx="1874297" cy="1874297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F0CD263B-EC1C-7486-BD2D-01FDC8E0734C}"/>
              </a:ext>
            </a:extLst>
          </p:cNvPr>
          <p:cNvSpPr txBox="1"/>
          <p:nvPr/>
        </p:nvSpPr>
        <p:spPr>
          <a:xfrm>
            <a:off x="841524" y="1751379"/>
            <a:ext cx="9413834" cy="5355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HÁT KẾT HỢP GÕ ĐỆM THEO NHỊP</a:t>
            </a:r>
            <a:endParaRPr lang="en-US" sz="288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23">
            <a:extLst>
              <a:ext uri="{FF2B5EF4-FFF2-40B4-BE49-F238E27FC236}">
                <a16:creationId xmlns:a16="http://schemas.microsoft.com/office/drawing/2014/main" id="{BDB430D9-7535-5B1B-6DAE-75839CB44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4" b="59308"/>
          <a:stretch>
            <a:fillRect/>
          </a:stretch>
        </p:blipFill>
        <p:spPr bwMode="auto">
          <a:xfrm>
            <a:off x="1089202" y="2446561"/>
            <a:ext cx="9228600" cy="93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s 5">
            <a:extLst>
              <a:ext uri="{FF2B5EF4-FFF2-40B4-BE49-F238E27FC236}">
                <a16:creationId xmlns:a16="http://schemas.microsoft.com/office/drawing/2014/main" id="{67BD5F90-B70D-6812-A264-C9C7C268A086}"/>
              </a:ext>
            </a:extLst>
          </p:cNvPr>
          <p:cNvSpPr/>
          <p:nvPr/>
        </p:nvSpPr>
        <p:spPr>
          <a:xfrm>
            <a:off x="81322" y="201509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5641E56-AAA5-BE0D-8361-8C1123744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628" y="3498561"/>
            <a:ext cx="676190" cy="37729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D1E8292-EFEA-E39D-1B0C-1622ECB11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348" y="3526098"/>
            <a:ext cx="676190" cy="37729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7092F04-38BD-6458-54AB-2F520171B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9274" y="3498561"/>
            <a:ext cx="676190" cy="37729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7AF2DD0-5908-CB1F-F425-9CCCCE3AA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176" y="3506651"/>
            <a:ext cx="676190" cy="3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3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" y="1239079"/>
            <a:ext cx="9577064" cy="51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0" y="260350"/>
            <a:ext cx="2136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44450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CHÚ CHIM NHỎ DỄ THƯƠNG - LỚP 2 - KẾT NỐI TRI THỨC VỚI CUỘC SỐNG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262" y="2204864"/>
            <a:ext cx="619125" cy="61912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7BCD02E-B74A-E5C3-19BE-4184656997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573" y="6534067"/>
            <a:ext cx="5715000" cy="2971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62B392C-8DFD-AD93-B785-BF5D1A1710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06499" y="6544716"/>
            <a:ext cx="5394960" cy="297180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6FFB404E-3B4D-C535-4F84-5FA41CBD301A}"/>
              </a:ext>
            </a:extLst>
          </p:cNvPr>
          <p:cNvSpPr/>
          <p:nvPr/>
        </p:nvSpPr>
        <p:spPr>
          <a:xfrm>
            <a:off x="9610133" y="96729"/>
            <a:ext cx="1415644" cy="106311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0244E49-E033-3431-92CC-15E2335B0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20388" y="73051"/>
            <a:ext cx="1216387" cy="838949"/>
          </a:xfrm>
          <a:prstGeom prst="rect">
            <a:avLst/>
          </a:prstGeom>
        </p:spPr>
      </p:pic>
      <p:sp>
        <p:nvSpPr>
          <p:cNvPr id="11" name="Rectangles 5">
            <a:extLst>
              <a:ext uri="{FF2B5EF4-FFF2-40B4-BE49-F238E27FC236}">
                <a16:creationId xmlns:a16="http://schemas.microsoft.com/office/drawing/2014/main" id="{0254DB4B-FA62-88D3-118A-A850AED2E1F2}"/>
              </a:ext>
            </a:extLst>
          </p:cNvPr>
          <p:cNvSpPr/>
          <p:nvPr/>
        </p:nvSpPr>
        <p:spPr>
          <a:xfrm>
            <a:off x="81322" y="201509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48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kjbkkjjk">
            <a:hlinkClick r:id="" action="ppaction://media"/>
            <a:extLst>
              <a:ext uri="{FF2B5EF4-FFF2-40B4-BE49-F238E27FC236}">
                <a16:creationId xmlns:a16="http://schemas.microsoft.com/office/drawing/2014/main" id="{807F8BE5-5F57-420F-A7B9-3116CB420C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33731" y="6206814"/>
            <a:ext cx="11240262" cy="651186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09" y="504040"/>
            <a:ext cx="1978432" cy="126593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43" y="2138644"/>
            <a:ext cx="3289106" cy="255011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188698" y="1981529"/>
            <a:ext cx="2635027" cy="2635027"/>
          </a:xfrm>
          <a:prstGeom prst="rect">
            <a:avLst/>
          </a:prstGeom>
        </p:spPr>
      </p:pic>
      <p:sp>
        <p:nvSpPr>
          <p:cNvPr id="8" name="Rectangles 2">
            <a:extLst>
              <a:ext uri="{FF2B5EF4-FFF2-40B4-BE49-F238E27FC236}">
                <a16:creationId xmlns:a16="http://schemas.microsoft.com/office/drawing/2014/main" id="{3F91BF7C-842D-8F76-22BE-EB2A0C911FCD}"/>
              </a:ext>
            </a:extLst>
          </p:cNvPr>
          <p:cNvSpPr/>
          <p:nvPr/>
        </p:nvSpPr>
        <p:spPr>
          <a:xfrm>
            <a:off x="1702797" y="1535789"/>
            <a:ext cx="3214342" cy="7017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960" b="1" dirty="0">
                <a:ln w="13462">
                  <a:solidFill>
                    <a:srgbClr val="FFFFD9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FFFA"/>
                  </a:outerShdw>
                </a:effectLst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0CD263B-EC1C-7486-BD2D-01FDC8E0734C}"/>
              </a:ext>
            </a:extLst>
          </p:cNvPr>
          <p:cNvSpPr txBox="1"/>
          <p:nvPr/>
        </p:nvSpPr>
        <p:spPr>
          <a:xfrm>
            <a:off x="1979133" y="2588140"/>
            <a:ext cx="5861876" cy="5355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“</a:t>
            </a:r>
            <a:r>
              <a:rPr lang="vi-VN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A ra</a:t>
            </a:r>
            <a:r>
              <a:rPr lang="en-US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m </a:t>
            </a:r>
            <a:r>
              <a:rPr lang="en-US" sz="288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sam</a:t>
            </a:r>
            <a:r>
              <a:rPr lang="en-US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sam</a:t>
            </a:r>
            <a:r>
              <a:rPr lang="en-US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29094"/>
            <a:ext cx="10972800" cy="6614492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1841275" y="1246355"/>
            <a:ext cx="181222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20" b="1" dirty="0">
                <a:solidFill>
                  <a:srgbClr val="FF0000"/>
                </a:solidFill>
                <a:cs typeface="Times New Roman" panose="02020603050405020304" pitchFamily="18" charset="0"/>
              </a:rPr>
              <a:t>Tiết:13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16752" y="-129063"/>
            <a:ext cx="2279694" cy="2781505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8378117" y="-113285"/>
            <a:ext cx="2675471" cy="2781505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-60478" y="6322288"/>
            <a:ext cx="10972800" cy="525209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17272" y="4318147"/>
            <a:ext cx="2356924" cy="2266745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375" y="4579257"/>
            <a:ext cx="11108175" cy="2214533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7A901D2-0DDD-D8D0-494F-A9AE1C48D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593" y="2107485"/>
            <a:ext cx="3960812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000" b="1" i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Pháp</a:t>
            </a:r>
            <a:endParaRPr lang="en-US" sz="2000" b="1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sz="2000" b="1" i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: Hoàng Anh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587E5C3-145C-C1B9-BD66-EBD8C6823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466" y="1660587"/>
            <a:ext cx="8023225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CHÚ CHIM NHỎ DỄ THƯƠNG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DF18402-2AAB-06C7-C14F-E7CF36C1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3" y="474973"/>
            <a:ext cx="1298392" cy="66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19F5F3EE-5FC3-4263-0385-76EB3572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89" y="1689379"/>
            <a:ext cx="1516303" cy="65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F421BC3F-5473-A1D9-6B73-7A999A43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998" y="1106274"/>
            <a:ext cx="1849438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ADC6F23F-F2E1-00E9-872D-F966522B9EEC}"/>
              </a:ext>
            </a:extLst>
          </p:cNvPr>
          <p:cNvSpPr/>
          <p:nvPr/>
        </p:nvSpPr>
        <p:spPr>
          <a:xfrm>
            <a:off x="12135" y="391589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Thứ </a:t>
            </a:r>
            <a:r>
              <a:rPr lang="en-US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Tư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, ngày </a:t>
            </a:r>
            <a:r>
              <a:rPr lang="en-US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tháng 1</a:t>
            </a:r>
            <a:r>
              <a:rPr lang="en-US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năm 202</a:t>
            </a:r>
            <a:r>
              <a:rPr lang="en-US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5</a:t>
            </a:r>
            <a:endParaRPr lang="vi-VN" altLang="en-US" sz="288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49" y="947549"/>
            <a:ext cx="9073257" cy="50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36078" y="678790"/>
            <a:ext cx="3086100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b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mẫu</a:t>
            </a:r>
            <a:endParaRPr lang="en-US" sz="2400" b="1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1133475"/>
            <a:ext cx="1576912" cy="107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9679272" y="2786655"/>
            <a:ext cx="1055844" cy="48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303979" y="806255"/>
            <a:ext cx="3086100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b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endParaRPr lang="en-US" sz="2400" b="1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KARAOKE] CHÚ CHIM NHỎ DỄ THƯƠNG - LỚP 2 - KẾT NỐI TRI THỨC VỚI CUỘC SỐ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3689" y="1216419"/>
            <a:ext cx="619125" cy="619125"/>
          </a:xfrm>
          <a:prstGeom prst="rect">
            <a:avLst/>
          </a:prstGeom>
        </p:spPr>
      </p:pic>
      <p:pic>
        <p:nvPicPr>
          <p:cNvPr id="3" name="Chú chim nhỏ dễ thương (Tập hát theo lời bài hát mẫu SGK lớp 2 Kết nối tri thức với cuộc sống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003" y="1142495"/>
            <a:ext cx="619125" cy="619125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70043B56-624F-7191-434E-CEE90F6ECF50}"/>
              </a:ext>
            </a:extLst>
          </p:cNvPr>
          <p:cNvSpPr/>
          <p:nvPr/>
        </p:nvSpPr>
        <p:spPr>
          <a:xfrm>
            <a:off x="7742672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72A529E-6BBA-7E26-4E6B-187E0B9B1534}"/>
              </a:ext>
            </a:extLst>
          </p:cNvPr>
          <p:cNvSpPr/>
          <p:nvPr/>
        </p:nvSpPr>
        <p:spPr>
          <a:xfrm>
            <a:off x="4006299" y="618832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4B9D64C-716D-8A29-ABB4-7A7A614C16E7}"/>
              </a:ext>
            </a:extLst>
          </p:cNvPr>
          <p:cNvSpPr/>
          <p:nvPr/>
        </p:nvSpPr>
        <p:spPr>
          <a:xfrm>
            <a:off x="445640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DD8CEF4-B114-39BA-BAB5-18EFF4D6D4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573" y="6534067"/>
            <a:ext cx="5715000" cy="2971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97258C-2B5E-F6D6-4A64-9DB990389D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606499" y="6544716"/>
            <a:ext cx="5394960" cy="297180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C5076E44-62BC-092B-4C6C-162D06B57F66}"/>
              </a:ext>
            </a:extLst>
          </p:cNvPr>
          <p:cNvSpPr/>
          <p:nvPr/>
        </p:nvSpPr>
        <p:spPr>
          <a:xfrm>
            <a:off x="13558" y="1182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Thứ </a:t>
            </a:r>
            <a:r>
              <a:rPr lang="en-US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ư, ngày 3 tháng 1</a:t>
            </a:r>
            <a:r>
              <a:rPr lang="en-US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năm 202</a:t>
            </a:r>
            <a:r>
              <a:rPr lang="en-US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5</a:t>
            </a:r>
            <a:endParaRPr lang="vi-VN" altLang="en-US" sz="288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148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81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4126" y="1486896"/>
            <a:ext cx="51845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1" u="none" strike="noStrike" kern="1200" cap="all" spc="0" normalizeH="0" baseline="0" noProof="0" dirty="0">
                <a:ln w="0"/>
                <a:solidFill>
                  <a:srgbClr val="4E67C8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</a:t>
            </a:r>
            <a:endParaRPr kumimoji="0" lang="en-US" sz="1620" b="1" i="0" u="none" strike="noStrike" kern="1200" cap="all" spc="0" normalizeH="0" baseline="0" noProof="0" dirty="0">
              <a:ln w="0"/>
              <a:solidFill>
                <a:srgbClr val="4E67C8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7437" y="1777745"/>
            <a:ext cx="23596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1" u="none" strike="noStrike" kern="1200" cap="all" spc="0" normalizeH="0" baseline="0" noProof="0" dirty="0">
                <a:ln w="0"/>
                <a:solidFill>
                  <a:srgbClr val="4E67C8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77677" y="1826068"/>
            <a:ext cx="23596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1" u="none" strike="noStrike" kern="1200" cap="all" spc="0" normalizeH="0" baseline="0" noProof="0" dirty="0">
                <a:ln w="0"/>
                <a:solidFill>
                  <a:srgbClr val="4E67C8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17205" y="6456985"/>
            <a:ext cx="11240262" cy="45262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34"/>
          <p:cNvGrpSpPr/>
          <p:nvPr/>
        </p:nvGrpSpPr>
        <p:grpSpPr bwMode="auto">
          <a:xfrm>
            <a:off x="-104551" y="6496702"/>
            <a:ext cx="11467719" cy="452628"/>
            <a:chOff x="0" y="4003"/>
            <a:chExt cx="5511" cy="317"/>
          </a:xfrm>
        </p:grpSpPr>
        <p:sp>
          <p:nvSpPr>
            <p:cNvPr id="2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7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4504E9-6AF0-9190-A853-500EEA3C1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0" y="-80826"/>
            <a:ext cx="1441304" cy="6971614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0595DFF5-352D-1B63-336A-87FC85C6278F}"/>
              </a:ext>
            </a:extLst>
          </p:cNvPr>
          <p:cNvSpPr/>
          <p:nvPr/>
        </p:nvSpPr>
        <p:spPr>
          <a:xfrm>
            <a:off x="9516796" y="-102549"/>
            <a:ext cx="1729738" cy="1502046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FBC54552-0211-64E3-802A-079DD26D8D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380" y="4835705"/>
            <a:ext cx="1957472" cy="1882576"/>
          </a:xfrm>
          <a:prstGeom prst="rect">
            <a:avLst/>
          </a:prstGeom>
        </p:spPr>
      </p:pic>
      <p:sp>
        <p:nvSpPr>
          <p:cNvPr id="7" name="Rectangles 5">
            <a:extLst>
              <a:ext uri="{FF2B5EF4-FFF2-40B4-BE49-F238E27FC236}">
                <a16:creationId xmlns:a16="http://schemas.microsoft.com/office/drawing/2014/main" id="{D2E8F9AD-F02F-CE84-9CD4-DD802943E394}"/>
              </a:ext>
            </a:extLst>
          </p:cNvPr>
          <p:cNvSpPr/>
          <p:nvPr/>
        </p:nvSpPr>
        <p:spPr>
          <a:xfrm>
            <a:off x="47739" y="-1599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133807" y="1898164"/>
            <a:ext cx="4235372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CHÚ CHIM NHỎ DỄ THƯƠNG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937560" y="2611521"/>
            <a:ext cx="9783763" cy="39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này</a:t>
            </a:r>
            <a:endParaRPr 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endParaRPr 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líu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l">
              <a:lnSpc>
                <a:spcPct val="114000"/>
              </a:lnSpc>
            </a:pP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. A!</a:t>
            </a:r>
          </a:p>
          <a:p>
            <a:pPr algn="l">
              <a:lnSpc>
                <a:spcPct val="114000"/>
              </a:lnSpc>
            </a:pP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này</a:t>
            </a:r>
            <a:endParaRPr 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hỡi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endParaRPr 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endParaRPr lang="en-US" sz="3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D25983D-C4F6-5C53-2244-2359FDD55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619" y="880783"/>
            <a:ext cx="1697562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lời ca:</a:t>
            </a:r>
            <a:endParaRPr lang="en-US" sz="24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717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4446" r="85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 flipH="1">
            <a:off x="9178761" y="1005309"/>
            <a:ext cx="198514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3581F1E-9979-D5B2-8900-F2A87BD1A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7530" r="90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-183845" y="1539530"/>
            <a:ext cx="2308225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4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yện thanh">
            <a:hlinkClick r:id="" action="ppaction://media"/>
            <a:extLst>
              <a:ext uri="{FF2B5EF4-FFF2-40B4-BE49-F238E27FC236}">
                <a16:creationId xmlns:a16="http://schemas.microsoft.com/office/drawing/2014/main" id="{256C70F1-52BE-4787-B9B1-EAAF09B22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54741" y="2115865"/>
            <a:ext cx="1952625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2523507" y="1360811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7076" y="1031607"/>
            <a:ext cx="1755911" cy="104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8974283" y="784623"/>
            <a:ext cx="1791974" cy="10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9725"/>
            <a:ext cx="10972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4" b="59308"/>
          <a:stretch>
            <a:fillRect/>
          </a:stretch>
        </p:blipFill>
        <p:spPr bwMode="auto">
          <a:xfrm>
            <a:off x="51734" y="2833688"/>
            <a:ext cx="10277421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5265" y="4706827"/>
            <a:ext cx="619125" cy="619125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4299394-D9E3-B7DE-444C-3A97C56732E1}"/>
              </a:ext>
            </a:extLst>
          </p:cNvPr>
          <p:cNvSpPr/>
          <p:nvPr/>
        </p:nvSpPr>
        <p:spPr>
          <a:xfrm>
            <a:off x="9374832" y="55760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A70C9B7-3CAE-05DC-5D11-6C48E07CC9E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88300" y="-26002"/>
            <a:ext cx="1619354" cy="1116878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id="{C52C243F-6243-21D3-3E42-8F9DCD6F5F8E}"/>
              </a:ext>
            </a:extLst>
          </p:cNvPr>
          <p:cNvSpPr/>
          <p:nvPr/>
        </p:nvSpPr>
        <p:spPr>
          <a:xfrm>
            <a:off x="47739" y="-1599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</a:t>
            </a:r>
            <a:r>
              <a:rPr kumimoji="0" lang="en-US" altLang="en-US" sz="288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11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9374831" y="624109"/>
            <a:ext cx="136301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D341B66-EF69-E3EF-63D7-A3EB30352833}"/>
              </a:ext>
            </a:extLst>
          </p:cNvPr>
          <p:cNvSpPr/>
          <p:nvPr/>
        </p:nvSpPr>
        <p:spPr>
          <a:xfrm>
            <a:off x="7742672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97E2DCA-4094-E6ED-1AF3-19FD73A98B73}"/>
              </a:ext>
            </a:extLst>
          </p:cNvPr>
          <p:cNvSpPr/>
          <p:nvPr/>
        </p:nvSpPr>
        <p:spPr>
          <a:xfrm>
            <a:off x="4006299" y="618832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9EEFEA4-3006-C10F-F84D-93F6EAA60C8A}"/>
              </a:ext>
            </a:extLst>
          </p:cNvPr>
          <p:cNvSpPr/>
          <p:nvPr/>
        </p:nvSpPr>
        <p:spPr>
          <a:xfrm>
            <a:off x="445640" y="6176793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72B6BB-BBAE-9B94-AEA9-93B7C5D86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573" y="6534067"/>
            <a:ext cx="5715000" cy="2971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1E78542-D666-1182-4400-DBDE81B1B6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6499" y="6544716"/>
            <a:ext cx="5394960" cy="29718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EF748A4F-50C9-405B-33EA-A9B440A1B56F}"/>
              </a:ext>
            </a:extLst>
          </p:cNvPr>
          <p:cNvSpPr/>
          <p:nvPr/>
        </p:nvSpPr>
        <p:spPr>
          <a:xfrm>
            <a:off x="9944100" y="55761"/>
            <a:ext cx="1259533" cy="980012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21573" y="903374"/>
            <a:ext cx="1768571" cy="91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9FAE364-B36D-574D-2585-8BA7BDC5881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20549" y="-12672"/>
            <a:ext cx="1619354" cy="1116878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E8F0A612-8E2D-20AD-707D-00D553BFC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65" y="2015443"/>
            <a:ext cx="1952625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94B3FE67-BD61-BFA9-185F-7D7AC1B4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0" b="40210"/>
          <a:stretch>
            <a:fillRect/>
          </a:stretch>
        </p:blipFill>
        <p:spPr bwMode="auto">
          <a:xfrm>
            <a:off x="728310" y="2680259"/>
            <a:ext cx="9661649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Recording (2)">
            <a:hlinkClick r:id="" action="ppaction://media"/>
            <a:extLst>
              <a:ext uri="{FF2B5EF4-FFF2-40B4-BE49-F238E27FC236}">
                <a16:creationId xmlns:a16="http://schemas.microsoft.com/office/drawing/2014/main" id="{5411063E-8684-0080-0710-ABD48876569D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56339" y="3971215"/>
            <a:ext cx="619125" cy="619125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BB26184-6FB5-23D9-6AB6-83ACBF04FAD7}"/>
              </a:ext>
            </a:extLst>
          </p:cNvPr>
          <p:cNvSpPr/>
          <p:nvPr/>
        </p:nvSpPr>
        <p:spPr>
          <a:xfrm>
            <a:off x="9230816" y="2409046"/>
            <a:ext cx="1209675" cy="546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s 5">
            <a:extLst>
              <a:ext uri="{FF2B5EF4-FFF2-40B4-BE49-F238E27FC236}">
                <a16:creationId xmlns:a16="http://schemas.microsoft.com/office/drawing/2014/main" id="{5AF95343-6BBE-1351-D7EB-CF9D8AEBBB30}"/>
              </a:ext>
            </a:extLst>
          </p:cNvPr>
          <p:cNvSpPr/>
          <p:nvPr/>
        </p:nvSpPr>
        <p:spPr>
          <a:xfrm>
            <a:off x="47739" y="-1599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ư, ngày 3 tháng 1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5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370</Words>
  <Application>Microsoft Office PowerPoint</Application>
  <PresentationFormat>Custom</PresentationFormat>
  <Paragraphs>68</Paragraphs>
  <Slides>18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Default Design</vt:lpstr>
      <vt:lpstr>Office Theme</vt:lpstr>
      <vt:lpstr>3_Default Design</vt:lpstr>
      <vt:lpstr>1_Office Theme</vt:lpstr>
      <vt:lpstr>1_Default Design</vt:lpstr>
      <vt:lpstr>2_Default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628</cp:revision>
  <dcterms:created xsi:type="dcterms:W3CDTF">2010-04-30T18:19:00Z</dcterms:created>
  <dcterms:modified xsi:type="dcterms:W3CDTF">2026-01-13T14:56:53Z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0B8149FF4F604506B1AD41C3503A68A6</vt:lpwstr>
  </property>
  <property fmtid="{D5CDD505-2E9C-101B-9397-08002B2CF9AE}" pid="3" name="KSOProductBuildVer">
    <vt:lpwstr>1033-11.2.0.11026</vt:lpwstr>
  </property>
</Properties>
</file>