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ags/tag1.xml" ContentType="application/vnd.openxmlformats-officedocument.presentationml.tags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6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26" r:id="rId2"/>
    <p:sldMasterId id="2147483739" r:id="rId3"/>
    <p:sldMasterId id="2147483768" r:id="rId4"/>
    <p:sldMasterId id="2147483780" r:id="rId5"/>
    <p:sldMasterId id="2147483792" r:id="rId6"/>
    <p:sldMasterId id="2147483807" r:id="rId7"/>
  </p:sldMasterIdLst>
  <p:notesMasterIdLst>
    <p:notesMasterId r:id="rId30"/>
  </p:notesMasterIdLst>
  <p:sldIdLst>
    <p:sldId id="442" r:id="rId8"/>
    <p:sldId id="443" r:id="rId9"/>
    <p:sldId id="257" r:id="rId10"/>
    <p:sldId id="373" r:id="rId11"/>
    <p:sldId id="452" r:id="rId12"/>
    <p:sldId id="294" r:id="rId13"/>
    <p:sldId id="314" r:id="rId14"/>
    <p:sldId id="315" r:id="rId15"/>
    <p:sldId id="317" r:id="rId16"/>
    <p:sldId id="319" r:id="rId17"/>
    <p:sldId id="390" r:id="rId18"/>
    <p:sldId id="453" r:id="rId19"/>
    <p:sldId id="331" r:id="rId20"/>
    <p:sldId id="391" r:id="rId21"/>
    <p:sldId id="311" r:id="rId22"/>
    <p:sldId id="283" r:id="rId23"/>
    <p:sldId id="284" r:id="rId24"/>
    <p:sldId id="285" r:id="rId25"/>
    <p:sldId id="286" r:id="rId26"/>
    <p:sldId id="287" r:id="rId27"/>
    <p:sldId id="273" r:id="rId28"/>
    <p:sldId id="323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629" autoAdjust="0"/>
    <p:restoredTop sz="94660"/>
  </p:normalViewPr>
  <p:slideViewPr>
    <p:cSldViewPr snapToGrid="0">
      <p:cViewPr varScale="1">
        <p:scale>
          <a:sx n="63" d="100"/>
          <a:sy n="63" d="100"/>
        </p:scale>
        <p:origin x="756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56156D-592E-4B4D-8772-D689FB057AF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22267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5208B7-79F7-4FA2-BFDA-95A81DC7CA51}" type="slidenum"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12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" y="746125"/>
            <a:ext cx="6604000" cy="3716338"/>
          </a:xfrm>
          <a:ln w="12700" cap="flat"/>
        </p:spPr>
      </p:sp>
      <p:sp>
        <p:nvSpPr>
          <p:cNvPr id="1012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2075" tIns="46038" rIns="92075" bIns="46038"/>
          <a:lstStyle/>
          <a:p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25581993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42932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39480A-28CC-46AA-81E0-FAE051962F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18322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25.pn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27.png"/><Relationship Id="rId4" Type="http://schemas.openxmlformats.org/officeDocument/2006/relationships/image" Target="../media/image24.png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25.png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  <p:transition spd="slow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ransition spd="slow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  <p:transition spd="slow"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1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401" indent="0" algn="ctr">
              <a:buNone/>
              <a:defRPr sz="2000"/>
            </a:lvl2pPr>
            <a:lvl3pPr marL="914226" indent="0" algn="ctr">
              <a:buNone/>
              <a:defRPr sz="1801"/>
            </a:lvl3pPr>
            <a:lvl4pPr marL="1371627" indent="0" algn="ctr">
              <a:buNone/>
              <a:defRPr sz="1601"/>
            </a:lvl4pPr>
            <a:lvl5pPr marL="1829029" indent="0" algn="ctr">
              <a:buNone/>
              <a:defRPr sz="1601"/>
            </a:lvl5pPr>
            <a:lvl6pPr marL="2285854" indent="0" algn="ctr">
              <a:buNone/>
              <a:defRPr sz="1601"/>
            </a:lvl6pPr>
            <a:lvl7pPr marL="2743255" indent="0" algn="ctr">
              <a:buNone/>
              <a:defRPr sz="1601"/>
            </a:lvl7pPr>
            <a:lvl8pPr marL="3200656" indent="0" algn="ctr">
              <a:buNone/>
              <a:defRPr sz="1601"/>
            </a:lvl8pPr>
            <a:lvl9pPr marL="3657481" indent="0" algn="ctr">
              <a:buNone/>
              <a:defRPr sz="1601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D213BF9-2C63-42AA-BA6C-67E1412DA37E}" type="datetimeFigureOut">
              <a:rPr lang="zh-CN" altLang="en-US" smtClean="0"/>
              <a:t>2024/11/16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6919402"/>
      </p:ext>
    </p:extLst>
  </p:cSld>
  <p:clrMapOvr>
    <a:masterClrMapping/>
  </p:clrMapOvr>
  <p:transition spd="slow"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D213BF9-2C63-42AA-BA6C-67E1412DA37E}" type="datetimeFigureOut">
              <a:rPr lang="zh-CN" altLang="en-US" smtClean="0"/>
              <a:t>2024/11/16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7939488"/>
      </p:ext>
    </p:extLst>
  </p:cSld>
  <p:clrMapOvr>
    <a:masterClrMapping/>
  </p:clrMapOvr>
  <p:transition spd="slow">
    <p:wip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D213BF9-2C63-42AA-BA6C-67E1412DA37E}" type="datetimeFigureOut">
              <a:rPr lang="zh-CN" altLang="en-US" smtClean="0"/>
              <a:t>2024/11/16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2504880"/>
      </p:ext>
    </p:extLst>
  </p:cSld>
  <p:clrMapOvr>
    <a:masterClrMapping/>
  </p:clrMapOvr>
  <p:transition spd="slow">
    <p:wip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1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40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26" indent="0">
              <a:buNone/>
              <a:defRPr sz="1801">
                <a:solidFill>
                  <a:schemeClr val="tx1">
                    <a:tint val="75000"/>
                  </a:schemeClr>
                </a:solidFill>
              </a:defRPr>
            </a:lvl3pPr>
            <a:lvl4pPr marL="1371627" indent="0">
              <a:buNone/>
              <a:defRPr sz="1601">
                <a:solidFill>
                  <a:schemeClr val="tx1">
                    <a:tint val="75000"/>
                  </a:schemeClr>
                </a:solidFill>
              </a:defRPr>
            </a:lvl4pPr>
            <a:lvl5pPr marL="1829029" indent="0">
              <a:buNone/>
              <a:defRPr sz="1601">
                <a:solidFill>
                  <a:schemeClr val="tx1">
                    <a:tint val="75000"/>
                  </a:schemeClr>
                </a:solidFill>
              </a:defRPr>
            </a:lvl5pPr>
            <a:lvl6pPr marL="2285854" indent="0">
              <a:buNone/>
              <a:defRPr sz="1601">
                <a:solidFill>
                  <a:schemeClr val="tx1">
                    <a:tint val="75000"/>
                  </a:schemeClr>
                </a:solidFill>
              </a:defRPr>
            </a:lvl6pPr>
            <a:lvl7pPr marL="2743255" indent="0">
              <a:buNone/>
              <a:defRPr sz="1601">
                <a:solidFill>
                  <a:schemeClr val="tx1">
                    <a:tint val="75000"/>
                  </a:schemeClr>
                </a:solidFill>
              </a:defRPr>
            </a:lvl7pPr>
            <a:lvl8pPr marL="3200656" indent="0">
              <a:buNone/>
              <a:defRPr sz="1601">
                <a:solidFill>
                  <a:schemeClr val="tx1">
                    <a:tint val="75000"/>
                  </a:schemeClr>
                </a:solidFill>
              </a:defRPr>
            </a:lvl8pPr>
            <a:lvl9pPr marL="3657481" indent="0">
              <a:buNone/>
              <a:defRPr sz="160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D213BF9-2C63-42AA-BA6C-67E1412DA37E}" type="datetimeFigureOut">
              <a:rPr lang="zh-CN" altLang="en-US" smtClean="0"/>
              <a:t>2024/11/16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8433734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D213BF9-2C63-42AA-BA6C-67E1412DA37E}" type="datetimeFigureOut">
              <a:rPr lang="zh-CN" altLang="en-US" smtClean="0"/>
              <a:t>2024/11/16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1137411"/>
      </p:ext>
    </p:extLst>
  </p:cSld>
  <p:clrMapOvr>
    <a:masterClrMapping/>
  </p:clrMapOvr>
  <p:transition spd="slow">
    <p:wip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401" indent="0">
              <a:buNone/>
              <a:defRPr sz="2000" b="1"/>
            </a:lvl2pPr>
            <a:lvl3pPr marL="914226" indent="0">
              <a:buNone/>
              <a:defRPr sz="1801" b="1"/>
            </a:lvl3pPr>
            <a:lvl4pPr marL="1371627" indent="0">
              <a:buNone/>
              <a:defRPr sz="1601" b="1"/>
            </a:lvl4pPr>
            <a:lvl5pPr marL="1829029" indent="0">
              <a:buNone/>
              <a:defRPr sz="1601" b="1"/>
            </a:lvl5pPr>
            <a:lvl6pPr marL="2285854" indent="0">
              <a:buNone/>
              <a:defRPr sz="1601" b="1"/>
            </a:lvl6pPr>
            <a:lvl7pPr marL="2743255" indent="0">
              <a:buNone/>
              <a:defRPr sz="1601" b="1"/>
            </a:lvl7pPr>
            <a:lvl8pPr marL="3200656" indent="0">
              <a:buNone/>
              <a:defRPr sz="1601" b="1"/>
            </a:lvl8pPr>
            <a:lvl9pPr marL="3657481" indent="0">
              <a:buNone/>
              <a:defRPr sz="1601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401" indent="0">
              <a:buNone/>
              <a:defRPr sz="2000" b="1"/>
            </a:lvl2pPr>
            <a:lvl3pPr marL="914226" indent="0">
              <a:buNone/>
              <a:defRPr sz="1801" b="1"/>
            </a:lvl3pPr>
            <a:lvl4pPr marL="1371627" indent="0">
              <a:buNone/>
              <a:defRPr sz="1601" b="1"/>
            </a:lvl4pPr>
            <a:lvl5pPr marL="1829029" indent="0">
              <a:buNone/>
              <a:defRPr sz="1601" b="1"/>
            </a:lvl5pPr>
            <a:lvl6pPr marL="2285854" indent="0">
              <a:buNone/>
              <a:defRPr sz="1601" b="1"/>
            </a:lvl6pPr>
            <a:lvl7pPr marL="2743255" indent="0">
              <a:buNone/>
              <a:defRPr sz="1601" b="1"/>
            </a:lvl7pPr>
            <a:lvl8pPr marL="3200656" indent="0">
              <a:buNone/>
              <a:defRPr sz="1601" b="1"/>
            </a:lvl8pPr>
            <a:lvl9pPr marL="3657481" indent="0">
              <a:buNone/>
              <a:defRPr sz="1601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D213BF9-2C63-42AA-BA6C-67E1412DA37E}" type="datetimeFigureOut">
              <a:rPr lang="zh-CN" altLang="en-US" smtClean="0"/>
              <a:t>2024/11/16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6033156"/>
      </p:ext>
    </p:extLst>
  </p:cSld>
  <p:clrMapOvr>
    <a:masterClrMapping/>
  </p:clrMapOvr>
  <p:transition spd="slow">
    <p:wip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D213BF9-2C63-42AA-BA6C-67E1412DA37E}" type="datetimeFigureOut">
              <a:rPr lang="zh-CN" altLang="en-US" smtClean="0"/>
              <a:t>2024/11/16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479328"/>
      </p:ext>
    </p:extLst>
  </p:cSld>
  <p:clrMapOvr>
    <a:masterClrMapping/>
  </p:clrMapOvr>
  <p:transition spd="slow">
    <p:wip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D213BF9-2C63-42AA-BA6C-67E1412DA37E}" type="datetimeFigureOut">
              <a:rPr lang="zh-CN" altLang="en-US" smtClean="0"/>
              <a:t>2024/11/16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7618035"/>
      </p:ext>
    </p:extLst>
  </p:cSld>
  <p:clrMapOvr>
    <a:masterClrMapping/>
  </p:clrMapOvr>
  <p:transition spd="slow">
    <p:wip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198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198"/>
            </a:lvl1pPr>
            <a:lvl2pPr>
              <a:defRPr sz="2799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1"/>
            </a:lvl1pPr>
            <a:lvl2pPr marL="457401" indent="0">
              <a:buNone/>
              <a:defRPr sz="1402"/>
            </a:lvl2pPr>
            <a:lvl3pPr marL="914226" indent="0">
              <a:buNone/>
              <a:defRPr sz="1202"/>
            </a:lvl3pPr>
            <a:lvl4pPr marL="1371627" indent="0">
              <a:buNone/>
              <a:defRPr sz="998"/>
            </a:lvl4pPr>
            <a:lvl5pPr marL="1829029" indent="0">
              <a:buNone/>
              <a:defRPr sz="998"/>
            </a:lvl5pPr>
            <a:lvl6pPr marL="2285854" indent="0">
              <a:buNone/>
              <a:defRPr sz="998"/>
            </a:lvl6pPr>
            <a:lvl7pPr marL="2743255" indent="0">
              <a:buNone/>
              <a:defRPr sz="998"/>
            </a:lvl7pPr>
            <a:lvl8pPr marL="3200656" indent="0">
              <a:buNone/>
              <a:defRPr sz="998"/>
            </a:lvl8pPr>
            <a:lvl9pPr marL="3657481" indent="0">
              <a:buNone/>
              <a:defRPr sz="998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D213BF9-2C63-42AA-BA6C-67E1412DA37E}" type="datetimeFigureOut">
              <a:rPr lang="zh-CN" altLang="en-US" smtClean="0"/>
              <a:t>2024/11/16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5723324"/>
      </p:ext>
    </p:extLst>
  </p:cSld>
  <p:clrMapOvr>
    <a:masterClrMapping/>
  </p:clrMapOvr>
  <p:transition spd="slow">
    <p:wip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198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198"/>
            </a:lvl1pPr>
            <a:lvl2pPr marL="457401" indent="0">
              <a:buNone/>
              <a:defRPr sz="2799"/>
            </a:lvl2pPr>
            <a:lvl3pPr marL="914226" indent="0">
              <a:buNone/>
              <a:defRPr sz="2400"/>
            </a:lvl3pPr>
            <a:lvl4pPr marL="1371627" indent="0">
              <a:buNone/>
              <a:defRPr sz="2000"/>
            </a:lvl4pPr>
            <a:lvl5pPr marL="1829029" indent="0">
              <a:buNone/>
              <a:defRPr sz="2000"/>
            </a:lvl5pPr>
            <a:lvl6pPr marL="2285854" indent="0">
              <a:buNone/>
              <a:defRPr sz="2000"/>
            </a:lvl6pPr>
            <a:lvl7pPr marL="2743255" indent="0">
              <a:buNone/>
              <a:defRPr sz="2000"/>
            </a:lvl7pPr>
            <a:lvl8pPr marL="3200656" indent="0">
              <a:buNone/>
              <a:defRPr sz="2000"/>
            </a:lvl8pPr>
            <a:lvl9pPr marL="3657481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1"/>
            </a:lvl1pPr>
            <a:lvl2pPr marL="457401" indent="0">
              <a:buNone/>
              <a:defRPr sz="1402"/>
            </a:lvl2pPr>
            <a:lvl3pPr marL="914226" indent="0">
              <a:buNone/>
              <a:defRPr sz="1202"/>
            </a:lvl3pPr>
            <a:lvl4pPr marL="1371627" indent="0">
              <a:buNone/>
              <a:defRPr sz="998"/>
            </a:lvl4pPr>
            <a:lvl5pPr marL="1829029" indent="0">
              <a:buNone/>
              <a:defRPr sz="998"/>
            </a:lvl5pPr>
            <a:lvl6pPr marL="2285854" indent="0">
              <a:buNone/>
              <a:defRPr sz="998"/>
            </a:lvl6pPr>
            <a:lvl7pPr marL="2743255" indent="0">
              <a:buNone/>
              <a:defRPr sz="998"/>
            </a:lvl7pPr>
            <a:lvl8pPr marL="3200656" indent="0">
              <a:buNone/>
              <a:defRPr sz="998"/>
            </a:lvl8pPr>
            <a:lvl9pPr marL="3657481" indent="0">
              <a:buNone/>
              <a:defRPr sz="998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D213BF9-2C63-42AA-BA6C-67E1412DA37E}" type="datetimeFigureOut">
              <a:rPr lang="zh-CN" altLang="en-US" smtClean="0"/>
              <a:t>2024/11/16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8356387"/>
      </p:ext>
    </p:extLst>
  </p:cSld>
  <p:clrMapOvr>
    <a:masterClrMapping/>
  </p:clrMapOvr>
  <p:transition spd="slow">
    <p:wip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D213BF9-2C63-42AA-BA6C-67E1412DA37E}" type="datetimeFigureOut">
              <a:rPr lang="zh-CN" altLang="en-US" smtClean="0"/>
              <a:t>2024/11/16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7783136"/>
      </p:ext>
    </p:extLst>
  </p:cSld>
  <p:clrMapOvr>
    <a:masterClrMapping/>
  </p:clrMapOvr>
  <p:transition spd="slow">
    <p:wip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D213BF9-2C63-42AA-BA6C-67E1412DA37E}" type="datetimeFigureOut">
              <a:rPr lang="zh-CN" altLang="en-US" smtClean="0"/>
              <a:t>2024/11/16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3839746"/>
      </p:ext>
    </p:extLst>
  </p:cSld>
  <p:clrMapOvr>
    <a:masterClrMapping/>
  </p:clrMapOvr>
  <p:transition spd="slow">
    <p:wip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877499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57186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  <p:transition spd="slow">
    <p:wip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079261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988237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602997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456363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420068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289891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450555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609980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224234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22F358F-B682-4B87-ADAB-F665FF899D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9BD0B4A-F6DD-4BCB-B839-A1668D776C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66B142A-988E-4550-AE2D-DA9B4DF90E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6D145-3A9E-455F-B450-299854106B76}" type="datetimeFigureOut">
              <a:rPr lang="zh-CN" altLang="en-US" smtClean="0"/>
              <a:t>2024/11/16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C0DB1E8-09EC-4902-BD62-0BDFC2C27B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E773B05-3C2C-4360-89C2-E0F02D943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B9E54-082D-42F4-A1F9-F5BA7F57EC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3236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  <p:transition spd="slow">
    <p:wip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7508FE2-59F2-4551-B177-9AE9E9DA76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F36A6B8-C0AF-41F3-9FC5-9A6C3BA3BB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E0D2BD0-E7D2-4860-886D-7EA3D043EB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6D145-3A9E-455F-B450-299854106B76}" type="datetimeFigureOut">
              <a:rPr lang="zh-CN" altLang="en-US" smtClean="0"/>
              <a:t>2024/11/16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48D5ED3-172B-4E43-93B5-7619640265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1624130-F7DA-4783-8117-DA2FB2BBC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B9E54-082D-42F4-A1F9-F5BA7F57EC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030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B128B12-5BFF-43F1-80D3-B29B0252A4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014C9BB-EA22-4CB4-87CD-10FBA0DD96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236C491-8AA3-4077-B903-1BAC7C91D5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6D145-3A9E-455F-B450-299854106B76}" type="datetimeFigureOut">
              <a:rPr lang="zh-CN" altLang="en-US" smtClean="0"/>
              <a:t>2024/11/16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3C68846-A6CC-4A9D-ABA8-034DCDEB3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20FC3AB-D517-4C7C-9790-4C89A6707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B9E54-082D-42F4-A1F9-F5BA7F57EC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853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D3FB46F-743F-4175-906E-AF2AB28D15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3516C7E-9F3C-43DA-9CC1-3EB8F39C34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386A4B0-A91E-412B-9449-629D9393BC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C871006-FBDB-4768-BA41-BA56475356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6D145-3A9E-455F-B450-299854106B76}" type="datetimeFigureOut">
              <a:rPr lang="zh-CN" altLang="en-US" smtClean="0"/>
              <a:t>2024/11/16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903FCB1-6284-41EB-9061-0E8294D13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8A915A9-9F8C-41DA-8E40-5C2968CB96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B9E54-082D-42F4-A1F9-F5BA7F57EC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4436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074119B-FD3D-43C7-B521-9D19DF89A1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BB4EA43-7397-40E5-8D7F-7BA4754B42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B9ECA9D-4F9E-4ED9-A6A2-96517EA1BC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158CC48-E3E7-4860-9A68-C95E27A62BD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8C872553-5D14-4A52-9AD1-9065D59588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D663B14-446C-43D3-8B03-B259CEEE34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6D145-3A9E-455F-B450-299854106B76}" type="datetimeFigureOut">
              <a:rPr lang="zh-CN" altLang="en-US" smtClean="0"/>
              <a:t>2024/11/16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BB665BC-1D2E-4354-8034-EA139F7B1C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86B278E8-9BFD-4460-97AD-6A77659E91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B9E54-082D-42F4-A1F9-F5BA7F57EC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493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0ECD899-1FEE-4A3A-A19B-BB98F12CB4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2E49951-E80B-43CE-80C4-6B2C2E2194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6D145-3A9E-455F-B450-299854106B76}" type="datetimeFigureOut">
              <a:rPr lang="zh-CN" altLang="en-US" smtClean="0"/>
              <a:t>2024/11/16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0B27DA4-C112-4E5A-8F67-33F83175B0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D65F34F-E79B-4F02-A87E-9477AF8909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B9E54-082D-42F4-A1F9-F5BA7F57EC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8785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02D042D-9CED-4056-8127-FADDD59E65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6D145-3A9E-455F-B450-299854106B76}" type="datetimeFigureOut">
              <a:rPr lang="zh-CN" altLang="en-US" smtClean="0"/>
              <a:t>2024/11/16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BA186D5-EA9B-4D60-B019-391C66CDA0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9208B38-019E-464D-B474-7BAC2324C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B9E54-082D-42F4-A1F9-F5BA7F57EC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401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4A2BC27-DE85-4D51-A41C-C0952FBE4A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02AD7C6-A7A5-4AE3-B02A-B09F1DE71B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E6BE564-5ADE-43B0-8C41-0DE40F58E1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4BEFAAA-A6FE-408F-B186-B1D73C26A5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6D145-3A9E-455F-B450-299854106B76}" type="datetimeFigureOut">
              <a:rPr lang="zh-CN" altLang="en-US" smtClean="0"/>
              <a:t>2024/11/16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257687B-F7BA-45EB-A975-4681C34A06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ABCCF17-49AC-43E2-B932-48BED6AD4B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B9E54-082D-42F4-A1F9-F5BA7F57EC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4633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EC6AD8C-5681-45E0-8267-FD4E82F946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B3AAFA8-AE00-45CE-8FC3-A5510EE556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CD8BC02-17A6-445B-A239-C8FCE11B3C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D2A0A6F-932C-4AE4-A5DB-A9402FC2A9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6D145-3A9E-455F-B450-299854106B76}" type="datetimeFigureOut">
              <a:rPr lang="zh-CN" altLang="en-US" smtClean="0"/>
              <a:t>2024/11/16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9129549-A14B-4521-B655-3771860369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BB8A79F-4F97-484D-B2E8-9906366A24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B9E54-082D-42F4-A1F9-F5BA7F57EC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0683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DD791CF-85F2-46FD-B8F7-7E4F635E5A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908F178-8FAA-4206-B665-7CFCF8FDA5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4E42D58-F458-4250-988E-2C479FA7D6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6D145-3A9E-455F-B450-299854106B76}" type="datetimeFigureOut">
              <a:rPr lang="zh-CN" altLang="en-US" smtClean="0"/>
              <a:t>2024/11/16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823C984-7F8A-46C9-9295-089B59DFAA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E0FBA86-1BE1-4CAB-8BD5-36193DAC48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B9E54-082D-42F4-A1F9-F5BA7F57EC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5113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432D48D-104B-4C48-977C-5E0D04B93E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85F84F6-0EAC-4807-B8EA-34EF0E1486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E29C23F-EFC0-4FC3-9DBC-B405548022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6D145-3A9E-455F-B450-299854106B76}" type="datetimeFigureOut">
              <a:rPr lang="zh-CN" altLang="en-US" smtClean="0"/>
              <a:t>2024/11/16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42EA60F-408D-4A20-9025-C5250013C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2E6714D-15EA-43CB-A997-7604AF6D22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B9E54-082D-42F4-A1F9-F5BA7F57EC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5494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  <p:transition spd="slow">
    <p:wip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AF64E-6CCA-4C71-BD72-DBFC556EDAD3}" type="datetimeFigureOut">
              <a:rPr lang="zh-CN" altLang="en-US" smtClean="0"/>
              <a:t>2024/11/16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0791F-05A3-48DB-ADDB-28E0D19067A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8125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AF64E-6CCA-4C71-BD72-DBFC556EDAD3}" type="datetimeFigureOut">
              <a:rPr lang="zh-CN" altLang="en-US" smtClean="0"/>
              <a:t>2024/11/16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0791F-05A3-48DB-ADDB-28E0D19067A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8817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AF64E-6CCA-4C71-BD72-DBFC556EDAD3}" type="datetimeFigureOut">
              <a:rPr lang="zh-CN" altLang="en-US" smtClean="0"/>
              <a:t>2024/11/16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0791F-05A3-48DB-ADDB-28E0D19067A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030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AF64E-6CCA-4C71-BD72-DBFC556EDAD3}" type="datetimeFigureOut">
              <a:rPr lang="zh-CN" altLang="en-US" smtClean="0"/>
              <a:t>2024/11/16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0791F-05A3-48DB-ADDB-28E0D19067A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054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AF64E-6CCA-4C71-BD72-DBFC556EDAD3}" type="datetimeFigureOut">
              <a:rPr lang="zh-CN" altLang="en-US" smtClean="0"/>
              <a:t>2024/11/16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0791F-05A3-48DB-ADDB-28E0D19067A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9203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AF64E-6CCA-4C71-BD72-DBFC556EDAD3}" type="datetimeFigureOut">
              <a:rPr lang="zh-CN" altLang="en-US" smtClean="0"/>
              <a:t>2024/11/16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0791F-05A3-48DB-ADDB-28E0D19067A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0316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AF64E-6CCA-4C71-BD72-DBFC556EDAD3}" type="datetimeFigureOut">
              <a:rPr lang="zh-CN" altLang="en-US" smtClean="0"/>
              <a:t>2024/11/16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0791F-05A3-48DB-ADDB-28E0D19067A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7914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AF64E-6CCA-4C71-BD72-DBFC556EDAD3}" type="datetimeFigureOut">
              <a:rPr lang="zh-CN" altLang="en-US" smtClean="0"/>
              <a:t>2024/11/16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0791F-05A3-48DB-ADDB-28E0D19067A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1030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AF64E-6CCA-4C71-BD72-DBFC556EDAD3}" type="datetimeFigureOut">
              <a:rPr lang="zh-CN" altLang="en-US" smtClean="0"/>
              <a:t>2024/11/16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0791F-05A3-48DB-ADDB-28E0D19067A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8661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AF64E-6CCA-4C71-BD72-DBFC556EDAD3}" type="datetimeFigureOut">
              <a:rPr lang="zh-CN" altLang="en-US" smtClean="0"/>
              <a:t>2024/11/16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0791F-05A3-48DB-ADDB-28E0D19067A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3098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  <p:transition spd="slow">
    <p:wip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AF64E-6CCA-4C71-BD72-DBFC556EDAD3}" type="datetimeFigureOut">
              <a:rPr lang="zh-CN" altLang="en-US" smtClean="0"/>
              <a:t>2024/11/16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0791F-05A3-48DB-ADDB-28E0D19067A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1180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BC432600-F88F-5D34-3917-0FC802F6A0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43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77ECD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377ECD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59118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602DDB58-06EB-5059-A296-3737BCFA06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43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E32A10B-896E-692A-EF01-ACFBF74EE0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1" r="79553" b="67017"/>
          <a:stretch/>
        </p:blipFill>
        <p:spPr>
          <a:xfrm>
            <a:off x="-43555" y="-1"/>
            <a:ext cx="3796907" cy="292825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4C521FD3-534A-25C5-B838-307C697D23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83" t="-131" r="1070" b="67017"/>
          <a:stretch/>
        </p:blipFill>
        <p:spPr>
          <a:xfrm>
            <a:off x="8388549" y="-39054"/>
            <a:ext cx="3422396" cy="2639427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8A032977-EBCC-ED36-F25C-6AC53F469F8A}"/>
              </a:ext>
            </a:extLst>
          </p:cNvPr>
          <p:cNvSpPr/>
          <p:nvPr userDrawn="1"/>
        </p:nvSpPr>
        <p:spPr>
          <a:xfrm>
            <a:off x="-1" y="457200"/>
            <a:ext cx="12192001" cy="59283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2520C588-5CCE-4A48-8EB8-928C545378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423" y="497836"/>
            <a:ext cx="990604" cy="990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497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10">
          <p15:clr>
            <a:srgbClr val="FBAE40"/>
          </p15:clr>
        </p15:guide>
        <p15:guide id="4" pos="6947">
          <p15:clr>
            <a:srgbClr val="FBAE4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602DDB58-06EB-5059-A296-3737BCFA06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43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8A032977-EBCC-ED36-F25C-6AC53F469F8A}"/>
              </a:ext>
            </a:extLst>
          </p:cNvPr>
          <p:cNvSpPr/>
          <p:nvPr userDrawn="1"/>
        </p:nvSpPr>
        <p:spPr>
          <a:xfrm>
            <a:off x="292423" y="231819"/>
            <a:ext cx="11633415" cy="64265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4" name="图片 11">
            <a:extLst>
              <a:ext uri="{FF2B5EF4-FFF2-40B4-BE49-F238E27FC236}">
                <a16:creationId xmlns:a16="http://schemas.microsoft.com/office/drawing/2014/main" id="{2E32A10B-896E-692A-EF01-ACFBF74EE0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1" r="79553" b="67017"/>
          <a:stretch/>
        </p:blipFill>
        <p:spPr>
          <a:xfrm>
            <a:off x="-223859" y="0"/>
            <a:ext cx="2554995" cy="1970468"/>
          </a:xfrm>
          <a:prstGeom prst="rect">
            <a:avLst/>
          </a:prstGeom>
        </p:spPr>
      </p:pic>
      <p:pic>
        <p:nvPicPr>
          <p:cNvPr id="15" name="图片 12">
            <a:extLst>
              <a:ext uri="{FF2B5EF4-FFF2-40B4-BE49-F238E27FC236}">
                <a16:creationId xmlns:a16="http://schemas.microsoft.com/office/drawing/2014/main" id="{4C521FD3-534A-25C5-B838-307C697D23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83" t="-131" r="1070" b="67017"/>
          <a:stretch/>
        </p:blipFill>
        <p:spPr>
          <a:xfrm>
            <a:off x="9352575" y="-109680"/>
            <a:ext cx="2839425" cy="218982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flipH="1">
            <a:off x="-141282" y="5516706"/>
            <a:ext cx="2389839" cy="1450974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73458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377ECD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377ECD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77ECD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377ECD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35899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10">
          <p15:clr>
            <a:srgbClr val="FBAE40"/>
          </p15:clr>
        </p15:guide>
        <p15:guide id="4" pos="6947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602DDB58-06EB-5059-A296-3737BCFA06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43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E32A10B-896E-692A-EF01-ACFBF74EE0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1" r="79553" b="67017"/>
          <a:stretch/>
        </p:blipFill>
        <p:spPr>
          <a:xfrm>
            <a:off x="-43555" y="-1"/>
            <a:ext cx="3796907" cy="292825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4C521FD3-534A-25C5-B838-307C697D23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83" t="-131" r="1070" b="67017"/>
          <a:stretch/>
        </p:blipFill>
        <p:spPr>
          <a:xfrm>
            <a:off x="8388549" y="-39054"/>
            <a:ext cx="3422396" cy="2639427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8A032977-EBCC-ED36-F25C-6AC53F469F8A}"/>
              </a:ext>
            </a:extLst>
          </p:cNvPr>
          <p:cNvSpPr/>
          <p:nvPr userDrawn="1"/>
        </p:nvSpPr>
        <p:spPr>
          <a:xfrm>
            <a:off x="-1" y="457200"/>
            <a:ext cx="12192001" cy="59283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2520C588-5CCE-4A48-8EB8-928C545378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423" y="497836"/>
            <a:ext cx="990604" cy="990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976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10">
          <p15:clr>
            <a:srgbClr val="FBAE40"/>
          </p15:clr>
        </p15:guide>
        <p15:guide id="4" pos="6947">
          <p15:clr>
            <a:srgbClr val="FBAE4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3710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3715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6723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5552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3661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  <p:transition spd="slow">
    <p:wip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4986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607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518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3041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6306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17108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43089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46662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64982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0378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  <p:transition spd="slow">
    <p:wip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2542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89554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83469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215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06292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8538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slideLayout" Target="../slideLayouts/slideLayout73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slideLayout" Target="../slideLayouts/slideLayout7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5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84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>
            <a:extLst>
              <a:ext uri="{FF2B5EF4-FFF2-40B4-BE49-F238E27FC236}">
                <a16:creationId xmlns:a16="http://schemas.microsoft.com/office/drawing/2014/main" id="{E399C079-610F-A10A-2A50-DDEA37D0E1CF}"/>
              </a:ext>
            </a:extLst>
          </p:cNvPr>
          <p:cNvGrpSpPr/>
          <p:nvPr userDrawn="1"/>
        </p:nvGrpSpPr>
        <p:grpSpPr>
          <a:xfrm>
            <a:off x="0" y="0"/>
            <a:ext cx="12773660" cy="6858000"/>
            <a:chOff x="-34" y="0"/>
            <a:chExt cx="20116" cy="10800"/>
          </a:xfrm>
        </p:grpSpPr>
        <p:grpSp>
          <p:nvGrpSpPr>
            <p:cNvPr id="3" name="组合 1">
              <a:extLst>
                <a:ext uri="{FF2B5EF4-FFF2-40B4-BE49-F238E27FC236}">
                  <a16:creationId xmlns:a16="http://schemas.microsoft.com/office/drawing/2014/main" id="{5BD201AF-E646-29F2-89E2-95E88E16D671}"/>
                </a:ext>
              </a:extLst>
            </p:cNvPr>
            <p:cNvGrpSpPr/>
            <p:nvPr/>
          </p:nvGrpSpPr>
          <p:grpSpPr>
            <a:xfrm>
              <a:off x="-34" y="0"/>
              <a:ext cx="20117" cy="10800"/>
              <a:chOff x="0" y="0"/>
              <a:chExt cx="20117" cy="10800"/>
            </a:xfrm>
          </p:grpSpPr>
          <p:pic>
            <p:nvPicPr>
              <p:cNvPr id="7" name="图片 17" descr="26">
                <a:extLst>
                  <a:ext uri="{FF2B5EF4-FFF2-40B4-BE49-F238E27FC236}">
                    <a16:creationId xmlns:a16="http://schemas.microsoft.com/office/drawing/2014/main" id="{D3E320B3-A207-76A0-116A-C0E8BFC161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/>
              <a:srcRect t="186" r="61214"/>
              <a:stretch>
                <a:fillRect/>
              </a:stretch>
            </p:blipFill>
            <p:spPr>
              <a:xfrm>
                <a:off x="0" y="0"/>
                <a:ext cx="8819" cy="10800"/>
              </a:xfrm>
              <a:prstGeom prst="rect">
                <a:avLst/>
              </a:prstGeom>
            </p:spPr>
          </p:pic>
          <p:pic>
            <p:nvPicPr>
              <p:cNvPr id="8" name="图片 2" descr="26">
                <a:extLst>
                  <a:ext uri="{FF2B5EF4-FFF2-40B4-BE49-F238E27FC236}">
                    <a16:creationId xmlns:a16="http://schemas.microsoft.com/office/drawing/2014/main" id="{8035BD7B-57A7-254C-0BAF-B6EA6A73B76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/>
              <a:srcRect l="70323" t="48702"/>
              <a:stretch>
                <a:fillRect/>
              </a:stretch>
            </p:blipFill>
            <p:spPr>
              <a:xfrm>
                <a:off x="13505" y="6116"/>
                <a:ext cx="5695" cy="4684"/>
              </a:xfrm>
              <a:prstGeom prst="rect">
                <a:avLst/>
              </a:prstGeom>
            </p:spPr>
          </p:pic>
          <p:pic>
            <p:nvPicPr>
              <p:cNvPr id="9" name="图片 3" descr="26">
                <a:extLst>
                  <a:ext uri="{FF2B5EF4-FFF2-40B4-BE49-F238E27FC236}">
                    <a16:creationId xmlns:a16="http://schemas.microsoft.com/office/drawing/2014/main" id="{133FE515-E16C-4778-D16B-795F221B467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/>
              <a:srcRect l="44669" b="62469"/>
              <a:stretch>
                <a:fillRect/>
              </a:stretch>
            </p:blipFill>
            <p:spPr>
              <a:xfrm>
                <a:off x="9499" y="0"/>
                <a:ext cx="10618" cy="3427"/>
              </a:xfrm>
              <a:prstGeom prst="rect">
                <a:avLst/>
              </a:prstGeom>
            </p:spPr>
          </p:pic>
        </p:grpSp>
        <p:grpSp>
          <p:nvGrpSpPr>
            <p:cNvPr id="4" name="组合 9">
              <a:extLst>
                <a:ext uri="{FF2B5EF4-FFF2-40B4-BE49-F238E27FC236}">
                  <a16:creationId xmlns:a16="http://schemas.microsoft.com/office/drawing/2014/main" id="{EFBAAB63-347F-B6D0-B89E-6FB2281A8549}"/>
                </a:ext>
              </a:extLst>
            </p:cNvPr>
            <p:cNvGrpSpPr/>
            <p:nvPr/>
          </p:nvGrpSpPr>
          <p:grpSpPr>
            <a:xfrm>
              <a:off x="542" y="552"/>
              <a:ext cx="18164" cy="9812"/>
              <a:chOff x="542" y="552"/>
              <a:chExt cx="18164" cy="9812"/>
            </a:xfrm>
          </p:grpSpPr>
          <p:sp>
            <p:nvSpPr>
              <p:cNvPr id="5" name="矩形 4">
                <a:extLst>
                  <a:ext uri="{FF2B5EF4-FFF2-40B4-BE49-F238E27FC236}">
                    <a16:creationId xmlns:a16="http://schemas.microsoft.com/office/drawing/2014/main" id="{F9500BC7-8833-3443-BA35-D1A86AEFEFE3}"/>
                  </a:ext>
                </a:extLst>
              </p:cNvPr>
              <p:cNvSpPr/>
              <p:nvPr/>
            </p:nvSpPr>
            <p:spPr>
              <a:xfrm>
                <a:off x="542" y="552"/>
                <a:ext cx="18165" cy="981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37号-波纹乖乖体"/>
                  <a:ea typeface="字魂37号-波纹乖乖体"/>
                  <a:cs typeface="+mn-cs"/>
                </a:endParaRPr>
              </a:p>
            </p:txBody>
          </p:sp>
          <p:sp>
            <p:nvSpPr>
              <p:cNvPr id="6" name="矩形 8">
                <a:extLst>
                  <a:ext uri="{FF2B5EF4-FFF2-40B4-BE49-F238E27FC236}">
                    <a16:creationId xmlns:a16="http://schemas.microsoft.com/office/drawing/2014/main" id="{474E2CB5-83EA-917C-2DD1-5EA165EE8B4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90" y="844"/>
                <a:ext cx="17453" cy="9125"/>
              </a:xfrm>
              <a:prstGeom prst="rect">
                <a:avLst/>
              </a:prstGeom>
              <a:solidFill>
                <a:schemeClr val="bg1"/>
              </a:solidFill>
              <a:ln w="31750">
                <a:solidFill>
                  <a:schemeClr val="accent2">
                    <a:lumMod val="50000"/>
                  </a:schemeClr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37号-波纹乖乖体"/>
                  <a:ea typeface="字魂37号-波纹乖乖体"/>
                  <a:cs typeface="+mn-cs"/>
                </a:endParaRPr>
              </a:p>
            </p:txBody>
          </p:sp>
        </p:grpSp>
      </p:grpSp>
      <p:pic>
        <p:nvPicPr>
          <p:cNvPr id="10" name="Picture 9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E5B68CC4-5DBE-60BA-5C96-85D116F5C0DD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8739" y="93892"/>
            <a:ext cx="1509622" cy="1509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6" r:id="rId8"/>
    <p:sldLayoutId id="2147483657" r:id="rId9"/>
    <p:sldLayoutId id="2147483661" r:id="rId10"/>
    <p:sldLayoutId id="2147483660" r:id="rId11"/>
    <p:sldLayoutId id="2147483658" r:id="rId12"/>
    <p:sldLayoutId id="2147483663" r:id="rId13"/>
    <p:sldLayoutId id="2147483662" r:id="rId14"/>
    <p:sldLayoutId id="2147483655" r:id="rId15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D5FDCCD9-0F17-0AA8-C75D-9EB212E3BF99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8739" y="93892"/>
            <a:ext cx="1509622" cy="1509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195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</p:sldLayoutIdLst>
  <p:transition spd="slow">
    <p:wipe/>
  </p:transition>
  <p:txStyles>
    <p:titleStyle>
      <a:lvl1pPr algn="l" defTabSz="91422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701" indent="-228701" algn="l" defTabSz="914226" rtl="0" eaLnBrk="1" latinLnBrk="0" hangingPunct="1">
        <a:lnSpc>
          <a:spcPct val="90000"/>
        </a:lnSpc>
        <a:spcBef>
          <a:spcPts val="998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26" indent="-228701" algn="l" defTabSz="91422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27" indent="-228701" algn="l" defTabSz="91422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328" indent="-228701" algn="l" defTabSz="91422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2057153" indent="-228701" algn="l" defTabSz="91422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514554" indent="-228701" algn="l" defTabSz="91422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971955" indent="-228701" algn="l" defTabSz="91422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428781" indent="-228701" algn="l" defTabSz="91422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886182" indent="-228701" algn="l" defTabSz="91422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2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1pPr>
      <a:lvl2pPr marL="457401" algn="l" defTabSz="91422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2pPr>
      <a:lvl3pPr marL="914226" algn="l" defTabSz="91422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7" algn="l" defTabSz="91422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1829029" algn="l" defTabSz="91422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285854" algn="l" defTabSz="91422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743255" algn="l" defTabSz="91422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200656" algn="l" defTabSz="91422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657481" algn="l" defTabSz="91422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C61B59C9-D8EE-6C03-4B4C-385C06BB119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8739" y="93892"/>
            <a:ext cx="1509622" cy="1509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34940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907DA26D-7FA7-4716-B503-1BD00AC9BD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685941F-6D23-4689-BA78-33F1C928A5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8CE98ED-8FEF-4F87-9DAB-E597506DA0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D6D145-3A9E-455F-B450-299854106B76}" type="datetimeFigureOut">
              <a:rPr lang="zh-CN" altLang="en-US" smtClean="0"/>
              <a:t>2024/11/16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C714180-DB2C-4957-AF9C-A3A789A7B6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3C46A57-DC26-4AD6-9738-E1BBFEFE4B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3B9E54-082D-42F4-A1F9-F5BA7F57EC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5087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ea typeface="字魂107号-萌趣欢乐体" panose="00000500000000000000" pitchFamily="2" charset="-122"/>
              </a:defRPr>
            </a:lvl1pPr>
          </a:lstStyle>
          <a:p>
            <a:fld id="{A9DAF64E-6CCA-4C71-BD72-DBFC556EDAD3}" type="datetimeFigureOut">
              <a:rPr lang="zh-CN" altLang="en-US" smtClean="0"/>
              <a:pPr/>
              <a:t>2024/11/16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ea typeface="字魂107号-萌趣欢乐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ea typeface="字魂107号-萌趣欢乐体" panose="00000500000000000000" pitchFamily="2" charset="-122"/>
              </a:defRPr>
            </a:lvl1pPr>
          </a:lstStyle>
          <a:p>
            <a:fld id="{82E0791F-05A3-48DB-ADDB-28E0D19067A6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25381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字魂107号-萌趣欢乐体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字魂107号-萌趣欢乐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字魂107号-萌趣欢乐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字魂107号-萌趣欢乐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字魂107号-萌趣欢乐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字魂107号-萌趣欢乐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50748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  <p:sldLayoutId id="2147483804" r:id="rId12"/>
    <p:sldLayoutId id="2147483805" r:id="rId13"/>
    <p:sldLayoutId id="2147483806" r:id="rId1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  <p:sldLayoutId id="2147483809" r:id="rId2"/>
    <p:sldLayoutId id="2147483810" r:id="rId3"/>
    <p:sldLayoutId id="2147483811" r:id="rId4"/>
    <p:sldLayoutId id="2147483812" r:id="rId5"/>
    <p:sldLayoutId id="2147483813" r:id="rId6"/>
    <p:sldLayoutId id="2147483814" r:id="rId7"/>
    <p:sldLayoutId id="2147483815" r:id="rId8"/>
    <p:sldLayoutId id="2147483816" r:id="rId9"/>
    <p:sldLayoutId id="2147483817" r:id="rId10"/>
    <p:sldLayoutId id="2147483818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jpe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81.xml"/><Relationship Id="rId6" Type="http://schemas.openxmlformats.org/officeDocument/2006/relationships/image" Target="../media/image63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81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5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6.png"/><Relationship Id="rId7" Type="http://schemas.openxmlformats.org/officeDocument/2006/relationships/image" Target="../media/image72.pn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81.xml"/><Relationship Id="rId6" Type="http://schemas.openxmlformats.org/officeDocument/2006/relationships/image" Target="../media/image71.svg"/><Relationship Id="rId5" Type="http://schemas.openxmlformats.org/officeDocument/2006/relationships/image" Target="../media/image70.png"/><Relationship Id="rId4" Type="http://schemas.openxmlformats.org/officeDocument/2006/relationships/image" Target="../media/image67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slideLayout" Target="../slideLayouts/slideLayout39.xml"/><Relationship Id="rId7" Type="http://schemas.openxmlformats.org/officeDocument/2006/relationships/slide" Target="slide17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microsoft.com/office/2007/relationships/hdphoto" Target="../media/hdphoto2.wdp"/><Relationship Id="rId5" Type="http://schemas.openxmlformats.org/officeDocument/2006/relationships/image" Target="../media/image75.png"/><Relationship Id="rId4" Type="http://schemas.openxmlformats.org/officeDocument/2006/relationships/image" Target="../media/image74.jpeg"/><Relationship Id="rId9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slideLayout" Target="../slideLayouts/slideLayout40.xml"/><Relationship Id="rId7" Type="http://schemas.openxmlformats.org/officeDocument/2006/relationships/slide" Target="slide18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microsoft.com/office/2007/relationships/hdphoto" Target="../media/hdphoto3.wdp"/><Relationship Id="rId5" Type="http://schemas.openxmlformats.org/officeDocument/2006/relationships/image" Target="../media/image78.png"/><Relationship Id="rId4" Type="http://schemas.openxmlformats.org/officeDocument/2006/relationships/image" Target="../media/image77.png"/><Relationship Id="rId9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eg"/><Relationship Id="rId13" Type="http://schemas.microsoft.com/office/2007/relationships/hdphoto" Target="../media/hdphoto2.wdp"/><Relationship Id="rId18" Type="http://schemas.openxmlformats.org/officeDocument/2006/relationships/image" Target="../media/image85.jpeg"/><Relationship Id="rId3" Type="http://schemas.microsoft.com/office/2007/relationships/media" Target="../media/media5.mp3"/><Relationship Id="rId7" Type="http://schemas.openxmlformats.org/officeDocument/2006/relationships/audio" Target="../media/audio2.wav"/><Relationship Id="rId12" Type="http://schemas.openxmlformats.org/officeDocument/2006/relationships/image" Target="../media/image75.png"/><Relationship Id="rId17" Type="http://schemas.openxmlformats.org/officeDocument/2006/relationships/image" Target="../media/image79.png"/><Relationship Id="rId2" Type="http://schemas.openxmlformats.org/officeDocument/2006/relationships/audio" Target="../media/media4.wav"/><Relationship Id="rId16" Type="http://schemas.openxmlformats.org/officeDocument/2006/relationships/slide" Target="slide19.xml"/><Relationship Id="rId1" Type="http://schemas.microsoft.com/office/2007/relationships/media" Target="../media/media4.wav"/><Relationship Id="rId6" Type="http://schemas.openxmlformats.org/officeDocument/2006/relationships/audio" Target="../media/audio1.wav"/><Relationship Id="rId11" Type="http://schemas.openxmlformats.org/officeDocument/2006/relationships/image" Target="../media/image83.png"/><Relationship Id="rId5" Type="http://schemas.openxmlformats.org/officeDocument/2006/relationships/slideLayout" Target="../slideLayouts/slideLayout40.xml"/><Relationship Id="rId15" Type="http://schemas.openxmlformats.org/officeDocument/2006/relationships/image" Target="../media/image10.png"/><Relationship Id="rId10" Type="http://schemas.openxmlformats.org/officeDocument/2006/relationships/image" Target="../media/image82.png"/><Relationship Id="rId19" Type="http://schemas.openxmlformats.org/officeDocument/2006/relationships/image" Target="../media/image86.jpeg"/><Relationship Id="rId4" Type="http://schemas.openxmlformats.org/officeDocument/2006/relationships/audio" Target="../media/media5.mp3"/><Relationship Id="rId9" Type="http://schemas.openxmlformats.org/officeDocument/2006/relationships/image" Target="../media/image81.png"/><Relationship Id="rId14" Type="http://schemas.openxmlformats.org/officeDocument/2006/relationships/image" Target="../media/image8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eg"/><Relationship Id="rId13" Type="http://schemas.microsoft.com/office/2007/relationships/hdphoto" Target="../media/hdphoto2.wdp"/><Relationship Id="rId18" Type="http://schemas.openxmlformats.org/officeDocument/2006/relationships/image" Target="../media/image85.jpeg"/><Relationship Id="rId3" Type="http://schemas.microsoft.com/office/2007/relationships/media" Target="../media/media5.mp3"/><Relationship Id="rId7" Type="http://schemas.openxmlformats.org/officeDocument/2006/relationships/audio" Target="../media/audio1.wav"/><Relationship Id="rId12" Type="http://schemas.openxmlformats.org/officeDocument/2006/relationships/image" Target="../media/image75.png"/><Relationship Id="rId17" Type="http://schemas.openxmlformats.org/officeDocument/2006/relationships/image" Target="../media/image79.png"/><Relationship Id="rId2" Type="http://schemas.openxmlformats.org/officeDocument/2006/relationships/audio" Target="../media/media4.wav"/><Relationship Id="rId16" Type="http://schemas.openxmlformats.org/officeDocument/2006/relationships/slide" Target="slide20.xml"/><Relationship Id="rId1" Type="http://schemas.microsoft.com/office/2007/relationships/media" Target="../media/media4.wav"/><Relationship Id="rId6" Type="http://schemas.openxmlformats.org/officeDocument/2006/relationships/audio" Target="../media/audio2.wav"/><Relationship Id="rId11" Type="http://schemas.openxmlformats.org/officeDocument/2006/relationships/image" Target="../media/image83.png"/><Relationship Id="rId5" Type="http://schemas.openxmlformats.org/officeDocument/2006/relationships/slideLayout" Target="../slideLayouts/slideLayout40.xml"/><Relationship Id="rId15" Type="http://schemas.openxmlformats.org/officeDocument/2006/relationships/image" Target="../media/image10.png"/><Relationship Id="rId10" Type="http://schemas.openxmlformats.org/officeDocument/2006/relationships/image" Target="../media/image82.png"/><Relationship Id="rId19" Type="http://schemas.openxmlformats.org/officeDocument/2006/relationships/image" Target="../media/image86.jpeg"/><Relationship Id="rId4" Type="http://schemas.openxmlformats.org/officeDocument/2006/relationships/audio" Target="../media/media5.mp3"/><Relationship Id="rId9" Type="http://schemas.openxmlformats.org/officeDocument/2006/relationships/image" Target="../media/image81.png"/><Relationship Id="rId14" Type="http://schemas.openxmlformats.org/officeDocument/2006/relationships/image" Target="../media/image8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40.xml"/><Relationship Id="rId7" Type="http://schemas.microsoft.com/office/2007/relationships/hdphoto" Target="../media/hdphoto2.wdp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75.png"/><Relationship Id="rId5" Type="http://schemas.microsoft.com/office/2007/relationships/hdphoto" Target="../media/hdphoto4.wdp"/><Relationship Id="rId4" Type="http://schemas.openxmlformats.org/officeDocument/2006/relationships/image" Target="../media/image8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svg"/><Relationship Id="rId7" Type="http://schemas.openxmlformats.org/officeDocument/2006/relationships/image" Target="../media/image93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81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9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5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24.png"/><Relationship Id="rId9" Type="http://schemas.openxmlformats.org/officeDocument/2006/relationships/image" Target="../media/image4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5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12" Type="http://schemas.openxmlformats.org/officeDocument/2006/relationships/image" Target="../media/image54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5" Type="http://schemas.openxmlformats.org/officeDocument/2006/relationships/image" Target="../media/image47.pn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jpg"/><Relationship Id="rId1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81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81.xml"/><Relationship Id="rId6" Type="http://schemas.openxmlformats.org/officeDocument/2006/relationships/image" Target="../media/image61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81.xml"/><Relationship Id="rId6" Type="http://schemas.openxmlformats.org/officeDocument/2006/relationships/image" Target="../media/image62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8"/>
            <a:ext cx="12192000" cy="685753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7089" y="-36123"/>
            <a:ext cx="9074313" cy="648792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5524" y="4734769"/>
            <a:ext cx="3536477" cy="2073504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162" y="-25391"/>
            <a:ext cx="3655008" cy="1935512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902" y="4187118"/>
            <a:ext cx="3026594" cy="2510027"/>
          </a:xfrm>
          <a:prstGeom prst="rect">
            <a:avLst/>
          </a:prstGeom>
        </p:spPr>
      </p:pic>
      <p:pic>
        <p:nvPicPr>
          <p:cNvPr id="7" name="Picture 6" descr="A close up of a text&#10;&#10;Description automatically generated">
            <a:extLst>
              <a:ext uri="{FF2B5EF4-FFF2-40B4-BE49-F238E27FC236}">
                <a16:creationId xmlns:a16="http://schemas.microsoft.com/office/drawing/2014/main" id="{596648C1-43A4-79CF-6C80-47E2E85F83D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2332928"/>
            <a:ext cx="7571658" cy="2636476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C5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3E883EF8-F665-3C4A-ADDB-23EAB75D4C67}"/>
              </a:ext>
            </a:extLst>
          </p:cNvPr>
          <p:cNvSpPr/>
          <p:nvPr/>
        </p:nvSpPr>
        <p:spPr>
          <a:xfrm>
            <a:off x="431566" y="512032"/>
            <a:ext cx="11351809" cy="58339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VN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TextBox 14">
            <a:extLst>
              <a:ext uri="{FF2B5EF4-FFF2-40B4-BE49-F238E27FC236}">
                <a16:creationId xmlns:a16="http://schemas.microsoft.com/office/drawing/2014/main" id="{18B2A5CA-C74F-8E4B-9B2B-32CB5BA46F3C}"/>
              </a:ext>
            </a:extLst>
          </p:cNvPr>
          <p:cNvSpPr txBox="1"/>
          <p:nvPr/>
        </p:nvSpPr>
        <p:spPr>
          <a:xfrm>
            <a:off x="2519394" y="4795842"/>
            <a:ext cx="7153213" cy="13481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ct val="107000"/>
              </a:lnSpc>
              <a:spcAft>
                <a:spcPts val="533"/>
              </a:spcAft>
            </a:pPr>
            <a:r>
              <a:rPr lang="vi-VN" sz="40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Ê-đi-xơn mang về </a:t>
            </a:r>
          </a:p>
          <a:p>
            <a:pPr algn="ctr" defTabSz="609630">
              <a:lnSpc>
                <a:spcPct val="107000"/>
              </a:lnSpc>
              <a:spcAft>
                <a:spcPts val="533"/>
              </a:spcAft>
            </a:pPr>
            <a:r>
              <a:rPr lang="vi-VN" sz="40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tấm gương lớn</a:t>
            </a:r>
            <a:endParaRPr lang="en-VN" sz="4000" b="1" dirty="0">
              <a:solidFill>
                <a:prstClr val="black"/>
              </a:solidFill>
              <a:latin typeface="Calibri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8C4FABA-01EA-2B40-8897-7D7BD6B9ED1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1452" y="1145741"/>
            <a:ext cx="2488098" cy="35684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B859275-99ED-AF43-82CA-78918F0FAA0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040" y="2891741"/>
            <a:ext cx="2020882" cy="36449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4DCDF9C-0678-4041-BAD8-D44532C284F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67761">
            <a:off x="9875256" y="5049599"/>
            <a:ext cx="2404347" cy="135995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D6DD772-5622-A345-82B7-A67E7F1328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" y="306106"/>
            <a:ext cx="1730502" cy="202908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6B534BD-653D-1044-82EE-537BA0E19EF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510" y="788329"/>
            <a:ext cx="4964981" cy="3781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7124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9301B64-10CF-4D0A-B1F8-9954AFC616EE}"/>
              </a:ext>
            </a:extLst>
          </p:cNvPr>
          <p:cNvSpPr txBox="1"/>
          <p:nvPr/>
        </p:nvSpPr>
        <p:spPr>
          <a:xfrm>
            <a:off x="1788161" y="374900"/>
            <a:ext cx="9010458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b="1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2</a:t>
            </a:r>
            <a:r>
              <a:rPr lang="vi-VN" sz="3200" b="1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Sắp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xếp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các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tranh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theo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trình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tự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của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câu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chuyện</a:t>
            </a:r>
            <a:endParaRPr lang="vi-VN" sz="3200" kern="0" dirty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48BD500-BAD8-4AF9-A22B-FE537E9D57C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487" b="49502"/>
          <a:stretch/>
        </p:blipFill>
        <p:spPr>
          <a:xfrm>
            <a:off x="2064176" y="1112520"/>
            <a:ext cx="4031825" cy="23164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6C16725-42C7-42C4-B36C-D7A48BD4D9B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270" r="217" b="49502"/>
          <a:stretch/>
        </p:blipFill>
        <p:spPr>
          <a:xfrm>
            <a:off x="6078337" y="1112520"/>
            <a:ext cx="4031825" cy="23164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4CD4F6F-97F6-42BD-94BA-9A33B74C2CF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217" t="49501" r="50704" b="1"/>
          <a:stretch/>
        </p:blipFill>
        <p:spPr>
          <a:xfrm>
            <a:off x="2064176" y="3723640"/>
            <a:ext cx="4031825" cy="23164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DB6CF56-CA59-43AB-808C-CE90FA90C73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704" t="50000" r="-217" b="-498"/>
          <a:stretch/>
        </p:blipFill>
        <p:spPr>
          <a:xfrm>
            <a:off x="6096001" y="3723640"/>
            <a:ext cx="4031825" cy="231648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3685665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8148E-6 -2.83951E-6 L -0.44097 0.0043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060" y="21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5185E-6 -2.83951E-6 L 0.43912 -3.33333E-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037" y="9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037E-7 1.60494E-6 L -0.44097 0.0061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060" y="30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5185E-6 1.60494E-6 L 0.44097 -6.17284E-7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037" y="-1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90AD2D72-DDAB-A6CF-2015-ED8D1B8035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812" y="681088"/>
            <a:ext cx="3357330" cy="233260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5620198-D176-1A97-E142-7BC37889B4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401" y="681088"/>
            <a:ext cx="3334107" cy="238926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F8BE1FF-3B82-2900-43BA-E039DB5C15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400" y="3584587"/>
            <a:ext cx="3442782" cy="246747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78B3E91-BB02-D921-85CB-267569A4BF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0406" y="3584588"/>
            <a:ext cx="3318141" cy="237489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F5DA405-1AC3-A990-EAC8-58A78B4C202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5319" y="3838124"/>
            <a:ext cx="3068979" cy="3019876"/>
          </a:xfrm>
          <a:prstGeom prst="rect">
            <a:avLst/>
          </a:prstGeom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83D4D297-9D46-92AC-1D5F-65A73C7FC9FC}"/>
              </a:ext>
            </a:extLst>
          </p:cNvPr>
          <p:cNvCxnSpPr/>
          <p:nvPr/>
        </p:nvCxnSpPr>
        <p:spPr>
          <a:xfrm>
            <a:off x="4611182" y="1875719"/>
            <a:ext cx="468818" cy="0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09C88472-2285-BC88-7A5A-C44E6EC76876}"/>
              </a:ext>
            </a:extLst>
          </p:cNvPr>
          <p:cNvCxnSpPr>
            <a:cxnSpLocks/>
          </p:cNvCxnSpPr>
          <p:nvPr/>
        </p:nvCxnSpPr>
        <p:spPr>
          <a:xfrm flipH="1">
            <a:off x="4673600" y="4953000"/>
            <a:ext cx="465193" cy="0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9C3B7B9-106B-4446-01AB-95DD10E5501B}"/>
              </a:ext>
            </a:extLst>
          </p:cNvPr>
          <p:cNvGrpSpPr/>
          <p:nvPr/>
        </p:nvGrpSpPr>
        <p:grpSpPr>
          <a:xfrm>
            <a:off x="8720161" y="1929985"/>
            <a:ext cx="484787" cy="3029147"/>
            <a:chOff x="12882821" y="2897399"/>
            <a:chExt cx="727181" cy="4543720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1217D2C0-334B-0EFE-FAEE-4B000582639E}"/>
                </a:ext>
              </a:extLst>
            </p:cNvPr>
            <p:cNvCxnSpPr/>
            <p:nvPr/>
          </p:nvCxnSpPr>
          <p:spPr>
            <a:xfrm>
              <a:off x="12882821" y="2920969"/>
              <a:ext cx="703227" cy="0"/>
            </a:xfrm>
            <a:prstGeom prst="line">
              <a:avLst/>
            </a:prstGeom>
            <a:ln w="762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E3F01165-090B-1C20-558E-E53F68B85E24}"/>
                </a:ext>
              </a:extLst>
            </p:cNvPr>
            <p:cNvCxnSpPr>
              <a:cxnSpLocks/>
            </p:cNvCxnSpPr>
            <p:nvPr/>
          </p:nvCxnSpPr>
          <p:spPr>
            <a:xfrm>
              <a:off x="13610002" y="2897399"/>
              <a:ext cx="0" cy="4543720"/>
            </a:xfrm>
            <a:prstGeom prst="line">
              <a:avLst/>
            </a:prstGeom>
            <a:ln w="762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6C3D04BC-FE31-A41C-7093-8A198006425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912213" y="7408817"/>
              <a:ext cx="697789" cy="0"/>
            </a:xfrm>
            <a:prstGeom prst="straightConnector1">
              <a:avLst/>
            </a:prstGeom>
            <a:ln w="762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extBox 11">
            <a:extLst>
              <a:ext uri="{FF2B5EF4-FFF2-40B4-BE49-F238E27FC236}">
                <a16:creationId xmlns:a16="http://schemas.microsoft.com/office/drawing/2014/main" id="{85477B16-A40D-7632-9E6E-8F965097E0AB}"/>
              </a:ext>
            </a:extLst>
          </p:cNvPr>
          <p:cNvSpPr txBox="1"/>
          <p:nvPr/>
        </p:nvSpPr>
        <p:spPr>
          <a:xfrm>
            <a:off x="9362253" y="2297684"/>
            <a:ext cx="2294227" cy="21857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5867"/>
              </a:lnSpc>
              <a:spcBef>
                <a:spcPct val="0"/>
              </a:spcBef>
            </a:pPr>
            <a:r>
              <a:rPr lang="en-US" sz="3600" dirty="0" err="1">
                <a:solidFill>
                  <a:prstClr val="black"/>
                </a:solidFill>
                <a:latin typeface="ไอติม"/>
              </a:rPr>
              <a:t>Trình</a:t>
            </a:r>
            <a:r>
              <a:rPr lang="en-US" sz="3600" dirty="0">
                <a:solidFill>
                  <a:prstClr val="black"/>
                </a:solidFill>
                <a:latin typeface="ไอติม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ไอติม"/>
              </a:rPr>
              <a:t>tự</a:t>
            </a:r>
            <a:r>
              <a:rPr lang="en-US" sz="3600" dirty="0">
                <a:solidFill>
                  <a:prstClr val="black"/>
                </a:solidFill>
                <a:latin typeface="ไอติม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ไอติม"/>
              </a:rPr>
              <a:t>câu</a:t>
            </a:r>
            <a:r>
              <a:rPr lang="en-US" sz="3600" dirty="0">
                <a:solidFill>
                  <a:prstClr val="black"/>
                </a:solidFill>
                <a:latin typeface="ไอติม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ไอติม"/>
              </a:rPr>
              <a:t>chuyện</a:t>
            </a:r>
            <a:endParaRPr lang="en-US" sz="3600" dirty="0">
              <a:solidFill>
                <a:prstClr val="black"/>
              </a:solidFill>
              <a:latin typeface="ไอติม"/>
            </a:endParaRPr>
          </a:p>
        </p:txBody>
      </p:sp>
    </p:spTree>
    <p:extLst>
      <p:ext uri="{BB962C8B-B14F-4D97-AF65-F5344CB8AC3E}">
        <p14:creationId xmlns:p14="http://schemas.microsoft.com/office/powerpoint/2010/main" val="253968304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0800000">
            <a:off x="12088477" y="3658282"/>
            <a:ext cx="291625" cy="307561"/>
          </a:xfrm>
          <a:prstGeom prst="rect">
            <a:avLst/>
          </a:prstGeom>
        </p:spPr>
      </p:pic>
      <p:sp>
        <p:nvSpPr>
          <p:cNvPr id="3" name="AutoShape 2">
            <a:extLst>
              <a:ext uri="{FF2B5EF4-FFF2-40B4-BE49-F238E27FC236}">
                <a16:creationId xmlns:a16="http://schemas.microsoft.com/office/drawing/2014/main" id="{43254886-E80C-B143-B8DF-430068DF981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94400" y="3327400"/>
            <a:ext cx="2844800" cy="284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0960" tIns="30480" rIns="60960" bIns="30480" numCol="1" anchor="t" anchorCtr="0" compatLnSpc="1">
            <a:prstTxWarp prst="textNoShape">
              <a:avLst/>
            </a:prstTxWarp>
          </a:bodyPr>
          <a:lstStyle/>
          <a:p>
            <a:pPr defTabSz="609630">
              <a:defRPr/>
            </a:pPr>
            <a:endParaRPr lang="en-VN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AutoShape 4">
            <a:extLst>
              <a:ext uri="{FF2B5EF4-FFF2-40B4-BE49-F238E27FC236}">
                <a16:creationId xmlns:a16="http://schemas.microsoft.com/office/drawing/2014/main" id="{2B479956-CBD4-5D47-A9AE-17B8CBA2B65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94400" y="3327400"/>
            <a:ext cx="203200" cy="20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0960" tIns="30480" rIns="60960" bIns="30480" numCol="1" anchor="t" anchorCtr="0" compatLnSpc="1">
            <a:prstTxWarp prst="textNoShape">
              <a:avLst/>
            </a:prstTxWarp>
          </a:bodyPr>
          <a:lstStyle/>
          <a:p>
            <a:pPr defTabSz="609630">
              <a:defRPr/>
            </a:pPr>
            <a:endParaRPr lang="en-VN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AutoShape 6">
            <a:extLst>
              <a:ext uri="{FF2B5EF4-FFF2-40B4-BE49-F238E27FC236}">
                <a16:creationId xmlns:a16="http://schemas.microsoft.com/office/drawing/2014/main" id="{33EB226E-C686-CC4E-9215-7B969875731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4927600" cy="492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0960" tIns="30480" rIns="60960" bIns="30480" numCol="1" anchor="t" anchorCtr="0" compatLnSpc="1">
            <a:prstTxWarp prst="textNoShape">
              <a:avLst/>
            </a:prstTxWarp>
          </a:bodyPr>
          <a:lstStyle/>
          <a:p>
            <a:pPr defTabSz="609630">
              <a:defRPr/>
            </a:pPr>
            <a:endParaRPr lang="en-VN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82A4ACF-88B8-6A40-8B6C-BA772845C86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171" y="1925835"/>
            <a:ext cx="5310459" cy="522549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FDAEB70-1C56-C8A3-CA17-4CF34AF111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68933" y="1649813"/>
            <a:ext cx="7456054" cy="3944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4866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9301B64-10CF-4D0A-B1F8-9954AFC616EE}"/>
              </a:ext>
            </a:extLst>
          </p:cNvPr>
          <p:cNvSpPr txBox="1"/>
          <p:nvPr/>
        </p:nvSpPr>
        <p:spPr>
          <a:xfrm>
            <a:off x="3278295" y="332583"/>
            <a:ext cx="7754003" cy="10491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4800" b="1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3</a:t>
            </a:r>
            <a:r>
              <a:rPr lang="vi-VN" sz="4800" b="1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4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Kể</a:t>
            </a:r>
            <a:r>
              <a:rPr lang="en-US" sz="4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lại</a:t>
            </a:r>
            <a:r>
              <a:rPr lang="en-US" sz="4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câu</a:t>
            </a:r>
            <a:r>
              <a:rPr lang="en-US" sz="4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chuyện</a:t>
            </a:r>
            <a:endParaRPr lang="vi-VN" sz="4800" kern="0" dirty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BB38B22-E657-47A5-A09E-8FE862539200}"/>
              </a:ext>
            </a:extLst>
          </p:cNvPr>
          <p:cNvGrpSpPr/>
          <p:nvPr/>
        </p:nvGrpSpPr>
        <p:grpSpPr>
          <a:xfrm>
            <a:off x="6170467" y="1539669"/>
            <a:ext cx="3715214" cy="4373451"/>
            <a:chOff x="405131" y="834390"/>
            <a:chExt cx="3023869" cy="369570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48BD500-BAD8-4AF9-A22B-FE537E9D57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50487" b="49502"/>
            <a:stretch/>
          </p:blipFill>
          <p:spPr>
            <a:xfrm>
              <a:off x="405131" y="834390"/>
              <a:ext cx="3023869" cy="173736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4CD4F6F-97F6-42BD-94BA-9A33B74C2C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-217" t="49501" r="50704" b="1"/>
            <a:stretch/>
          </p:blipFill>
          <p:spPr>
            <a:xfrm>
              <a:off x="405131" y="2792730"/>
              <a:ext cx="3023869" cy="1737360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832F8954-2A4F-42CD-B650-B08ABB389B2D}"/>
              </a:ext>
            </a:extLst>
          </p:cNvPr>
          <p:cNvGrpSpPr/>
          <p:nvPr/>
        </p:nvGrpSpPr>
        <p:grpSpPr>
          <a:xfrm>
            <a:off x="2296160" y="1539669"/>
            <a:ext cx="3746388" cy="4261691"/>
            <a:chOff x="3415752" y="834390"/>
            <a:chExt cx="3037117" cy="36957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6C16725-42C7-42C4-B36C-D7A48BD4D9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0270" r="217" b="49502"/>
            <a:stretch/>
          </p:blipFill>
          <p:spPr>
            <a:xfrm>
              <a:off x="3415752" y="834390"/>
              <a:ext cx="3023869" cy="173736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DB6CF56-CA59-43AB-808C-CE90FA90C7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0704" t="50000" r="-217" b="-498"/>
            <a:stretch/>
          </p:blipFill>
          <p:spPr>
            <a:xfrm>
              <a:off x="3429000" y="2792730"/>
              <a:ext cx="3023869" cy="1737360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759070512"/>
      </p:ext>
    </p:extLst>
  </p:cSld>
  <p:clrMapOvr>
    <a:masterClrMapping/>
  </p:clrMapOvr>
  <p:transition spd="slow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0800000">
            <a:off x="12088477" y="3658282"/>
            <a:ext cx="291625" cy="30756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8627176">
            <a:off x="9942927" y="1724276"/>
            <a:ext cx="332038" cy="350182"/>
          </a:xfrm>
          <a:prstGeom prst="rect">
            <a:avLst/>
          </a:prstGeom>
        </p:spPr>
      </p:pic>
      <p:sp>
        <p:nvSpPr>
          <p:cNvPr id="3" name="AutoShape 2">
            <a:extLst>
              <a:ext uri="{FF2B5EF4-FFF2-40B4-BE49-F238E27FC236}">
                <a16:creationId xmlns:a16="http://schemas.microsoft.com/office/drawing/2014/main" id="{43254886-E80C-B143-B8DF-430068DF981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94400" y="3327400"/>
            <a:ext cx="2844800" cy="284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0960" tIns="30480" rIns="60960" bIns="30480" numCol="1" anchor="t" anchorCtr="0" compatLnSpc="1">
            <a:prstTxWarp prst="textNoShape">
              <a:avLst/>
            </a:prstTxWarp>
          </a:bodyPr>
          <a:lstStyle/>
          <a:p>
            <a:pPr defTabSz="609630"/>
            <a:endParaRPr lang="en-VN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AutoShape 4">
            <a:extLst>
              <a:ext uri="{FF2B5EF4-FFF2-40B4-BE49-F238E27FC236}">
                <a16:creationId xmlns:a16="http://schemas.microsoft.com/office/drawing/2014/main" id="{2B479956-CBD4-5D47-A9AE-17B8CBA2B65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94400" y="3327400"/>
            <a:ext cx="203200" cy="20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0960" tIns="30480" rIns="60960" bIns="30480" numCol="1" anchor="t" anchorCtr="0" compatLnSpc="1">
            <a:prstTxWarp prst="textNoShape">
              <a:avLst/>
            </a:prstTxWarp>
          </a:bodyPr>
          <a:lstStyle/>
          <a:p>
            <a:pPr defTabSz="609630"/>
            <a:endParaRPr lang="en-VN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AutoShape 6">
            <a:extLst>
              <a:ext uri="{FF2B5EF4-FFF2-40B4-BE49-F238E27FC236}">
                <a16:creationId xmlns:a16="http://schemas.microsoft.com/office/drawing/2014/main" id="{33EB226E-C686-CC4E-9215-7B969875731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4927600" cy="492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0960" tIns="30480" rIns="60960" bIns="30480" numCol="1" anchor="t" anchorCtr="0" compatLnSpc="1">
            <a:prstTxWarp prst="textNoShape">
              <a:avLst/>
            </a:prstTxWarp>
          </a:bodyPr>
          <a:lstStyle/>
          <a:p>
            <a:pPr defTabSz="609630"/>
            <a:endParaRPr lang="en-VN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0694583B-23C4-0C47-9A60-F5995153D38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371" y="1979290"/>
            <a:ext cx="5127673" cy="5127673"/>
          </a:xfrm>
          <a:prstGeom prst="rect">
            <a:avLst/>
          </a:prstGeom>
        </p:spPr>
      </p:pic>
      <p:pic>
        <p:nvPicPr>
          <p:cNvPr id="5" name="Picture 4" descr="A yellow letters on a black background&#10;&#10;Description automatically generated">
            <a:extLst>
              <a:ext uri="{FF2B5EF4-FFF2-40B4-BE49-F238E27FC236}">
                <a16:creationId xmlns:a16="http://schemas.microsoft.com/office/drawing/2014/main" id="{BAE672BC-6E2E-6787-D6BB-60736DDA633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0400" y="2124710"/>
            <a:ext cx="7061200" cy="2344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659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DE4E3"/>
          </a:solidFill>
          <a:ln>
            <a:solidFill>
              <a:srgbClr val="FCCC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FF1DC2B-4C73-4C6E-A1CD-DCB5C17F395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5075" y="1400782"/>
            <a:ext cx="6821850" cy="545721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C681497-31AD-483D-9BB8-2692E4A1AB15}"/>
              </a:ext>
            </a:extLst>
          </p:cNvPr>
          <p:cNvSpPr/>
          <p:nvPr/>
        </p:nvSpPr>
        <p:spPr>
          <a:xfrm>
            <a:off x="809136" y="-159709"/>
            <a:ext cx="10573728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>
                <a:ln w="76200">
                  <a:solidFill>
                    <a:srgbClr val="FF0066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114300" dist="114300" dir="2700000" algn="tl" rotWithShape="0">
                    <a:srgbClr val="FF0066"/>
                  </a:outerShdw>
                </a:effectLst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Bé tập làm bánh</a:t>
            </a:r>
          </a:p>
        </p:txBody>
      </p:sp>
      <p:pic>
        <p:nvPicPr>
          <p:cNvPr id="6" name="Picture 4" descr="Premium Vector | Set of cupcake cartoon illustration">
            <a:extLst>
              <a:ext uri="{FF2B5EF4-FFF2-40B4-BE49-F238E27FC236}">
                <a16:creationId xmlns:a16="http://schemas.microsoft.com/office/drawing/2014/main" id="{B82117AD-0C84-4015-90BE-AD04F01E52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2833" b="48382"/>
          <a:stretch/>
        </p:blipFill>
        <p:spPr bwMode="auto">
          <a:xfrm rot="20538176">
            <a:off x="-323848" y="3875045"/>
            <a:ext cx="2790061" cy="3048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Premium Vector | Set of cupcake cartoon illustration">
            <a:extLst>
              <a:ext uri="{FF2B5EF4-FFF2-40B4-BE49-F238E27FC236}">
                <a16:creationId xmlns:a16="http://schemas.microsoft.com/office/drawing/2014/main" id="{2DFD83F8-B216-4A17-9B44-88FA49F99B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244" t="-1360" r="2589" b="49742"/>
          <a:stretch/>
        </p:blipFill>
        <p:spPr bwMode="auto">
          <a:xfrm rot="568457">
            <a:off x="1352807" y="1445430"/>
            <a:ext cx="2854022" cy="3118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Premium Vector | Set of cupcake cartoon illustration">
            <a:extLst>
              <a:ext uri="{FF2B5EF4-FFF2-40B4-BE49-F238E27FC236}">
                <a16:creationId xmlns:a16="http://schemas.microsoft.com/office/drawing/2014/main" id="{BDCD1043-4E77-44D5-BD1B-A7435A1065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695" t="49237" r="4686" b="6056"/>
          <a:stretch/>
        </p:blipFill>
        <p:spPr bwMode="auto">
          <a:xfrm rot="21323900">
            <a:off x="9788120" y="1983682"/>
            <a:ext cx="2454333" cy="2401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Premium Vector | Set of cupcake cartoon illustration">
            <a:extLst>
              <a:ext uri="{FF2B5EF4-FFF2-40B4-BE49-F238E27FC236}">
                <a16:creationId xmlns:a16="http://schemas.microsoft.com/office/drawing/2014/main" id="{E944A605-295A-49F2-9D77-E018473F4F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01" t="51430" r="50280" b="3863"/>
          <a:stretch/>
        </p:blipFill>
        <p:spPr bwMode="auto">
          <a:xfrm rot="1193808">
            <a:off x="7907271" y="3905928"/>
            <a:ext cx="2788108" cy="2728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hlinkClick r:id="rId7" action="ppaction://hlinksldjump"/>
            <a:extLst>
              <a:ext uri="{FF2B5EF4-FFF2-40B4-BE49-F238E27FC236}">
                <a16:creationId xmlns:a16="http://schemas.microsoft.com/office/drawing/2014/main" id="{E79CB5B0-95C6-4B24-8EF7-350A306FBB3F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1434" y="6019681"/>
            <a:ext cx="1960807" cy="743187"/>
          </a:xfrm>
          <a:prstGeom prst="rect">
            <a:avLst/>
          </a:prstGeom>
        </p:spPr>
      </p:pic>
      <p:pic>
        <p:nvPicPr>
          <p:cNvPr id="13" name="tiếng trò chơi xuất hiện">
            <a:hlinkClick r:id="" action="ppaction://media"/>
            <a:extLst>
              <a:ext uri="{FF2B5EF4-FFF2-40B4-BE49-F238E27FC236}">
                <a16:creationId xmlns:a16="http://schemas.microsoft.com/office/drawing/2014/main" id="{1C1B2736-534B-442E-83E7-BBFE7D41724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071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923925" y="61880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268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4.07407E-6 L -4.16667E-7 0.02847 " pathEditMode="relative" rAng="0" ptsTypes="AA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744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DE4E3"/>
          </a:solidFill>
          <a:ln>
            <a:solidFill>
              <a:srgbClr val="FCCC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4" name="Picture 10" descr="Cute chef girl smiling in uniform mascot gesturing ok sign cartoon art  illustration 2335552 Vector Art at Vecteezy">
            <a:extLst>
              <a:ext uri="{FF2B5EF4-FFF2-40B4-BE49-F238E27FC236}">
                <a16:creationId xmlns:a16="http://schemas.microsoft.com/office/drawing/2014/main" id="{74B64A5D-95C6-495A-AB98-4C5150545B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78" t="-1268"/>
          <a:stretch/>
        </p:blipFill>
        <p:spPr bwMode="auto">
          <a:xfrm>
            <a:off x="0" y="953311"/>
            <a:ext cx="6510236" cy="5904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30DFE44-7051-4AF9-9A9B-B138D6069350}"/>
              </a:ext>
            </a:extLst>
          </p:cNvPr>
          <p:cNvGrpSpPr/>
          <p:nvPr/>
        </p:nvGrpSpPr>
        <p:grpSpPr>
          <a:xfrm>
            <a:off x="5812738" y="585863"/>
            <a:ext cx="5842000" cy="2843137"/>
            <a:chOff x="5036310" y="257023"/>
            <a:chExt cx="5842000" cy="2843137"/>
          </a:xfrm>
        </p:grpSpPr>
        <p:sp>
          <p:nvSpPr>
            <p:cNvPr id="6" name="Speech Bubble: Oval 5">
              <a:extLst>
                <a:ext uri="{FF2B5EF4-FFF2-40B4-BE49-F238E27FC236}">
                  <a16:creationId xmlns:a16="http://schemas.microsoft.com/office/drawing/2014/main" id="{5B1FF689-9819-441C-B3A9-570A54425CE3}"/>
                </a:ext>
              </a:extLst>
            </p:cNvPr>
            <p:cNvSpPr/>
            <p:nvPr/>
          </p:nvSpPr>
          <p:spPr>
            <a:xfrm rot="10989257">
              <a:off x="5036310" y="257023"/>
              <a:ext cx="5842000" cy="2843137"/>
            </a:xfrm>
            <a:prstGeom prst="wedgeEllipseCallout">
              <a:avLst>
                <a:gd name="adj1" fmla="val 65538"/>
                <a:gd name="adj2" fmla="val -21096"/>
              </a:avLst>
            </a:prstGeom>
            <a:solidFill>
              <a:schemeClr val="bg1"/>
            </a:solidFill>
            <a:ln w="76200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FC2F408-8F2C-42A8-B866-7937F5930BEE}"/>
                </a:ext>
              </a:extLst>
            </p:cNvPr>
            <p:cNvSpPr txBox="1"/>
            <p:nvPr/>
          </p:nvSpPr>
          <p:spPr>
            <a:xfrm>
              <a:off x="5346820" y="432096"/>
              <a:ext cx="5220980" cy="2492990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>
                  <a:ln w="31750">
                    <a:solidFill>
                      <a:srgbClr val="002060"/>
                    </a:solidFill>
                  </a:ln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Chúng mình cùng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>
                  <a:ln w="31750">
                    <a:solidFill>
                      <a:srgbClr val="002060"/>
                    </a:solidFill>
                  </a:ln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làm bánh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>
                  <a:ln w="31750">
                    <a:solidFill>
                      <a:srgbClr val="002060"/>
                    </a:solidFill>
                  </a:ln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tặng Mẹ nhé!</a:t>
              </a:r>
            </a:p>
          </p:txBody>
        </p:sp>
      </p:grpSp>
      <p:pic>
        <p:nvPicPr>
          <p:cNvPr id="1026" name="Picture 2" descr="Bakery Rye bread Baking, bread, food, baking png | PNGEgg">
            <a:extLst>
              <a:ext uri="{FF2B5EF4-FFF2-40B4-BE49-F238E27FC236}">
                <a16:creationId xmlns:a16="http://schemas.microsoft.com/office/drawing/2014/main" id="{41F2BF77-A7E3-46A7-8179-D656119687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52000" y1="41483" x2="64889" y2="48580"/>
                        <a14:foregroundMark x1="46333" y1="47634" x2="86889" y2="51893"/>
                        <a14:foregroundMark x1="43778" y1="50946" x2="59667" y2="61199"/>
                        <a14:foregroundMark x1="10000" y1="62776" x2="15000" y2="62776"/>
                        <a14:foregroundMark x1="56444" y1="34700" x2="61444" y2="41325"/>
                        <a14:foregroundMark x1="27556" y1="40221" x2="35000" y2="45110"/>
                        <a14:foregroundMark x1="56667" y1="55205" x2="72222" y2="58044"/>
                        <a14:foregroundMark x1="56222" y1="53470" x2="68222" y2="55205"/>
                        <a14:foregroundMark x1="8778" y1="66088" x2="11111" y2="66562"/>
                        <a14:backgroundMark x1="61111" y1="33596" x2="64000" y2="35016"/>
                        <a14:backgroundMark x1="62000" y1="32492" x2="64222" y2="33912"/>
                        <a14:backgroundMark x1="8889" y1="69085" x2="10333" y2="69243"/>
                        <a14:backgroundMark x1="12333" y1="67981" x2="12333" y2="67981"/>
                        <a14:backgroundMark x1="12111" y1="67981" x2="12889" y2="679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9587" y="3587573"/>
            <a:ext cx="5039590" cy="3550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hlinkClick r:id="rId7" action="ppaction://hlinksldjump"/>
            <a:extLst>
              <a:ext uri="{FF2B5EF4-FFF2-40B4-BE49-F238E27FC236}">
                <a16:creationId xmlns:a16="http://schemas.microsoft.com/office/drawing/2014/main" id="{51C4527F-226A-4707-A75F-FA5C77647F7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489149" y="87517"/>
            <a:ext cx="627889" cy="627889"/>
          </a:xfrm>
          <a:prstGeom prst="rect">
            <a:avLst/>
          </a:prstGeom>
        </p:spPr>
      </p:pic>
      <p:pic>
        <p:nvPicPr>
          <p:cNvPr id="12" name="tiếng trò chơi xuất hiện">
            <a:hlinkClick r:id="" action="ppaction://media"/>
            <a:extLst>
              <a:ext uri="{FF2B5EF4-FFF2-40B4-BE49-F238E27FC236}">
                <a16:creationId xmlns:a16="http://schemas.microsoft.com/office/drawing/2014/main" id="{FE48E4D3-AF5C-4D5D-B9DF-7099AC3C053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071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923925" y="61880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036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44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DE4E3"/>
          </a:solidFill>
          <a:ln>
            <a:solidFill>
              <a:srgbClr val="FCCC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BB1D247-55C8-4FC2-A0AF-8ECF74306018}"/>
              </a:ext>
            </a:extLst>
          </p:cNvPr>
          <p:cNvSpPr/>
          <p:nvPr/>
        </p:nvSpPr>
        <p:spPr>
          <a:xfrm>
            <a:off x="509756" y="353292"/>
            <a:ext cx="9982200" cy="22860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F467D3-3613-4797-93F5-7BEE87561738}"/>
              </a:ext>
            </a:extLst>
          </p:cNvPr>
          <p:cNvSpPr txBox="1"/>
          <p:nvPr/>
        </p:nvSpPr>
        <p:spPr>
          <a:xfrm>
            <a:off x="1055482" y="643926"/>
            <a:ext cx="9228258" cy="166199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lvl="0" algn="ctr">
              <a:defRPr/>
            </a:pPr>
            <a:r>
              <a:rPr lang="vi-VN" sz="5400" b="1" dirty="0">
                <a:ln w="31750">
                  <a:solidFill>
                    <a:srgbClr val="002060"/>
                  </a:solidFill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 1: Mẹ của Ê- đi xơn bị bệnh gì?</a:t>
            </a:r>
          </a:p>
        </p:txBody>
      </p:sp>
      <p:pic>
        <p:nvPicPr>
          <p:cNvPr id="5" name="Picture 8" descr="Cute Bakery chef girl welcome smiling cartoon art illustration 1936523  Vector Art at Vecteezy">
            <a:extLst>
              <a:ext uri="{FF2B5EF4-FFF2-40B4-BE49-F238E27FC236}">
                <a16:creationId xmlns:a16="http://schemas.microsoft.com/office/drawing/2014/main" id="{A591D19F-7944-44B0-B5C8-4A3CAB6267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clrChange>
              <a:clrFrom>
                <a:srgbClr val="FDE0DC"/>
              </a:clrFrom>
              <a:clrTo>
                <a:srgbClr val="FDE0D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6629" y="-70321"/>
            <a:ext cx="4011444" cy="3209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74787AE-977C-484F-A4D3-134D488C068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776" y="4804305"/>
            <a:ext cx="5139373" cy="140220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C0B3826-757F-4822-8375-6E691C2A02A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45" y="2997502"/>
            <a:ext cx="5581366" cy="170125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233E4C5-F9D7-4880-82FF-12646D09C42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776" y="2982745"/>
            <a:ext cx="5139373" cy="1702220"/>
          </a:xfrm>
          <a:prstGeom prst="rect">
            <a:avLst/>
          </a:prstGeom>
        </p:spPr>
      </p:pic>
      <p:pic>
        <p:nvPicPr>
          <p:cNvPr id="14" name="Picture 4" descr="Premium Vector | Set of cupcake cartoon illustration">
            <a:extLst>
              <a:ext uri="{FF2B5EF4-FFF2-40B4-BE49-F238E27FC236}">
                <a16:creationId xmlns:a16="http://schemas.microsoft.com/office/drawing/2014/main" id="{B0BA4015-244D-45D0-BAA1-4908952BA8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01" t="51430" r="50280" b="3863"/>
          <a:stretch/>
        </p:blipFill>
        <p:spPr bwMode="auto">
          <a:xfrm rot="1193808">
            <a:off x="10534301" y="4956787"/>
            <a:ext cx="1620218" cy="1585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D134283-56F9-4B69-AB8A-21DE4AF931A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45" y="4778972"/>
            <a:ext cx="5581366" cy="1402202"/>
          </a:xfrm>
          <a:prstGeom prst="rect">
            <a:avLst/>
          </a:prstGeom>
        </p:spPr>
      </p:pic>
      <p:pic>
        <p:nvPicPr>
          <p:cNvPr id="11" name="Picture 4" descr="Premium Vector | Set of cupcake cartoon illustration">
            <a:extLst>
              <a:ext uri="{FF2B5EF4-FFF2-40B4-BE49-F238E27FC236}">
                <a16:creationId xmlns:a16="http://schemas.microsoft.com/office/drawing/2014/main" id="{11EE26D2-5BE8-4B6C-B41A-922E5EE12B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2833" b="48382"/>
          <a:stretch/>
        </p:blipFill>
        <p:spPr bwMode="auto">
          <a:xfrm rot="1021458">
            <a:off x="10612996" y="2950766"/>
            <a:ext cx="1549094" cy="1692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Premium Vector | Set of cupcake cartoon illustration">
            <a:extLst>
              <a:ext uri="{FF2B5EF4-FFF2-40B4-BE49-F238E27FC236}">
                <a16:creationId xmlns:a16="http://schemas.microsoft.com/office/drawing/2014/main" id="{89A01C87-476F-4EC6-91C9-6708E28ED7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244" t="-1360" r="2589" b="49742"/>
          <a:stretch/>
        </p:blipFill>
        <p:spPr bwMode="auto">
          <a:xfrm rot="568457">
            <a:off x="5082853" y="3027389"/>
            <a:ext cx="1658522" cy="1812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Premium Vector | Set of cupcake cartoon illustration">
            <a:extLst>
              <a:ext uri="{FF2B5EF4-FFF2-40B4-BE49-F238E27FC236}">
                <a16:creationId xmlns:a16="http://schemas.microsoft.com/office/drawing/2014/main" id="{694158C1-79A2-4BE2-BA2C-3EB5C04D86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695" t="49237" r="4686" b="6056"/>
          <a:stretch/>
        </p:blipFill>
        <p:spPr bwMode="auto">
          <a:xfrm rot="847047">
            <a:off x="4655129" y="4904873"/>
            <a:ext cx="1426256" cy="1395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E421AB93-982B-4089-859C-98A062CB9C2B}"/>
              </a:ext>
            </a:extLst>
          </p:cNvPr>
          <p:cNvSpPr txBox="1"/>
          <p:nvPr/>
        </p:nvSpPr>
        <p:spPr>
          <a:xfrm>
            <a:off x="1414978" y="3248064"/>
            <a:ext cx="3860463" cy="43088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ln w="0"/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Đau</a:t>
            </a:r>
            <a:r>
              <a:rPr lang="en-US" sz="2800" b="1" dirty="0">
                <a:ln w="0"/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ruột</a:t>
            </a:r>
            <a:r>
              <a:rPr lang="en-US" sz="2800" b="1" dirty="0">
                <a:ln w="0"/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9BDEAAE-089C-4E31-BD81-F8B1855AC1F6}"/>
              </a:ext>
            </a:extLst>
          </p:cNvPr>
          <p:cNvSpPr txBox="1"/>
          <p:nvPr/>
        </p:nvSpPr>
        <p:spPr>
          <a:xfrm>
            <a:off x="1920975" y="5264629"/>
            <a:ext cx="1447512" cy="430887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Bệnh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gan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487F48E-DA84-45DC-BD9F-46E2D7318CEC}"/>
              </a:ext>
            </a:extLst>
          </p:cNvPr>
          <p:cNvSpPr txBox="1"/>
          <p:nvPr/>
        </p:nvSpPr>
        <p:spPr>
          <a:xfrm>
            <a:off x="7712725" y="3350581"/>
            <a:ext cx="3390341" cy="43088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Tim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mạch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40E9AAC-5E65-4464-AEF4-A2113D3E9490}"/>
              </a:ext>
            </a:extLst>
          </p:cNvPr>
          <p:cNvSpPr txBox="1"/>
          <p:nvPr/>
        </p:nvSpPr>
        <p:spPr>
          <a:xfrm>
            <a:off x="8275257" y="5275523"/>
            <a:ext cx="1588576" cy="430887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Bệnh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thận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4" name="AmthanhThua">
            <a:hlinkClick r:id="" action="ppaction://media"/>
            <a:extLst>
              <a:ext uri="{FF2B5EF4-FFF2-40B4-BE49-F238E27FC236}">
                <a16:creationId xmlns:a16="http://schemas.microsoft.com/office/drawing/2014/main" id="{90BF4F3A-CED4-446B-B1E6-D5D0614B9C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245012" y="4407923"/>
            <a:ext cx="487363" cy="487363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7E2DF8A1-59F4-4F66-B687-F79555C50E6E}"/>
              </a:ext>
            </a:extLst>
          </p:cNvPr>
          <p:cNvSpPr txBox="1"/>
          <p:nvPr/>
        </p:nvSpPr>
        <p:spPr>
          <a:xfrm>
            <a:off x="-1759465" y="2036998"/>
            <a:ext cx="15504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Đúng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E392F84-F2F5-4BBC-AD06-1D8DD356EF98}"/>
              </a:ext>
            </a:extLst>
          </p:cNvPr>
          <p:cNvSpPr txBox="1"/>
          <p:nvPr/>
        </p:nvSpPr>
        <p:spPr>
          <a:xfrm>
            <a:off x="-1645107" y="3625082"/>
            <a:ext cx="1326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Sai</a:t>
            </a:r>
          </a:p>
        </p:txBody>
      </p:sp>
      <p:pic>
        <p:nvPicPr>
          <p:cNvPr id="37" name="59c3c5f047238">
            <a:hlinkClick r:id="" action="ppaction://media"/>
            <a:extLst>
              <a:ext uri="{FF2B5EF4-FFF2-40B4-BE49-F238E27FC236}">
                <a16:creationId xmlns:a16="http://schemas.microsoft.com/office/drawing/2014/main" id="{13761E0A-87F5-4495-A58E-66FBEFF4931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245012" y="1348650"/>
            <a:ext cx="487363" cy="487363"/>
          </a:xfrm>
          <a:prstGeom prst="rect">
            <a:avLst/>
          </a:prstGeom>
        </p:spPr>
      </p:pic>
      <p:pic>
        <p:nvPicPr>
          <p:cNvPr id="38" name="AmthanhThua">
            <a:hlinkClick r:id="" action="ppaction://media"/>
            <a:extLst>
              <a:ext uri="{FF2B5EF4-FFF2-40B4-BE49-F238E27FC236}">
                <a16:creationId xmlns:a16="http://schemas.microsoft.com/office/drawing/2014/main" id="{57B5F1A1-40BD-4BF0-8F2C-5670EBD764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252490" y="5031842"/>
            <a:ext cx="487363" cy="487363"/>
          </a:xfrm>
          <a:prstGeom prst="rect">
            <a:avLst/>
          </a:prstGeom>
        </p:spPr>
      </p:pic>
      <p:pic>
        <p:nvPicPr>
          <p:cNvPr id="39" name="AmthanhThua">
            <a:hlinkClick r:id="" action="ppaction://media"/>
            <a:extLst>
              <a:ext uri="{FF2B5EF4-FFF2-40B4-BE49-F238E27FC236}">
                <a16:creationId xmlns:a16="http://schemas.microsoft.com/office/drawing/2014/main" id="{1B41B71D-98CC-47DF-A190-E2EEFB9018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237935" y="5655715"/>
            <a:ext cx="487363" cy="487363"/>
          </a:xfrm>
          <a:prstGeom prst="rect">
            <a:avLst/>
          </a:prstGeom>
        </p:spPr>
      </p:pic>
      <p:pic>
        <p:nvPicPr>
          <p:cNvPr id="40" name="Picture 39">
            <a:hlinkClick r:id="rId16" action="ppaction://hlinksldjump"/>
            <a:extLst>
              <a:ext uri="{FF2B5EF4-FFF2-40B4-BE49-F238E27FC236}">
                <a16:creationId xmlns:a16="http://schemas.microsoft.com/office/drawing/2014/main" id="{67F41AD4-DED0-4CF7-BAF6-826FE673188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489149" y="87517"/>
            <a:ext cx="627889" cy="627889"/>
          </a:xfrm>
          <a:prstGeom prst="rect">
            <a:avLst/>
          </a:prstGeom>
        </p:spPr>
      </p:pic>
      <p:pic>
        <p:nvPicPr>
          <p:cNvPr id="25" name="CẤM BUÔN BÁN, CẤM REUP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5175907" y="3634133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34472" y="504387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1035032" y="343082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840337" y="524832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8069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30" grpId="0"/>
      <p:bldP spid="31" grpId="0"/>
      <p:bldP spid="32" grpId="0"/>
      <p:bldP spid="3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DE4E3"/>
          </a:solidFill>
          <a:ln>
            <a:solidFill>
              <a:srgbClr val="FCCC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BB1D247-55C8-4FC2-A0AF-8ECF74306018}"/>
              </a:ext>
            </a:extLst>
          </p:cNvPr>
          <p:cNvSpPr/>
          <p:nvPr/>
        </p:nvSpPr>
        <p:spPr>
          <a:xfrm>
            <a:off x="509756" y="353292"/>
            <a:ext cx="9982200" cy="22860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F467D3-3613-4797-93F5-7BEE87561738}"/>
              </a:ext>
            </a:extLst>
          </p:cNvPr>
          <p:cNvSpPr txBox="1"/>
          <p:nvPr/>
        </p:nvSpPr>
        <p:spPr>
          <a:xfrm>
            <a:off x="626926" y="545105"/>
            <a:ext cx="8302168" cy="2031325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lvl="0" algn="just">
              <a:defRPr/>
            </a:pPr>
            <a:r>
              <a:rPr lang="vi-VN" sz="4400" b="1" dirty="0">
                <a:ln w="31750">
                  <a:solidFill>
                    <a:srgbClr val="002060"/>
                  </a:solidFill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 2: Ê đi xơn dùng những vật gì khiến phòng sáng lên để bác sĩ có thể mổ cho mẹ?</a:t>
            </a:r>
          </a:p>
        </p:txBody>
      </p:sp>
      <p:pic>
        <p:nvPicPr>
          <p:cNvPr id="5" name="Picture 8" descr="Cute Bakery chef girl welcome smiling cartoon art illustration 1936523  Vector Art at Vecteezy">
            <a:extLst>
              <a:ext uri="{FF2B5EF4-FFF2-40B4-BE49-F238E27FC236}">
                <a16:creationId xmlns:a16="http://schemas.microsoft.com/office/drawing/2014/main" id="{A591D19F-7944-44B0-B5C8-4A3CAB6267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clrChange>
              <a:clrFrom>
                <a:srgbClr val="FDE0DC"/>
              </a:clrFrom>
              <a:clrTo>
                <a:srgbClr val="FDE0D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6629" y="-70321"/>
            <a:ext cx="4011444" cy="3209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74787AE-977C-484F-A4D3-134D488C068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776" y="4804305"/>
            <a:ext cx="5139373" cy="140220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C0B3826-757F-4822-8375-6E691C2A02A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466" y="2951432"/>
            <a:ext cx="5139373" cy="140220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233E4C5-F9D7-4880-82FF-12646D09C42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9408" y="2951314"/>
            <a:ext cx="5139373" cy="1402202"/>
          </a:xfrm>
          <a:prstGeom prst="rect">
            <a:avLst/>
          </a:prstGeom>
        </p:spPr>
      </p:pic>
      <p:pic>
        <p:nvPicPr>
          <p:cNvPr id="14" name="Picture 4" descr="Premium Vector | Set of cupcake cartoon illustration">
            <a:extLst>
              <a:ext uri="{FF2B5EF4-FFF2-40B4-BE49-F238E27FC236}">
                <a16:creationId xmlns:a16="http://schemas.microsoft.com/office/drawing/2014/main" id="{B0BA4015-244D-45D0-BAA1-4908952BA8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01" t="51430" r="50280" b="3863"/>
          <a:stretch/>
        </p:blipFill>
        <p:spPr bwMode="auto">
          <a:xfrm rot="1193808">
            <a:off x="10534301" y="4956787"/>
            <a:ext cx="1620218" cy="1585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D134283-56F9-4B69-AB8A-21DE4AF931A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483" y="4778972"/>
            <a:ext cx="5139373" cy="1402202"/>
          </a:xfrm>
          <a:prstGeom prst="rect">
            <a:avLst/>
          </a:prstGeom>
        </p:spPr>
      </p:pic>
      <p:pic>
        <p:nvPicPr>
          <p:cNvPr id="11" name="Picture 4" descr="Premium Vector | Set of cupcake cartoon illustration">
            <a:extLst>
              <a:ext uri="{FF2B5EF4-FFF2-40B4-BE49-F238E27FC236}">
                <a16:creationId xmlns:a16="http://schemas.microsoft.com/office/drawing/2014/main" id="{11EE26D2-5BE8-4B6C-B41A-922E5EE12B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2833" b="48382"/>
          <a:stretch/>
        </p:blipFill>
        <p:spPr bwMode="auto">
          <a:xfrm rot="1021458">
            <a:off x="10612996" y="2950766"/>
            <a:ext cx="1549094" cy="1692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Premium Vector | Set of cupcake cartoon illustration">
            <a:extLst>
              <a:ext uri="{FF2B5EF4-FFF2-40B4-BE49-F238E27FC236}">
                <a16:creationId xmlns:a16="http://schemas.microsoft.com/office/drawing/2014/main" id="{89A01C87-476F-4EC6-91C9-6708E28ED7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244" t="-1360" r="2589" b="49742"/>
          <a:stretch/>
        </p:blipFill>
        <p:spPr bwMode="auto">
          <a:xfrm rot="568457">
            <a:off x="4786652" y="2844406"/>
            <a:ext cx="1658522" cy="1812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Premium Vector | Set of cupcake cartoon illustration">
            <a:extLst>
              <a:ext uri="{FF2B5EF4-FFF2-40B4-BE49-F238E27FC236}">
                <a16:creationId xmlns:a16="http://schemas.microsoft.com/office/drawing/2014/main" id="{694158C1-79A2-4BE2-BA2C-3EB5C04D86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695" t="49237" r="4686" b="6056"/>
          <a:stretch/>
        </p:blipFill>
        <p:spPr bwMode="auto">
          <a:xfrm rot="847047">
            <a:off x="4655129" y="4904873"/>
            <a:ext cx="1426256" cy="1395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E421AB93-982B-4089-859C-98A062CB9C2B}"/>
              </a:ext>
            </a:extLst>
          </p:cNvPr>
          <p:cNvSpPr txBox="1"/>
          <p:nvPr/>
        </p:nvSpPr>
        <p:spPr>
          <a:xfrm>
            <a:off x="2479207" y="3378483"/>
            <a:ext cx="1546898" cy="430887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Bóng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điện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9BDEAAE-089C-4E31-BD81-F8B1855AC1F6}"/>
              </a:ext>
            </a:extLst>
          </p:cNvPr>
          <p:cNvSpPr txBox="1"/>
          <p:nvPr/>
        </p:nvSpPr>
        <p:spPr>
          <a:xfrm>
            <a:off x="2336473" y="5249703"/>
            <a:ext cx="1367362" cy="430887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ln w="0"/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2800" b="1" dirty="0">
                <a:ln w="0"/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lồng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487F48E-DA84-45DC-BD9F-46E2D7318CEC}"/>
              </a:ext>
            </a:extLst>
          </p:cNvPr>
          <p:cNvSpPr txBox="1"/>
          <p:nvPr/>
        </p:nvSpPr>
        <p:spPr>
          <a:xfrm>
            <a:off x="8472799" y="3396279"/>
            <a:ext cx="1288815" cy="430887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ln w="0"/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2800" b="1" dirty="0">
                <a:ln w="0"/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dầu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40E9AAC-5E65-4464-AEF4-A2113D3E9490}"/>
              </a:ext>
            </a:extLst>
          </p:cNvPr>
          <p:cNvSpPr txBox="1"/>
          <p:nvPr/>
        </p:nvSpPr>
        <p:spPr>
          <a:xfrm>
            <a:off x="7664543" y="5207910"/>
            <a:ext cx="2983189" cy="430887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chiếc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gương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4" name="AmthanhThua">
            <a:hlinkClick r:id="" action="ppaction://media"/>
            <a:extLst>
              <a:ext uri="{FF2B5EF4-FFF2-40B4-BE49-F238E27FC236}">
                <a16:creationId xmlns:a16="http://schemas.microsoft.com/office/drawing/2014/main" id="{90BF4F3A-CED4-446B-B1E6-D5D0614B9C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245012" y="4407923"/>
            <a:ext cx="487363" cy="487363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7E2DF8A1-59F4-4F66-B687-F79555C50E6E}"/>
              </a:ext>
            </a:extLst>
          </p:cNvPr>
          <p:cNvSpPr txBox="1"/>
          <p:nvPr/>
        </p:nvSpPr>
        <p:spPr>
          <a:xfrm>
            <a:off x="-1759465" y="2036998"/>
            <a:ext cx="15504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Đúng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E392F84-F2F5-4BBC-AD06-1D8DD356EF98}"/>
              </a:ext>
            </a:extLst>
          </p:cNvPr>
          <p:cNvSpPr txBox="1"/>
          <p:nvPr/>
        </p:nvSpPr>
        <p:spPr>
          <a:xfrm>
            <a:off x="-1645107" y="3625082"/>
            <a:ext cx="1326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Sai</a:t>
            </a:r>
          </a:p>
        </p:txBody>
      </p:sp>
      <p:pic>
        <p:nvPicPr>
          <p:cNvPr id="37" name="59c3c5f047238">
            <a:hlinkClick r:id="" action="ppaction://media"/>
            <a:extLst>
              <a:ext uri="{FF2B5EF4-FFF2-40B4-BE49-F238E27FC236}">
                <a16:creationId xmlns:a16="http://schemas.microsoft.com/office/drawing/2014/main" id="{13761E0A-87F5-4495-A58E-66FBEFF4931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245012" y="1348650"/>
            <a:ext cx="487363" cy="487363"/>
          </a:xfrm>
          <a:prstGeom prst="rect">
            <a:avLst/>
          </a:prstGeom>
        </p:spPr>
      </p:pic>
      <p:pic>
        <p:nvPicPr>
          <p:cNvPr id="38" name="AmthanhThua">
            <a:hlinkClick r:id="" action="ppaction://media"/>
            <a:extLst>
              <a:ext uri="{FF2B5EF4-FFF2-40B4-BE49-F238E27FC236}">
                <a16:creationId xmlns:a16="http://schemas.microsoft.com/office/drawing/2014/main" id="{57B5F1A1-40BD-4BF0-8F2C-5670EBD764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252490" y="5031842"/>
            <a:ext cx="487363" cy="487363"/>
          </a:xfrm>
          <a:prstGeom prst="rect">
            <a:avLst/>
          </a:prstGeom>
        </p:spPr>
      </p:pic>
      <p:pic>
        <p:nvPicPr>
          <p:cNvPr id="39" name="AmthanhThua">
            <a:hlinkClick r:id="" action="ppaction://media"/>
            <a:extLst>
              <a:ext uri="{FF2B5EF4-FFF2-40B4-BE49-F238E27FC236}">
                <a16:creationId xmlns:a16="http://schemas.microsoft.com/office/drawing/2014/main" id="{1B41B71D-98CC-47DF-A190-E2EEFB9018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237935" y="5655715"/>
            <a:ext cx="487363" cy="487363"/>
          </a:xfrm>
          <a:prstGeom prst="rect">
            <a:avLst/>
          </a:prstGeom>
        </p:spPr>
      </p:pic>
      <p:pic>
        <p:nvPicPr>
          <p:cNvPr id="40" name="Picture 39">
            <a:hlinkClick r:id="rId16" action="ppaction://hlinksldjump"/>
            <a:extLst>
              <a:ext uri="{FF2B5EF4-FFF2-40B4-BE49-F238E27FC236}">
                <a16:creationId xmlns:a16="http://schemas.microsoft.com/office/drawing/2014/main" id="{67F41AD4-DED0-4CF7-BAF6-826FE673188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489149" y="87517"/>
            <a:ext cx="627889" cy="627889"/>
          </a:xfrm>
          <a:prstGeom prst="rect">
            <a:avLst/>
          </a:prstGeom>
        </p:spPr>
      </p:pic>
      <p:pic>
        <p:nvPicPr>
          <p:cNvPr id="25" name="CẤM BUÔN BÁN, CẤM REUP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777440" y="5181931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34472" y="504387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887056" y="336958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798310" y="325594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522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5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30" grpId="0"/>
      <p:bldP spid="31" grpId="0"/>
      <p:bldP spid="32" grpId="0"/>
      <p:bldP spid="3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àn tay mẹ">
            <a:hlinkClick r:id="" action="ppaction://media"/>
            <a:extLst>
              <a:ext uri="{FF2B5EF4-FFF2-40B4-BE49-F238E27FC236}">
                <a16:creationId xmlns:a16="http://schemas.microsoft.com/office/drawing/2014/main" id="{F93BA4AC-124B-4BBC-A122-7AA625793E8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770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79630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4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DE4E3"/>
          </a:solidFill>
          <a:ln>
            <a:solidFill>
              <a:srgbClr val="FCCC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4" name="Picture 12" descr="Cute Chef girl smiling cartoon art holding label illustration logo. Premium  Vector Stock Vector | Adobe Stock">
            <a:extLst>
              <a:ext uri="{FF2B5EF4-FFF2-40B4-BE49-F238E27FC236}">
                <a16:creationId xmlns:a16="http://schemas.microsoft.com/office/drawing/2014/main" id="{7A5ACB37-27E5-4471-838B-1F43A379A8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056" b="97222" l="5111" r="92222"/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0176" y="97275"/>
            <a:ext cx="9237831" cy="7390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4B08EFC5-B057-4387-8694-800B9985BB9B}"/>
              </a:ext>
            </a:extLst>
          </p:cNvPr>
          <p:cNvGrpSpPr/>
          <p:nvPr/>
        </p:nvGrpSpPr>
        <p:grpSpPr>
          <a:xfrm>
            <a:off x="162871" y="222700"/>
            <a:ext cx="5610733" cy="2843137"/>
            <a:chOff x="5539527" y="-288430"/>
            <a:chExt cx="5610733" cy="2843137"/>
          </a:xfrm>
        </p:grpSpPr>
        <p:sp>
          <p:nvSpPr>
            <p:cNvPr id="8" name="Speech Bubble: Oval 7">
              <a:extLst>
                <a:ext uri="{FF2B5EF4-FFF2-40B4-BE49-F238E27FC236}">
                  <a16:creationId xmlns:a16="http://schemas.microsoft.com/office/drawing/2014/main" id="{7A7C5CDC-326B-489F-9D81-59FB47876ABC}"/>
                </a:ext>
              </a:extLst>
            </p:cNvPr>
            <p:cNvSpPr/>
            <p:nvPr/>
          </p:nvSpPr>
          <p:spPr>
            <a:xfrm rot="10989257">
              <a:off x="5539527" y="-288430"/>
              <a:ext cx="5610733" cy="2843137"/>
            </a:xfrm>
            <a:prstGeom prst="wedgeEllipseCallout">
              <a:avLst>
                <a:gd name="adj1" fmla="val -24952"/>
                <a:gd name="adj2" fmla="val -77089"/>
              </a:avLst>
            </a:prstGeom>
            <a:solidFill>
              <a:schemeClr val="bg1"/>
            </a:solidFill>
            <a:ln w="76200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50E73AF-DA31-4980-8944-8C7C1A877759}"/>
                </a:ext>
              </a:extLst>
            </p:cNvPr>
            <p:cNvSpPr txBox="1"/>
            <p:nvPr/>
          </p:nvSpPr>
          <p:spPr>
            <a:xfrm>
              <a:off x="5729549" y="420305"/>
              <a:ext cx="5374868" cy="1661993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>
                  <a:ln w="31750">
                    <a:solidFill>
                      <a:srgbClr val="002060"/>
                    </a:solidFill>
                  </a:ln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Những chiếc bánh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>
                  <a:ln w="31750">
                    <a:solidFill>
                      <a:srgbClr val="002060"/>
                    </a:solidFill>
                  </a:ln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thật là ngon !</a:t>
              </a:r>
            </a:p>
          </p:txBody>
        </p:sp>
      </p:grpSp>
      <p:pic>
        <p:nvPicPr>
          <p:cNvPr id="12" name="Picture 12" descr="Cute Chef girl smiling cartoon art holding label illustration logo. Premium  Vector Stock Vector | Adobe Stock">
            <a:extLst>
              <a:ext uri="{FF2B5EF4-FFF2-40B4-BE49-F238E27FC236}">
                <a16:creationId xmlns:a16="http://schemas.microsoft.com/office/drawing/2014/main" id="{D5A6B07A-C7E8-471C-9612-CAF952A4AC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056" b="97222" l="5111" r="92222"/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658" t="67271" r="16184"/>
          <a:stretch/>
        </p:blipFill>
        <p:spPr bwMode="auto">
          <a:xfrm>
            <a:off x="-1" y="5068781"/>
            <a:ext cx="12192001" cy="2418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Premium Vector | Set of cupcake cartoon illustration">
            <a:extLst>
              <a:ext uri="{FF2B5EF4-FFF2-40B4-BE49-F238E27FC236}">
                <a16:creationId xmlns:a16="http://schemas.microsoft.com/office/drawing/2014/main" id="{47D67241-0058-4E6F-89F2-2E1095322A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2833" b="48382"/>
          <a:stretch/>
        </p:blipFill>
        <p:spPr bwMode="auto">
          <a:xfrm rot="20538176">
            <a:off x="-497213" y="3840576"/>
            <a:ext cx="2790061" cy="3048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Premium Vector | Set of cupcake cartoon illustration">
            <a:extLst>
              <a:ext uri="{FF2B5EF4-FFF2-40B4-BE49-F238E27FC236}">
                <a16:creationId xmlns:a16="http://schemas.microsoft.com/office/drawing/2014/main" id="{11752D3F-563A-473A-9697-31AB0816E5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244" t="-1360" r="2589" b="49742"/>
          <a:stretch/>
        </p:blipFill>
        <p:spPr bwMode="auto">
          <a:xfrm rot="568457">
            <a:off x="1690313" y="3526010"/>
            <a:ext cx="2854022" cy="3118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Premium Vector | Set of cupcake cartoon illustration">
            <a:extLst>
              <a:ext uri="{FF2B5EF4-FFF2-40B4-BE49-F238E27FC236}">
                <a16:creationId xmlns:a16="http://schemas.microsoft.com/office/drawing/2014/main" id="{472112B2-53B7-4305-AE70-130AD49AA0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695" t="49237" r="4686" b="6056"/>
          <a:stretch/>
        </p:blipFill>
        <p:spPr bwMode="auto">
          <a:xfrm rot="21323900">
            <a:off x="8394247" y="4264689"/>
            <a:ext cx="2454333" cy="2401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Premium Vector | Set of cupcake cartoon illustration">
            <a:extLst>
              <a:ext uri="{FF2B5EF4-FFF2-40B4-BE49-F238E27FC236}">
                <a16:creationId xmlns:a16="http://schemas.microsoft.com/office/drawing/2014/main" id="{300B3E55-DAFE-47D8-A879-840B856698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01" t="51430" r="50280" b="3863"/>
          <a:stretch/>
        </p:blipFill>
        <p:spPr bwMode="auto">
          <a:xfrm rot="1193808">
            <a:off x="9744071" y="4154414"/>
            <a:ext cx="2788108" cy="2728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Tieng-yeah-tre-con-www_nhacchuongvui_com (1)">
            <a:hlinkClick r:id="" action="ppaction://media"/>
            <a:extLst>
              <a:ext uri="{FF2B5EF4-FFF2-40B4-BE49-F238E27FC236}">
                <a16:creationId xmlns:a16="http://schemas.microsoft.com/office/drawing/2014/main" id="{EB8F4836-37DA-42E4-87EF-DFADF0A1B2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273175" y="5927420"/>
            <a:ext cx="1025525" cy="1025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809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41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C5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5">
            <a:extLst>
              <a:ext uri="{FF2B5EF4-FFF2-40B4-BE49-F238E27FC236}">
                <a16:creationId xmlns:a16="http://schemas.microsoft.com/office/drawing/2014/main" id="{2849BCAE-5594-EF44-8A4F-9578708E68F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996770" y="1882015"/>
            <a:ext cx="893727" cy="893727"/>
          </a:xfrm>
          <a:prstGeom prst="rect">
            <a:avLst/>
          </a:prstGeom>
        </p:spPr>
      </p:pic>
      <p:pic>
        <p:nvPicPr>
          <p:cNvPr id="14" name="Picture 6">
            <a:extLst>
              <a:ext uri="{FF2B5EF4-FFF2-40B4-BE49-F238E27FC236}">
                <a16:creationId xmlns:a16="http://schemas.microsoft.com/office/drawing/2014/main" id="{8C79FC0E-B8D0-6A4E-8406-E386A0E29A6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922071" y="1882015"/>
            <a:ext cx="893727" cy="893727"/>
          </a:xfrm>
          <a:prstGeom prst="rect">
            <a:avLst/>
          </a:prstGeom>
        </p:spPr>
      </p:pic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86C9D8FD-A953-3C44-B6D8-BE003CA6CC7A}"/>
              </a:ext>
            </a:extLst>
          </p:cNvPr>
          <p:cNvSpPr/>
          <p:nvPr/>
        </p:nvSpPr>
        <p:spPr>
          <a:xfrm>
            <a:off x="1219200" y="1434131"/>
            <a:ext cx="9445171" cy="471137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VN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Google Shape;3105;p55">
            <a:extLst>
              <a:ext uri="{FF2B5EF4-FFF2-40B4-BE49-F238E27FC236}">
                <a16:creationId xmlns:a16="http://schemas.microsoft.com/office/drawing/2014/main" id="{8EE4A839-BCC9-5D40-AED3-5CBBA1AD56E2}"/>
              </a:ext>
            </a:extLst>
          </p:cNvPr>
          <p:cNvSpPr txBox="1">
            <a:spLocks/>
          </p:cNvSpPr>
          <p:nvPr/>
        </p:nvSpPr>
        <p:spPr>
          <a:xfrm>
            <a:off x="2809740" y="2333747"/>
            <a:ext cx="6535882" cy="2730694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spcBef>
                <a:spcPts val="0"/>
              </a:spcBef>
              <a:defRPr/>
            </a:pPr>
            <a:r>
              <a:rPr lang="en-US" b="1" u="sng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b="1" u="sng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u="sng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b="1" u="sng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lvl="0">
              <a:spcBef>
                <a:spcPts val="0"/>
              </a:spcBef>
              <a:defRPr/>
            </a:pPr>
            <a:r>
              <a:rPr lang="en-US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Ê- </a:t>
            </a:r>
            <a:r>
              <a:rPr lang="en-US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xơn</a:t>
            </a:r>
            <a:r>
              <a:rPr lang="en-US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Ánh</a:t>
            </a:r>
            <a:r>
              <a:rPr lang="en-US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US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lang="en-US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thân</a:t>
            </a:r>
            <a:r>
              <a:rPr lang="en-US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endParaRPr lang="en-US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C37C37F-FD74-3745-A66C-0001532D28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201" y="478189"/>
            <a:ext cx="1758051" cy="174449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D99A13D-8FB0-5B44-BCC0-CE573DE7EA1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3558" y="428560"/>
            <a:ext cx="1447877" cy="1493841"/>
          </a:xfrm>
          <a:prstGeom prst="rect">
            <a:avLst/>
          </a:prstGeom>
        </p:spPr>
      </p:pic>
      <p:pic>
        <p:nvPicPr>
          <p:cNvPr id="20" name="图片 6">
            <a:extLst>
              <a:ext uri="{FF2B5EF4-FFF2-40B4-BE49-F238E27FC236}">
                <a16:creationId xmlns:a16="http://schemas.microsoft.com/office/drawing/2014/main" id="{DDAA7531-E8F0-4C44-BA8C-BFE8D154B95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57813">
            <a:off x="21977" y="2400417"/>
            <a:ext cx="3723283" cy="3723283"/>
          </a:xfrm>
          <a:prstGeom prst="rect">
            <a:avLst/>
          </a:prstGeom>
        </p:spPr>
      </p:pic>
      <p:pic>
        <p:nvPicPr>
          <p:cNvPr id="21" name="图片 4">
            <a:extLst>
              <a:ext uri="{FF2B5EF4-FFF2-40B4-BE49-F238E27FC236}">
                <a16:creationId xmlns:a16="http://schemas.microsoft.com/office/drawing/2014/main" id="{6AE7FC5D-4C6E-FD46-9EE4-0BD41A21D030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066773">
            <a:off x="8564945" y="2409665"/>
            <a:ext cx="3703402" cy="3703402"/>
          </a:xfrm>
          <a:prstGeom prst="rect">
            <a:avLst/>
          </a:prstGeom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A214789-5B99-4D96-AD27-2373A9D57E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6417" y="759599"/>
            <a:ext cx="8132769" cy="335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608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>
            <a:extLst>
              <a:ext uri="{FF2B5EF4-FFF2-40B4-BE49-F238E27FC236}">
                <a16:creationId xmlns:a16="http://schemas.microsoft.com/office/drawing/2014/main" id="{C90D8AF0-B84C-C549-C72B-FAF7430F56E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732"/>
          <a:stretch/>
        </p:blipFill>
        <p:spPr>
          <a:xfrm>
            <a:off x="206823" y="380240"/>
            <a:ext cx="11430005" cy="6097520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32E7A5ED-B021-F9E8-2455-AE3B3C9FE8D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1" r="79553" b="67017"/>
          <a:stretch/>
        </p:blipFill>
        <p:spPr>
          <a:xfrm>
            <a:off x="-43555" y="-1"/>
            <a:ext cx="3796907" cy="2928258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451883F1-21B8-C53B-5202-24DFCF3E6F0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83" t="-131" r="1070" b="67017"/>
          <a:stretch/>
        </p:blipFill>
        <p:spPr>
          <a:xfrm>
            <a:off x="8388549" y="-39054"/>
            <a:ext cx="3422396" cy="263942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0201C329-5DAD-4113-FA57-7EA2CD834BD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245" r="65714"/>
          <a:stretch/>
        </p:blipFill>
        <p:spPr>
          <a:xfrm>
            <a:off x="9095104" y="3562613"/>
            <a:ext cx="3534579" cy="2589819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458F311E-6FC7-150F-F1EA-CE013B8ACC0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437"/>
          <a:stretch/>
        </p:blipFill>
        <p:spPr>
          <a:xfrm>
            <a:off x="0" y="4212770"/>
            <a:ext cx="12192000" cy="2645229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8C6E22FA-7024-09FB-053C-D8AC2EEF6F2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557" y="2806180"/>
            <a:ext cx="4397843" cy="405181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D8B4E00-F9FD-BB62-C313-A30E6202452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1587" y="3480705"/>
            <a:ext cx="4109358" cy="4109358"/>
          </a:xfrm>
          <a:prstGeom prst="rect">
            <a:avLst/>
          </a:prstGeom>
        </p:spPr>
      </p:pic>
      <p:pic>
        <p:nvPicPr>
          <p:cNvPr id="53" name="图片 52">
            <a:extLst>
              <a:ext uri="{FF2B5EF4-FFF2-40B4-BE49-F238E27FC236}">
                <a16:creationId xmlns:a16="http://schemas.microsoft.com/office/drawing/2014/main" id="{D6E8E9E5-86E6-02B7-F818-F56BD859522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2380" y="5578544"/>
            <a:ext cx="1350926" cy="135092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070" y="-635"/>
            <a:ext cx="1523956" cy="150886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198B688-1C0A-5144-3561-B4C029CFC027}"/>
              </a:ext>
            </a:extLst>
          </p:cNvPr>
          <p:cNvSpPr/>
          <p:nvPr/>
        </p:nvSpPr>
        <p:spPr>
          <a:xfrm>
            <a:off x="3281417" y="980187"/>
            <a:ext cx="5891036" cy="5390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828968">
              <a:defRPr/>
            </a:pPr>
            <a:r>
              <a:rPr lang="en-US" sz="2903" dirty="0" err="1">
                <a:solidFill>
                  <a:srgbClr val="00206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Thứ</a:t>
            </a:r>
            <a:r>
              <a:rPr lang="en-US" sz="2903" dirty="0">
                <a:solidFill>
                  <a:srgbClr val="00206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… </a:t>
            </a:r>
            <a:r>
              <a:rPr lang="en-US" sz="2903" dirty="0" err="1">
                <a:solidFill>
                  <a:srgbClr val="00206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Ngày</a:t>
            </a:r>
            <a:r>
              <a:rPr lang="en-US" sz="2903" dirty="0">
                <a:solidFill>
                  <a:srgbClr val="00206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… </a:t>
            </a:r>
            <a:r>
              <a:rPr lang="en-US" sz="2903" dirty="0" err="1">
                <a:solidFill>
                  <a:srgbClr val="00206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Tháng</a:t>
            </a:r>
            <a:r>
              <a:rPr lang="en-US" sz="2903" dirty="0">
                <a:solidFill>
                  <a:srgbClr val="00206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… </a:t>
            </a:r>
            <a:r>
              <a:rPr lang="en-US" sz="2903" dirty="0" err="1">
                <a:solidFill>
                  <a:srgbClr val="00206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Năm</a:t>
            </a:r>
            <a:r>
              <a:rPr lang="en-US" sz="2903" dirty="0">
                <a:solidFill>
                  <a:srgbClr val="00206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….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4115817-123F-FC71-3C23-0ABBA3D542D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320" y="2161276"/>
            <a:ext cx="9232704" cy="2656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193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9301B64-10CF-4D0A-B1F8-9954AFC616EE}"/>
              </a:ext>
            </a:extLst>
          </p:cNvPr>
          <p:cNvSpPr txBox="1"/>
          <p:nvPr/>
        </p:nvSpPr>
        <p:spPr>
          <a:xfrm>
            <a:off x="1178070" y="656568"/>
            <a:ext cx="87804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vi-VN" sz="2800" b="1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1. 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Quan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sát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các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tranh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minh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họa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câu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chuyện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i="1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Ánh</a:t>
            </a:r>
            <a:r>
              <a:rPr lang="en-US" sz="2800" i="1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i="1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sáng</a:t>
            </a:r>
            <a:r>
              <a:rPr lang="en-US" sz="2800" i="1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i="1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của</a:t>
            </a:r>
            <a:r>
              <a:rPr lang="en-US" sz="2800" i="1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i="1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yêu</a:t>
            </a:r>
            <a:r>
              <a:rPr lang="en-US" sz="2800" i="1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i="1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thương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nói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về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sự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việc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trong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từng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tranh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</a:t>
            </a:r>
            <a:endParaRPr lang="vi-VN" sz="2800" kern="0" dirty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48BD500-BAD8-4AF9-A22B-FE537E9D57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9840" y="1955104"/>
            <a:ext cx="6350000" cy="4053288"/>
          </a:xfrm>
          <a:prstGeom prst="rect">
            <a:avLst/>
          </a:prstGeom>
        </p:spPr>
      </p:pic>
      <p:sp>
        <p:nvSpPr>
          <p:cNvPr id="4" name="Rounded Rectangle 57">
            <a:extLst>
              <a:ext uri="{FF2B5EF4-FFF2-40B4-BE49-F238E27FC236}">
                <a16:creationId xmlns:a16="http://schemas.microsoft.com/office/drawing/2014/main" id="{68F79A85-8552-48C7-A058-85C949B14116}"/>
              </a:ext>
            </a:extLst>
          </p:cNvPr>
          <p:cNvSpPr/>
          <p:nvPr/>
        </p:nvSpPr>
        <p:spPr>
          <a:xfrm>
            <a:off x="7894320" y="2062536"/>
            <a:ext cx="3373120" cy="3484824"/>
          </a:xfrm>
          <a:prstGeom prst="roundRect">
            <a:avLst/>
          </a:prstGeom>
          <a:solidFill>
            <a:schemeClr val="accent6">
              <a:lumMod val="60000"/>
              <a:lumOff val="40000"/>
              <a:alpha val="40000"/>
            </a:schemeClr>
          </a:solidFill>
          <a:ln>
            <a:noFill/>
          </a:ln>
          <a:effectLst>
            <a:glow>
              <a:schemeClr val="accent6">
                <a:lumMod val="40000"/>
                <a:lumOff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FF0000"/>
                </a:solidFill>
              </a:rPr>
              <a:t>Tranh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vẽ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về</a:t>
            </a:r>
            <a:r>
              <a:rPr lang="en-US" sz="3600" dirty="0">
                <a:solidFill>
                  <a:srgbClr val="FF0000"/>
                </a:solidFill>
              </a:rPr>
              <a:t> ai, </a:t>
            </a:r>
            <a:r>
              <a:rPr lang="en-US" sz="3600" dirty="0" err="1">
                <a:solidFill>
                  <a:srgbClr val="FF0000"/>
                </a:solidFill>
              </a:rPr>
              <a:t>vẽ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những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gì</a:t>
            </a:r>
            <a:r>
              <a:rPr lang="en-US" sz="3600" dirty="0">
                <a:solidFill>
                  <a:srgbClr val="FF0000"/>
                </a:solidFill>
              </a:rPr>
              <a:t>? </a:t>
            </a:r>
            <a:r>
              <a:rPr lang="en-US" sz="3600" dirty="0" err="1">
                <a:solidFill>
                  <a:srgbClr val="FF0000"/>
                </a:solidFill>
              </a:rPr>
              <a:t>Vẽ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cảnh</a:t>
            </a:r>
            <a:r>
              <a:rPr lang="en-US" sz="3600" dirty="0">
                <a:solidFill>
                  <a:srgbClr val="FF0000"/>
                </a:solidFill>
              </a:rPr>
              <a:t> ở </a:t>
            </a:r>
            <a:r>
              <a:rPr lang="en-US" sz="3600" dirty="0" err="1">
                <a:solidFill>
                  <a:srgbClr val="FF0000"/>
                </a:solidFill>
              </a:rPr>
              <a:t>đâu</a:t>
            </a:r>
            <a:r>
              <a:rPr lang="en-US" sz="3600" dirty="0">
                <a:solidFill>
                  <a:srgbClr val="FF0000"/>
                </a:solidFill>
              </a:rPr>
              <a:t>? </a:t>
            </a:r>
            <a:r>
              <a:rPr lang="en-US" sz="3600" dirty="0" err="1">
                <a:solidFill>
                  <a:srgbClr val="FF0000"/>
                </a:solidFill>
              </a:rPr>
              <a:t>Chuyện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gì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xảy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ra</a:t>
            </a:r>
            <a:r>
              <a:rPr lang="en-US" sz="3600" dirty="0">
                <a:solidFill>
                  <a:srgbClr val="FF0000"/>
                </a:solidFill>
              </a:rPr>
              <a:t>?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3878681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4398F6D9-2EB4-4DDA-A8AA-EA7CAB86DB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79" y="2346984"/>
            <a:ext cx="3708101" cy="3507392"/>
          </a:xfrm>
          <a:prstGeom prst="rect">
            <a:avLst/>
          </a:prstGeom>
        </p:spPr>
      </p:pic>
      <p:sp>
        <p:nvSpPr>
          <p:cNvPr id="13" name="Rounded Rectangle 15">
            <a:extLst>
              <a:ext uri="{FF2B5EF4-FFF2-40B4-BE49-F238E27FC236}">
                <a16:creationId xmlns:a16="http://schemas.microsoft.com/office/drawing/2014/main" id="{363307A5-97E2-4BA0-9F7C-5C5A6229119C}"/>
              </a:ext>
            </a:extLst>
          </p:cNvPr>
          <p:cNvSpPr/>
          <p:nvPr/>
        </p:nvSpPr>
        <p:spPr>
          <a:xfrm>
            <a:off x="3075724" y="405461"/>
            <a:ext cx="5387556" cy="646986"/>
          </a:xfrm>
          <a:prstGeom prst="roundRect">
            <a:avLst/>
          </a:prstGeom>
          <a:solidFill>
            <a:srgbClr val="70AD47">
              <a:lumMod val="20000"/>
              <a:lumOff val="80000"/>
            </a:srgbClr>
          </a:solidFill>
          <a:ln w="28575">
            <a:solidFill>
              <a:srgbClr val="729E5D"/>
            </a:solidFill>
            <a:prstDash val="lgDash"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Hoàn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phiếu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luận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BD72C0E0-1712-4EA9-9349-6F4E62270E9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3036912"/>
              </p:ext>
            </p:extLst>
          </p:nvPr>
        </p:nvGraphicFramePr>
        <p:xfrm>
          <a:off x="4257040" y="2658086"/>
          <a:ext cx="7474907" cy="361273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13390">
                  <a:extLst>
                    <a:ext uri="{9D8B030D-6E8A-4147-A177-3AD203B41FA5}">
                      <a16:colId xmlns:a16="http://schemas.microsoft.com/office/drawing/2014/main" val="3913732082"/>
                    </a:ext>
                  </a:extLst>
                </a:gridCol>
                <a:gridCol w="6061517">
                  <a:extLst>
                    <a:ext uri="{9D8B030D-6E8A-4147-A177-3AD203B41FA5}">
                      <a16:colId xmlns:a16="http://schemas.microsoft.com/office/drawing/2014/main" val="1159074915"/>
                    </a:ext>
                  </a:extLst>
                </a:gridCol>
              </a:tblGrid>
              <a:tr h="297327"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Tranh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Nội dung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07312253"/>
                  </a:ext>
                </a:extLst>
              </a:tr>
              <a:tr h="594654"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1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Mẹ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ốm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nằm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giường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Ê-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đi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xơn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lo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lắng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ngồi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bên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mẹ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84956182"/>
                  </a:ext>
                </a:extLst>
              </a:tr>
              <a:tr h="927350"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2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63855" algn="l"/>
                        </a:tabLst>
                      </a:pP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…………..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5211218"/>
                  </a:ext>
                </a:extLst>
              </a:tr>
              <a:tr h="660754"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3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…………..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79324809"/>
                  </a:ext>
                </a:extLst>
              </a:tr>
              <a:tr h="927350"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4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63855" algn="l"/>
                        </a:tabLst>
                      </a:pP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79773635"/>
                  </a:ext>
                </a:extLst>
              </a:tr>
            </a:tbl>
          </a:graphicData>
        </a:graphic>
      </p:graphicFrame>
      <p:sp>
        <p:nvSpPr>
          <p:cNvPr id="15" name="Rectangle 1">
            <a:extLst>
              <a:ext uri="{FF2B5EF4-FFF2-40B4-BE49-F238E27FC236}">
                <a16:creationId xmlns:a16="http://schemas.microsoft.com/office/drawing/2014/main" id="{7F96FFE5-3172-4A6E-936C-233714B8A2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22421" y="1296388"/>
            <a:ext cx="3989934" cy="107721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63538" algn="l"/>
              </a:tabLst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Times New Roman" panose="02020603050405020304" pitchFamily="18" charset="0"/>
                <a:cs typeface="Times New Roman" panose="02020603050405020304" pitchFamily="18" charset="0"/>
              </a:rPr>
              <a:t>PHIẾU THẢO LUẬN 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63538" algn="l"/>
              </a:tabLst>
              <a:defRPr/>
            </a:pP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Times New Roman" panose="02020603050405020304" pitchFamily="18" charset="0"/>
                <a:cs typeface="Calibri" panose="020F0502020204030204" pitchFamily="34" charset="0"/>
              </a:rPr>
              <a:t>Nhóm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Times New Roman" panose="02020603050405020304" pitchFamily="18" charset="0"/>
                <a:cs typeface="Calibri" panose="020F0502020204030204" pitchFamily="34" charset="0"/>
              </a:rPr>
              <a:t>số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Times New Roman" panose="02020603050405020304" pitchFamily="18" charset="0"/>
                <a:cs typeface="Calibri" panose="020F0502020204030204" pitchFamily="34" charset="0"/>
              </a:rPr>
              <a:t>:…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7301274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78126" y="1859278"/>
            <a:ext cx="4945599" cy="665751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78326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C5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3E883EF8-F665-3C4A-ADDB-23EAB75D4C67}"/>
              </a:ext>
            </a:extLst>
          </p:cNvPr>
          <p:cNvSpPr/>
          <p:nvPr/>
        </p:nvSpPr>
        <p:spPr>
          <a:xfrm>
            <a:off x="431566" y="512032"/>
            <a:ext cx="11351809" cy="58339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VN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TextBox 14">
            <a:extLst>
              <a:ext uri="{FF2B5EF4-FFF2-40B4-BE49-F238E27FC236}">
                <a16:creationId xmlns:a16="http://schemas.microsoft.com/office/drawing/2014/main" id="{18B2A5CA-C74F-8E4B-9B2B-32CB5BA46F3C}"/>
              </a:ext>
            </a:extLst>
          </p:cNvPr>
          <p:cNvSpPr txBox="1"/>
          <p:nvPr/>
        </p:nvSpPr>
        <p:spPr>
          <a:xfrm>
            <a:off x="1114571" y="4752426"/>
            <a:ext cx="9985799" cy="13481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ct val="107000"/>
              </a:lnSpc>
              <a:spcAft>
                <a:spcPts val="533"/>
              </a:spcAft>
            </a:pPr>
            <a:r>
              <a:rPr lang="vi-VN" sz="4000" b="1" dirty="0">
                <a:solidFill>
                  <a:srgbClr val="000000"/>
                </a:solidFill>
                <a:latin typeface="Arial" panose="020B0604020202020204" pitchFamily="34" charset="0"/>
              </a:rPr>
              <a:t>Mẹ ốm nằm liệt giường, </a:t>
            </a:r>
          </a:p>
          <a:p>
            <a:pPr algn="ctr" defTabSz="609630">
              <a:lnSpc>
                <a:spcPct val="107000"/>
              </a:lnSpc>
              <a:spcAft>
                <a:spcPts val="533"/>
              </a:spcAft>
            </a:pPr>
            <a:r>
              <a:rPr lang="vi-VN" sz="4000" b="1" dirty="0">
                <a:solidFill>
                  <a:srgbClr val="000000"/>
                </a:solidFill>
                <a:latin typeface="Arial" panose="020B0604020202020204" pitchFamily="34" charset="0"/>
              </a:rPr>
              <a:t>Ê-đi-xơn lo lắng ngồi bên mẹ. </a:t>
            </a:r>
            <a:endParaRPr lang="en-VN" sz="4000" b="1" dirty="0">
              <a:solidFill>
                <a:prstClr val="black"/>
              </a:solidFill>
              <a:latin typeface="Calibri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8C4FABA-01EA-2B40-8897-7D7BD6B9ED1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1452" y="1145741"/>
            <a:ext cx="2488098" cy="35684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B859275-99ED-AF43-82CA-78918F0FAA0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040" y="2891741"/>
            <a:ext cx="2020882" cy="36449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4DCDF9C-0678-4041-BAD8-D44532C284F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67761">
            <a:off x="9875256" y="5049599"/>
            <a:ext cx="2404347" cy="135995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D6DD772-5622-A345-82B7-A67E7F1328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" y="306106"/>
            <a:ext cx="1730502" cy="202908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5BD9E4B-CA35-1B40-99BF-FA1744CBB8B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5501" y="721222"/>
            <a:ext cx="5455149" cy="3790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4865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C5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3E883EF8-F665-3C4A-ADDB-23EAB75D4C67}"/>
              </a:ext>
            </a:extLst>
          </p:cNvPr>
          <p:cNvSpPr/>
          <p:nvPr/>
        </p:nvSpPr>
        <p:spPr>
          <a:xfrm>
            <a:off x="431566" y="512032"/>
            <a:ext cx="11351809" cy="58339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VN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TextBox 14">
            <a:extLst>
              <a:ext uri="{FF2B5EF4-FFF2-40B4-BE49-F238E27FC236}">
                <a16:creationId xmlns:a16="http://schemas.microsoft.com/office/drawing/2014/main" id="{18B2A5CA-C74F-8E4B-9B2B-32CB5BA46F3C}"/>
              </a:ext>
            </a:extLst>
          </p:cNvPr>
          <p:cNvSpPr txBox="1"/>
          <p:nvPr/>
        </p:nvSpPr>
        <p:spPr>
          <a:xfrm>
            <a:off x="1114570" y="5033525"/>
            <a:ext cx="9985799" cy="6254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ct val="107000"/>
              </a:lnSpc>
              <a:spcAft>
                <a:spcPts val="533"/>
              </a:spcAft>
            </a:pPr>
            <a:r>
              <a:rPr lang="vi-VN" sz="4000" b="1" dirty="0">
                <a:solidFill>
                  <a:srgbClr val="000000"/>
                </a:solidFill>
                <a:latin typeface="Arial" panose="020B0604020202020204" pitchFamily="34" charset="0"/>
              </a:rPr>
              <a:t>Ê-đi-xơn chạy đi tìm bác sĩ. </a:t>
            </a:r>
            <a:endParaRPr lang="en-VN" sz="4000" b="1" dirty="0">
              <a:solidFill>
                <a:prstClr val="black"/>
              </a:solidFill>
              <a:latin typeface="Calibri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8C4FABA-01EA-2B40-8897-7D7BD6B9ED1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1452" y="1145741"/>
            <a:ext cx="2488098" cy="35684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B859275-99ED-AF43-82CA-78918F0FAA0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040" y="2891741"/>
            <a:ext cx="2020882" cy="36449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4DCDF9C-0678-4041-BAD8-D44532C284F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67761">
            <a:off x="9875256" y="5049599"/>
            <a:ext cx="2404347" cy="135995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D6DD772-5622-A345-82B7-A67E7F1328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" y="306106"/>
            <a:ext cx="1730502" cy="20290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C4E2CB8-CB44-EA4F-B42C-744162F5A0F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6905" y="1011024"/>
            <a:ext cx="5281127" cy="3784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0155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C5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3E883EF8-F665-3C4A-ADDB-23EAB75D4C67}"/>
              </a:ext>
            </a:extLst>
          </p:cNvPr>
          <p:cNvSpPr/>
          <p:nvPr/>
        </p:nvSpPr>
        <p:spPr>
          <a:xfrm>
            <a:off x="431566" y="512032"/>
            <a:ext cx="11351809" cy="58339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VN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TextBox 14">
            <a:extLst>
              <a:ext uri="{FF2B5EF4-FFF2-40B4-BE49-F238E27FC236}">
                <a16:creationId xmlns:a16="http://schemas.microsoft.com/office/drawing/2014/main" id="{18B2A5CA-C74F-8E4B-9B2B-32CB5BA46F3C}"/>
              </a:ext>
            </a:extLst>
          </p:cNvPr>
          <p:cNvSpPr txBox="1"/>
          <p:nvPr/>
        </p:nvSpPr>
        <p:spPr>
          <a:xfrm>
            <a:off x="2519394" y="4795842"/>
            <a:ext cx="7153213" cy="12840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ct val="107000"/>
              </a:lnSpc>
              <a:spcAft>
                <a:spcPts val="533"/>
              </a:spcAft>
            </a:pPr>
            <a:r>
              <a:rPr lang="vi-VN" sz="4000" b="1" dirty="0">
                <a:solidFill>
                  <a:srgbClr val="000000"/>
                </a:solidFill>
                <a:latin typeface="Arial" panose="020B0604020202020204" pitchFamily="34" charset="0"/>
              </a:rPr>
              <a:t>Bác sĩ tiến hành phẫu thuật cho mẹ Ê-đi-xơn. </a:t>
            </a:r>
            <a:endParaRPr lang="en-VN" sz="4000" b="1" dirty="0">
              <a:solidFill>
                <a:prstClr val="black"/>
              </a:solidFill>
              <a:latin typeface="Calibri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8C4FABA-01EA-2B40-8897-7D7BD6B9ED1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1452" y="1145741"/>
            <a:ext cx="2488098" cy="35684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B859275-99ED-AF43-82CA-78918F0FAA0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040" y="2891741"/>
            <a:ext cx="2020882" cy="36449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4DCDF9C-0678-4041-BAD8-D44532C284F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67761">
            <a:off x="9875256" y="5049599"/>
            <a:ext cx="2404347" cy="135995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D6DD772-5622-A345-82B7-A67E7F1328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" y="306106"/>
            <a:ext cx="1730502" cy="202908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55B9872-8674-F647-916E-8DA18C020AA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7705" y="894487"/>
            <a:ext cx="5159528" cy="3697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0084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主题​​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009900"/>
      </a:accent1>
      <a:accent2>
        <a:srgbClr val="99CC00"/>
      </a:accent2>
      <a:accent3>
        <a:srgbClr val="F4EE00"/>
      </a:accent3>
      <a:accent4>
        <a:srgbClr val="007300"/>
      </a:accent4>
      <a:accent5>
        <a:srgbClr val="EDD003"/>
      </a:accent5>
      <a:accent6>
        <a:srgbClr val="82AE00"/>
      </a:accent6>
      <a:hlink>
        <a:srgbClr val="009900"/>
      </a:hlink>
      <a:folHlink>
        <a:srgbClr val="BFBFBF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374</TotalTime>
  <Words>261</Words>
  <Application>Microsoft Office PowerPoint</Application>
  <PresentationFormat>Widescreen</PresentationFormat>
  <Paragraphs>54</Paragraphs>
  <Slides>22</Slides>
  <Notes>4</Notes>
  <HiddenSlides>0</HiddenSlides>
  <MMClips>12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22</vt:i4>
      </vt:variant>
    </vt:vector>
  </HeadingPairs>
  <TitlesOfParts>
    <vt:vector size="41" baseType="lpstr">
      <vt:lpstr>等线</vt:lpstr>
      <vt:lpstr>等线 Light</vt:lpstr>
      <vt:lpstr>字魂37号-波纹乖乖体</vt:lpstr>
      <vt:lpstr>#9Slide07 HoneyCream</vt:lpstr>
      <vt:lpstr>Arial</vt:lpstr>
      <vt:lpstr>Arial-Rounded</vt:lpstr>
      <vt:lpstr>Calibri</vt:lpstr>
      <vt:lpstr>Calibri Light</vt:lpstr>
      <vt:lpstr>Georgia</vt:lpstr>
      <vt:lpstr>iCiel Cadena</vt:lpstr>
      <vt:lpstr>Times New Roman</vt:lpstr>
      <vt:lpstr>ไอติม</vt:lpstr>
      <vt:lpstr>Office Theme</vt:lpstr>
      <vt:lpstr>Office 主题</vt:lpstr>
      <vt:lpstr>1_Simple Light</vt:lpstr>
      <vt:lpstr>1_Office 主题​​</vt:lpstr>
      <vt:lpstr>1_Office 主题</vt:lpstr>
      <vt:lpstr>2_Office 主题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Thao Tran</cp:lastModifiedBy>
  <cp:revision>39</cp:revision>
  <dcterms:created xsi:type="dcterms:W3CDTF">2021-07-20T01:55:21Z</dcterms:created>
  <dcterms:modified xsi:type="dcterms:W3CDTF">2024-11-16T02:22:36Z</dcterms:modified>
</cp:coreProperties>
</file>