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sldIdLst>
    <p:sldId id="378" r:id="rId3"/>
    <p:sldId id="570" r:id="rId4"/>
    <p:sldId id="260" r:id="rId5"/>
    <p:sldId id="264" r:id="rId6"/>
    <p:sldId id="265" r:id="rId7"/>
    <p:sldId id="571" r:id="rId8"/>
    <p:sldId id="267" r:id="rId9"/>
    <p:sldId id="268" r:id="rId10"/>
    <p:sldId id="269" r:id="rId11"/>
    <p:sldId id="270" r:id="rId12"/>
    <p:sldId id="271" r:id="rId13"/>
    <p:sldId id="272" r:id="rId1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658" y="101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08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67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10413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90138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39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79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3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3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49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90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8100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39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8100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9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05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2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3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6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702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7025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702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9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899367"/>
            <a:ext cx="5995035" cy="99726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5034" y="5949027"/>
            <a:ext cx="5079295" cy="943547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-66448"/>
            <a:ext cx="2127695" cy="189109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8981512" y="-108167"/>
            <a:ext cx="1991288" cy="2133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094747" y="1915664"/>
            <a:ext cx="49903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LỚP: 1</a:t>
            </a:r>
            <a:endParaRPr lang="en-US" altLang="vi-VN" sz="396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459810" y="4604651"/>
            <a:ext cx="62602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</a:t>
            </a:r>
            <a:r>
              <a:rPr lang="en-US" altLang="en-US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Tâm</a:t>
            </a:r>
            <a:endParaRPr lang="vi-VN" altLang="en-US" sz="252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7117" y="879099"/>
            <a:ext cx="557213" cy="55721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60560" y="3747386"/>
            <a:ext cx="1360491" cy="2776514"/>
          </a:xfrm>
          <a:prstGeom prst="rect">
            <a:avLst/>
          </a:prstGeom>
        </p:spPr>
      </p:pic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114356" y="184116"/>
            <a:ext cx="926591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4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324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8D55A0F-CA31-B001-131F-82E4AC9EFD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0870" y="958633"/>
            <a:ext cx="1061539" cy="1834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975"/>
          <a:stretch/>
        </p:blipFill>
        <p:spPr>
          <a:xfrm>
            <a:off x="985680" y="1857240"/>
            <a:ext cx="8929800" cy="371484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7"/>
          <p:cNvSpPr/>
          <p:nvPr/>
        </p:nvSpPr>
        <p:spPr>
          <a:xfrm>
            <a:off x="2221560" y="1047600"/>
            <a:ext cx="644220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7"/>
          <p:cNvSpPr/>
          <p:nvPr/>
        </p:nvSpPr>
        <p:spPr>
          <a:xfrm>
            <a:off x="8431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12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13288" t="42709" r="14759" b="26044"/>
          <a:stretch/>
        </p:blipFill>
        <p:spPr>
          <a:xfrm>
            <a:off x="343080" y="1071720"/>
            <a:ext cx="10215360" cy="578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8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492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0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0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sp>
        <p:nvSpPr>
          <p:cNvPr id="30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pic>
        <p:nvPicPr>
          <p:cNvPr id="30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30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0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7" name="Freeform 30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</p:grpSp>
      <p:grpSp>
        <p:nvGrpSpPr>
          <p:cNvPr id="30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0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sp>
          <p:nvSpPr>
            <p:cNvPr id="31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sp>
          <p:nvSpPr>
            <p:cNvPr id="31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sp>
          <p:nvSpPr>
            <p:cNvPr id="31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sp>
          <p:nvSpPr>
            <p:cNvPr id="31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sp>
          <p:nvSpPr>
            <p:cNvPr id="31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sp>
          <p:nvSpPr>
            <p:cNvPr id="31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sp>
          <p:nvSpPr>
            <p:cNvPr id="31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sp>
          <p:nvSpPr>
            <p:cNvPr id="31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</p:grpSp>
      <p:sp>
        <p:nvSpPr>
          <p:cNvPr id="318" name="Text Box 26"/>
          <p:cNvSpPr/>
          <p:nvPr/>
        </p:nvSpPr>
        <p:spPr>
          <a:xfrm>
            <a:off x="2128680" y="404640"/>
            <a:ext cx="67867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Mô tả hình dáng nhạc cụ 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grpSp>
        <p:nvGrpSpPr>
          <p:cNvPr id="32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2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vi-VN"/>
            </a:p>
          </p:txBody>
        </p:sp>
        <p:grpSp>
          <p:nvGrpSpPr>
            <p:cNvPr id="32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2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2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6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6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7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8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8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9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9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0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0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1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1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2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2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3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vi-VN"/>
                  </a:p>
                </p:txBody>
              </p:sp>
            </p:grpSp>
          </p:grpSp>
        </p:grpSp>
      </p:grpSp>
      <p:pic>
        <p:nvPicPr>
          <p:cNvPr id="43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3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pic>
        <p:nvPicPr>
          <p:cNvPr id="444" name="Picture 9" descr="D:\GIÁO ÁN 1 2020-2021\HÌNH SOẠN GIÁO ÁN\Nhạc cụ\Trống con.jpg"/>
          <p:cNvPicPr/>
          <p:nvPr/>
        </p:nvPicPr>
        <p:blipFill>
          <a:blip r:embed="rId14">
            <a:lum contrast="30000"/>
          </a:blip>
          <a:srcRect l="43543" t="17145" r="42662" b="74509"/>
          <a:stretch/>
        </p:blipFill>
        <p:spPr>
          <a:xfrm>
            <a:off x="3700440" y="191448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0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Tiết</a:t>
            </a: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6</a:t>
            </a:r>
            <a:endParaRPr kumimoji="0" lang="en-US" sz="3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451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500120"/>
            <a:ext cx="10183680" cy="4095720"/>
          </a:xfrm>
          <a:prstGeom prst="rect">
            <a:avLst/>
          </a:prstGeom>
          <a:ln w="0">
            <a:noFill/>
          </a:ln>
        </p:spPr>
      </p:pic>
      <p:sp>
        <p:nvSpPr>
          <p:cNvPr id="452" name="Text Box 9"/>
          <p:cNvSpPr/>
          <p:nvPr/>
        </p:nvSpPr>
        <p:spPr>
          <a:xfrm>
            <a:off x="1700280" y="1285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Ôn tập bài hát: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453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TỔ QUỐC TA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454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Nhạc cụ: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455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TRỐNG CON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456" name="Picture 9" descr="D:\GIÁO ÁN 1 2020-2021\HÌNH SOẠN GIÁO ÁN\Nhạc cụ\Trống con.jpg"/>
          <p:cNvPicPr/>
          <p:nvPr/>
        </p:nvPicPr>
        <p:blipFill>
          <a:blip r:embed="rId5">
            <a:lum contrast="30000"/>
          </a:blip>
          <a:srcRect l="43543" t="17145" r="42662" b="74509"/>
          <a:stretch/>
        </p:blipFill>
        <p:spPr>
          <a:xfrm>
            <a:off x="7772400" y="1143000"/>
            <a:ext cx="2000160" cy="1706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846106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12" descr="D:\GIÁO ÁN 1 2020-2021\HÌNH SOẠN GIÁO ÁN\Học hát\Tổ Quôc ta\413_20200527100402_wm_shs---am-nhac---kntt_tc-13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3"/>
          <p:cNvSpPr/>
          <p:nvPr/>
        </p:nvSpPr>
        <p:spPr>
          <a:xfrm>
            <a:off x="843120" y="28584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1200" y="1238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492" y="304800"/>
            <a:ext cx="609600" cy="6096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28731C5-B00A-A2D5-6E5A-07E976C2BD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9600" y="6421206"/>
            <a:ext cx="5319347" cy="426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DAD7FC-D75D-FAE5-2009-5AF0286D26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64174" y="6400800"/>
            <a:ext cx="5890986" cy="426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Ụ">
            <a:hlinkClick r:id="" action="ppaction://media"/>
            <a:extLst>
              <a:ext uri="{FF2B5EF4-FFF2-40B4-BE49-F238E27FC236}">
                <a16:creationId xmlns:a16="http://schemas.microsoft.com/office/drawing/2014/main" id="{17043A13-90A7-4936-A495-80C4A450A8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5" name="Rectangle 7"/>
          <p:cNvSpPr/>
          <p:nvPr/>
        </p:nvSpPr>
        <p:spPr>
          <a:xfrm>
            <a:off x="3200400" y="135720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28344CD-EA68-87A0-6AA9-7C34C3B3C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9600" y="6421206"/>
            <a:ext cx="5319347" cy="426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27A1A-D435-7EA8-F9DB-5AC257D8CB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64174" y="6400800"/>
            <a:ext cx="5890986" cy="426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3" name="Rectangle 7"/>
          <p:cNvSpPr/>
          <p:nvPr/>
        </p:nvSpPr>
        <p:spPr>
          <a:xfrm>
            <a:off x="414360" y="125280"/>
            <a:ext cx="45007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4" name="Picture 2" descr="D:\GIÁO ÁN 1 2020-2021\HÌNH SOẠN GIÁO ÁN\Nhạc cụ\cách gõ trống.jpg"/>
          <p:cNvPicPr/>
          <p:nvPr/>
        </p:nvPicPr>
        <p:blipFill>
          <a:blip r:embed="rId4">
            <a:lum contrast="20000"/>
          </a:blip>
          <a:srcRect l="13380" t="5982" r="64074" b="78869"/>
          <a:stretch/>
        </p:blipFill>
        <p:spPr>
          <a:xfrm>
            <a:off x="628560" y="2238480"/>
            <a:ext cx="3214800" cy="3071880"/>
          </a:xfrm>
          <a:prstGeom prst="rect">
            <a:avLst/>
          </a:prstGeom>
          <a:ln w="0">
            <a:noFill/>
          </a:ln>
        </p:spPr>
      </p:pic>
      <p:sp>
        <p:nvSpPr>
          <p:cNvPr id="275" name="Rectangle 7"/>
          <p:cNvSpPr/>
          <p:nvPr/>
        </p:nvSpPr>
        <p:spPr>
          <a:xfrm>
            <a:off x="1843200" y="1079640"/>
            <a:ext cx="75722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Cách cầm dùi trống và gõ trống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6" name="Picture 2" descr="D:\GIÁO ÁN 1 2020-2021\HÌNH SOẠN GIÁO ÁN\Nhạc cụ\cách gõ trống.jpg"/>
          <p:cNvPicPr/>
          <p:nvPr/>
        </p:nvPicPr>
        <p:blipFill>
          <a:blip r:embed="rId4">
            <a:lum contrast="20000"/>
          </a:blip>
          <a:srcRect l="67007" t="5982" r="18470" b="78869"/>
          <a:stretch/>
        </p:blipFill>
        <p:spPr>
          <a:xfrm>
            <a:off x="8129520" y="2286000"/>
            <a:ext cx="2071800" cy="30002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Nhạc cụ\cách gõ trống.jpg"/>
          <p:cNvPicPr/>
          <p:nvPr/>
        </p:nvPicPr>
        <p:blipFill>
          <a:blip r:embed="rId4">
            <a:lum contrast="20000"/>
          </a:blip>
          <a:srcRect l="39442" t="5982" r="38514" b="78869"/>
          <a:stretch/>
        </p:blipFill>
        <p:spPr>
          <a:xfrm>
            <a:off x="4200480" y="2286000"/>
            <a:ext cx="3143160" cy="3000240"/>
          </a:xfrm>
          <a:prstGeom prst="rect">
            <a:avLst/>
          </a:prstGeom>
          <a:ln w="0"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8D83EB6-A2E3-0A22-3A4D-701853B39B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9600" y="6421206"/>
            <a:ext cx="5319347" cy="426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3DB1F-2187-77AB-FCC7-5530E1A62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64174" y="6400800"/>
            <a:ext cx="5890986" cy="426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3" name="Rectangle 7"/>
          <p:cNvSpPr/>
          <p:nvPr/>
        </p:nvSpPr>
        <p:spPr>
          <a:xfrm>
            <a:off x="1771560" y="1285920"/>
            <a:ext cx="77155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GÕ THEO HÌNH TIẾT TẤU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2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20967" t="29167" r="26985" b="61575"/>
          <a:stretch/>
        </p:blipFill>
        <p:spPr>
          <a:xfrm>
            <a:off x="1057320" y="2571840"/>
            <a:ext cx="864396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B65CC2E-C82F-54B5-A26B-22B9F38F1D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9600" y="6421206"/>
            <a:ext cx="5319347" cy="426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9BA471-E020-3463-2732-E08BFD8A1B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64174" y="6400800"/>
            <a:ext cx="5890986" cy="426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7106</TotalTime>
  <Words>94</Words>
  <Application>Microsoft Office PowerPoint</Application>
  <PresentationFormat>Custom</PresentationFormat>
  <Paragraphs>27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590</cp:revision>
  <dcterms:created xsi:type="dcterms:W3CDTF">2010-04-30T20:19:48Z</dcterms:created>
  <dcterms:modified xsi:type="dcterms:W3CDTF">2026-01-13T14:59:29Z</dcterms:modified>
  <dc:language>en-US</dc:language>
</cp:coreProperties>
</file>