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4" r:id="rId2"/>
    <p:sldMasterId id="2147483716" r:id="rId3"/>
    <p:sldMasterId id="2147483728" r:id="rId4"/>
    <p:sldMasterId id="2147483740" r:id="rId5"/>
  </p:sldMasterIdLst>
  <p:notesMasterIdLst>
    <p:notesMasterId r:id="rId29"/>
  </p:notesMasterIdLst>
  <p:sldIdLst>
    <p:sldId id="378" r:id="rId6"/>
    <p:sldId id="586" r:id="rId7"/>
    <p:sldId id="577" r:id="rId8"/>
    <p:sldId id="364" r:id="rId9"/>
    <p:sldId id="565" r:id="rId10"/>
    <p:sldId id="569" r:id="rId11"/>
    <p:sldId id="373" r:id="rId12"/>
    <p:sldId id="570" r:id="rId13"/>
    <p:sldId id="572" r:id="rId14"/>
    <p:sldId id="389" r:id="rId15"/>
    <p:sldId id="412" r:id="rId16"/>
    <p:sldId id="579" r:id="rId17"/>
    <p:sldId id="562" r:id="rId18"/>
    <p:sldId id="573" r:id="rId19"/>
    <p:sldId id="574" r:id="rId20"/>
    <p:sldId id="575" r:id="rId21"/>
    <p:sldId id="398" r:id="rId22"/>
    <p:sldId id="584" r:id="rId23"/>
    <p:sldId id="582" r:id="rId24"/>
    <p:sldId id="585" r:id="rId25"/>
    <p:sldId id="581" r:id="rId26"/>
    <p:sldId id="583" r:id="rId27"/>
    <p:sldId id="2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59" d="100"/>
          <a:sy n="59" d="100"/>
        </p:scale>
        <p:origin x="48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07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6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7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02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04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3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76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05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03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69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002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53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57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13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41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13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92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19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96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32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775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66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51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38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221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519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57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54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848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131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8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92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110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802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90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6714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263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6941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944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648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635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background color">
  <p:cSld name="Title only background colo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1064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35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9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9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70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70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70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5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1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83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4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4.png"/><Relationship Id="rId12" Type="http://schemas.openxmlformats.org/officeDocument/2006/relationships/image" Target="../media/image42.png"/><Relationship Id="rId17" Type="http://schemas.openxmlformats.org/officeDocument/2006/relationships/image" Target="../media/image43.png"/><Relationship Id="rId2" Type="http://schemas.openxmlformats.org/officeDocument/2006/relationships/audio" Target="../media/media6.mp3"/><Relationship Id="rId16" Type="http://schemas.openxmlformats.org/officeDocument/2006/relationships/image" Target="../media/image18.png"/><Relationship Id="rId1" Type="http://schemas.microsoft.com/office/2007/relationships/media" Target="../media/media6.mp3"/><Relationship Id="rId6" Type="http://schemas.openxmlformats.org/officeDocument/2006/relationships/image" Target="../media/image43.svg"/><Relationship Id="rId11" Type="http://schemas.openxmlformats.org/officeDocument/2006/relationships/image" Target="../media/image19.png"/><Relationship Id="rId5" Type="http://schemas.openxmlformats.org/officeDocument/2006/relationships/image" Target="../media/image39.png"/><Relationship Id="rId15" Type="http://schemas.microsoft.com/office/2007/relationships/hdphoto" Target="../media/hdphoto2.wdp"/><Relationship Id="rId10" Type="http://schemas.openxmlformats.org/officeDocument/2006/relationships/image" Target="../media/image41.png"/><Relationship Id="rId4" Type="http://schemas.openxmlformats.org/officeDocument/2006/relationships/image" Target="../media/image22.png"/><Relationship Id="rId9" Type="http://schemas.openxmlformats.org/officeDocument/2006/relationships/image" Target="../media/image45.sv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11.svg"/><Relationship Id="rId10" Type="http://schemas.openxmlformats.org/officeDocument/2006/relationships/image" Target="../media/image51.png"/><Relationship Id="rId4" Type="http://schemas.openxmlformats.org/officeDocument/2006/relationships/image" Target="../media/image49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4.png"/><Relationship Id="rId7" Type="http://schemas.openxmlformats.org/officeDocument/2006/relationships/image" Target="../media/image11.sv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audio" Target="../media/media7.mp3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microsoft.com/office/2007/relationships/media" Target="../media/media7.mp3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5" Type="http://schemas.openxmlformats.org/officeDocument/2006/relationships/image" Target="../media/image58.png"/><Relationship Id="rId10" Type="http://schemas.openxmlformats.org/officeDocument/2006/relationships/image" Target="../media/image16.png"/><Relationship Id="rId19" Type="http://schemas.openxmlformats.org/officeDocument/2006/relationships/image" Target="../media/image62.png"/><Relationship Id="rId4" Type="http://schemas.openxmlformats.org/officeDocument/2006/relationships/image" Target="../media/image45.png"/><Relationship Id="rId9" Type="http://schemas.openxmlformats.org/officeDocument/2006/relationships/image" Target="../media/image44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7.png"/><Relationship Id="rId5" Type="http://schemas.openxmlformats.org/officeDocument/2006/relationships/image" Target="../media/image53.png"/><Relationship Id="rId10" Type="http://schemas.openxmlformats.org/officeDocument/2006/relationships/image" Target="../media/image16.png"/><Relationship Id="rId4" Type="http://schemas.openxmlformats.org/officeDocument/2006/relationships/image" Target="../media/image66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svg"/><Relationship Id="rId12" Type="http://schemas.openxmlformats.org/officeDocument/2006/relationships/image" Target="../media/image34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1.sv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32.svg"/><Relationship Id="rId15" Type="http://schemas.openxmlformats.org/officeDocument/2006/relationships/image" Target="../media/image10.png"/><Relationship Id="rId10" Type="http://schemas.openxmlformats.org/officeDocument/2006/relationships/image" Target="../media/image36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6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image" Target="../media/image11.sv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8.sv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11.svg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microsoft.com/office/2007/relationships/hdphoto" Target="../media/hdphoto3.wdp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11.png"/><Relationship Id="rId3" Type="http://schemas.openxmlformats.org/officeDocument/2006/relationships/image" Target="../media/image32.svg"/><Relationship Id="rId7" Type="http://schemas.openxmlformats.org/officeDocument/2006/relationships/image" Target="../media/image32.png"/><Relationship Id="rId12" Type="http://schemas.openxmlformats.org/officeDocument/2006/relationships/image" Target="../media/image11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10.png"/><Relationship Id="rId5" Type="http://schemas.openxmlformats.org/officeDocument/2006/relationships/image" Target="../media/image34.sv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749925"/>
            <a:ext cx="6661150" cy="1108075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661150" y="5809615"/>
            <a:ext cx="5403850" cy="1048385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364105" cy="2101215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092267" y="0"/>
            <a:ext cx="2212542" cy="2370667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520439" y="2675147"/>
            <a:ext cx="554482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LỚP: </a:t>
            </a:r>
            <a:r>
              <a:rPr lang="vi-VN" altLang="en-US" sz="4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2702067" y="5196516"/>
            <a:ext cx="695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Nguyễn Thị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 Tâm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5685" y="595776"/>
            <a:ext cx="619125" cy="61912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22844" y="3782762"/>
            <a:ext cx="1511657" cy="3085015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1810544" y="189170"/>
            <a:ext cx="89646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XÃ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NGUYỄN BỈNH KHIÊM</a:t>
            </a:r>
            <a:endParaRPr kumimoji="0" lang="vi-V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Hòa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Bình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1032229" y="1381971"/>
            <a:ext cx="1029546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2" y="28415"/>
            <a:ext cx="1686564" cy="1690628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16" y="3393119"/>
            <a:ext cx="1406569" cy="32435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32717" y="882473"/>
            <a:ext cx="5626220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GAM ĐÔ TRƯỞNG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98779" y="4079861"/>
            <a:ext cx="9697076" cy="667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Rê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Mi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Pha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Son    La      Si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grpSp>
        <p:nvGrpSpPr>
          <p:cNvPr id="33" name="Group 108"/>
          <p:cNvGrpSpPr/>
          <p:nvPr/>
        </p:nvGrpSpPr>
        <p:grpSpPr bwMode="auto">
          <a:xfrm>
            <a:off x="1345993" y="3034804"/>
            <a:ext cx="9500014" cy="632883"/>
            <a:chOff x="204" y="935"/>
            <a:chExt cx="5352" cy="400"/>
          </a:xfrm>
        </p:grpSpPr>
        <p:sp>
          <p:nvSpPr>
            <p:cNvPr id="34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114" descr="khoa-S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5993" y="2804087"/>
            <a:ext cx="431800" cy="1047751"/>
          </a:xfrm>
          <a:prstGeom prst="rect">
            <a:avLst/>
          </a:prstGeom>
          <a:noFill/>
        </p:spPr>
      </p:pic>
      <p:pic>
        <p:nvPicPr>
          <p:cNvPr id="40" name="Picture 115" descr="tempo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6327" y="3064437"/>
            <a:ext cx="245533" cy="571500"/>
          </a:xfrm>
          <a:prstGeom prst="rect">
            <a:avLst/>
          </a:prstGeom>
          <a:noFill/>
        </p:spPr>
      </p:pic>
      <p:sp>
        <p:nvSpPr>
          <p:cNvPr id="41" name="Line 154"/>
          <p:cNvSpPr>
            <a:spLocks noChangeShapeType="1"/>
          </p:cNvSpPr>
          <p:nvPr/>
        </p:nvSpPr>
        <p:spPr bwMode="auto">
          <a:xfrm>
            <a:off x="2483272" y="3851837"/>
            <a:ext cx="64369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07417" y="3765913"/>
            <a:ext cx="395408" cy="171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43748" y="3661471"/>
            <a:ext cx="395408" cy="171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7372" y="3575509"/>
            <a:ext cx="395408" cy="1718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0996" y="3486487"/>
            <a:ext cx="395408" cy="1718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99079" y="3350973"/>
            <a:ext cx="395408" cy="171844"/>
          </a:xfrm>
          <a:prstGeom prst="rect">
            <a:avLst/>
          </a:prstGeom>
        </p:spPr>
      </p:pic>
      <p:grpSp>
        <p:nvGrpSpPr>
          <p:cNvPr id="8" name="Group 34"/>
          <p:cNvGrpSpPr/>
          <p:nvPr/>
        </p:nvGrpSpPr>
        <p:grpSpPr bwMode="auto">
          <a:xfrm>
            <a:off x="-162560" y="6028506"/>
            <a:ext cx="12512604" cy="829488"/>
            <a:chOff x="0" y="4105"/>
            <a:chExt cx="5511" cy="215"/>
          </a:xfrm>
        </p:grpSpPr>
        <p:sp>
          <p:nvSpPr>
            <p:cNvPr id="17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4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8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1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2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6">
            <a:extLst>
              <a:ext uri="{FF2B5EF4-FFF2-40B4-BE49-F238E27FC236}">
                <a16:creationId xmlns:a16="http://schemas.microsoft.com/office/drawing/2014/main" id="{6E6739D9-C003-FFF9-FCB1-22EBF6BF88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09473" y="3251220"/>
            <a:ext cx="395408" cy="171844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6ED35876-7E67-5DB9-B110-A12829159C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47549" y="3420882"/>
            <a:ext cx="395408" cy="171844"/>
          </a:xfrm>
          <a:prstGeom prst="rect">
            <a:avLst/>
          </a:prstGeom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id="{162F0BA6-B728-1484-64BB-51A353B0B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11212" y="3186214"/>
            <a:ext cx="395408" cy="171844"/>
          </a:xfrm>
          <a:prstGeom prst="rect">
            <a:avLst/>
          </a:prstGeom>
        </p:spPr>
      </p:pic>
      <p:pic>
        <p:nvPicPr>
          <p:cNvPr id="14" name="ch">
            <a:hlinkClick r:id="" action="ppaction://media"/>
            <a:extLst>
              <a:ext uri="{FF2B5EF4-FFF2-40B4-BE49-F238E27FC236}">
                <a16:creationId xmlns:a16="http://schemas.microsoft.com/office/drawing/2014/main" id="{074D7679-A3EF-F283-53B3-E428DB0DB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0170" y="612407"/>
            <a:ext cx="840079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177" y="0"/>
            <a:ext cx="1083734" cy="187254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468FC94-E90E-8A00-C1A4-FB6F2BABB8A4}"/>
              </a:ext>
            </a:extLst>
          </p:cNvPr>
          <p:cNvSpPr/>
          <p:nvPr/>
        </p:nvSpPr>
        <p:spPr>
          <a:xfrm>
            <a:off x="-5202" y="6010102"/>
            <a:ext cx="12192000" cy="847898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77693" y="4730043"/>
            <a:ext cx="2714307" cy="207667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3730662" y="882473"/>
            <a:ext cx="4230325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TIẾT TẤU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266839" y="2992835"/>
            <a:ext cx="599450" cy="175263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250986CB-9F08-8F39-27C4-5B8A7B09A30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1378" y="2854669"/>
            <a:ext cx="363855" cy="52197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919433" y="3018392"/>
            <a:ext cx="599450" cy="17526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384518" y="3007947"/>
            <a:ext cx="599450" cy="175263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5AC260E-2607-49A4-8117-89855D280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76981" y="2885062"/>
            <a:ext cx="838894" cy="43473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00610" y="2885062"/>
            <a:ext cx="838894" cy="43473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7D33053-A250-DECD-ECDD-434503563F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9679" y="2716459"/>
            <a:ext cx="697779" cy="845394"/>
          </a:xfrm>
          <a:prstGeom prst="rect">
            <a:avLst/>
          </a:prstGeom>
        </p:spPr>
      </p:pic>
      <p:pic>
        <p:nvPicPr>
          <p:cNvPr id="13" name="Hình ảnh 12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6676" y="2846410"/>
            <a:ext cx="381000" cy="568973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5533046-6490-65B6-C2BF-A05E84072E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1914" y="2301113"/>
            <a:ext cx="583681" cy="125248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55E8849-0A5A-1A88-F68F-6565A43548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35" y="2716459"/>
            <a:ext cx="697779" cy="84539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E53048F5-3E07-CD67-9BC2-E82A4BB323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7498" y="2768987"/>
            <a:ext cx="697779" cy="845394"/>
          </a:xfrm>
          <a:prstGeom prst="rect">
            <a:avLst/>
          </a:prstGeom>
        </p:spPr>
      </p:pic>
      <p:pic>
        <p:nvPicPr>
          <p:cNvPr id="22" name="Hình ảnh 21" descr="Ảnh có chứa roi da, đen và trắng, ăng ten, cái cọc&#10;&#10;Mô tả được tạo tự động">
            <a:extLst>
              <a:ext uri="{FF2B5EF4-FFF2-40B4-BE49-F238E27FC236}">
                <a16:creationId xmlns:a16="http://schemas.microsoft.com/office/drawing/2014/main" id="{14081AD4-1F43-821A-17EB-059508552F4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2828" y="2831167"/>
            <a:ext cx="381000" cy="56897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002730-64C6-815E-E6F1-2F89FBEF1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092" y="2708200"/>
            <a:ext cx="697779" cy="84539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7320" y="2883779"/>
            <a:ext cx="363855" cy="52197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25C2794-C6DE-DA36-6F40-4A3BD779C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8035853" y="3014798"/>
            <a:ext cx="599450" cy="175263"/>
          </a:xfrm>
          <a:prstGeom prst="rect">
            <a:avLst/>
          </a:prstGeom>
        </p:spPr>
      </p:pic>
      <p:pic>
        <p:nvPicPr>
          <p:cNvPr id="10" name="DC">
            <a:hlinkClick r:id="" action="ppaction://media"/>
            <a:extLst>
              <a:ext uri="{FF2B5EF4-FFF2-40B4-BE49-F238E27FC236}">
                <a16:creationId xmlns:a16="http://schemas.microsoft.com/office/drawing/2014/main" id="{34079593-7C08-A5C0-476E-5AF688F2E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55022" y="236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5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287055" y="938149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74092" y="-28737"/>
            <a:ext cx="1856243" cy="169949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41DC5C5-278C-6A81-1EE5-57F9E96C7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38" y="1618347"/>
            <a:ext cx="10332324" cy="2554935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B24BCEBF-9848-ED3F-B033-FB6F3623FCF9}"/>
              </a:ext>
            </a:extLst>
          </p:cNvPr>
          <p:cNvSpPr/>
          <p:nvPr/>
        </p:nvSpPr>
        <p:spPr>
          <a:xfrm>
            <a:off x="-502233" y="143212"/>
            <a:ext cx="8517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HIỂU VỀ BÀI ĐỌC NHẠC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7E5B9D9D-CD86-8933-AACD-4D57450351D5}"/>
              </a:ext>
            </a:extLst>
          </p:cNvPr>
          <p:cNvSpPr/>
          <p:nvPr/>
        </p:nvSpPr>
        <p:spPr>
          <a:xfrm>
            <a:off x="-1026393" y="4119159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2/4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F86485D-30C3-FC62-3073-E5AFE1C084A9}"/>
              </a:ext>
            </a:extLst>
          </p:cNvPr>
          <p:cNvSpPr/>
          <p:nvPr/>
        </p:nvSpPr>
        <p:spPr>
          <a:xfrm>
            <a:off x="-1146151" y="4656647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rê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mi,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pha,son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la,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23A18A6-A393-7573-F61A-19742FF7C276}"/>
              </a:ext>
            </a:extLst>
          </p:cNvPr>
          <p:cNvSpPr/>
          <p:nvPr/>
        </p:nvSpPr>
        <p:spPr>
          <a:xfrm>
            <a:off x="-1026393" y="5239653"/>
            <a:ext cx="8517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trắng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nốt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móc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7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298344" y="262669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774092" y="-28737"/>
            <a:ext cx="1856243" cy="169949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41DC5C5-278C-6A81-1EE5-57F9E96C7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556" y="1670756"/>
            <a:ext cx="10332324" cy="2969836"/>
          </a:xfrm>
          <a:prstGeom prst="rect">
            <a:avLst/>
          </a:prstGeom>
        </p:spPr>
      </p:pic>
      <p:pic>
        <p:nvPicPr>
          <p:cNvPr id="17" name="CBA">
            <a:hlinkClick r:id="" action="ppaction://media"/>
            <a:extLst>
              <a:ext uri="{FF2B5EF4-FFF2-40B4-BE49-F238E27FC236}">
                <a16:creationId xmlns:a16="http://schemas.microsoft.com/office/drawing/2014/main" id="{BA34BED8-8378-275B-9587-38FE470BC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9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58165" y="399905"/>
            <a:ext cx="2212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68000" y="-34896"/>
            <a:ext cx="2120380" cy="194132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450F5FD-9123-A0EC-BEF7-875CEE35DF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909" y="1906429"/>
            <a:ext cx="11004181" cy="1076325"/>
          </a:xfrm>
          <a:prstGeom prst="rect">
            <a:avLst/>
          </a:prstGeom>
        </p:spPr>
      </p:pic>
      <p:pic>
        <p:nvPicPr>
          <p:cNvPr id="4" name="CC1">
            <a:hlinkClick r:id="" action="ppaction://media"/>
            <a:extLst>
              <a:ext uri="{FF2B5EF4-FFF2-40B4-BE49-F238E27FC236}">
                <a16:creationId xmlns:a16="http://schemas.microsoft.com/office/drawing/2014/main" id="{44BA67AA-7692-4159-2042-FE3288F22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72978" y="36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395232" y="805208"/>
            <a:ext cx="2054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B4CB4E7-D741-22C4-261D-D09879F93A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042" y="2387444"/>
            <a:ext cx="11579916" cy="1076325"/>
          </a:xfrm>
          <a:prstGeom prst="rect">
            <a:avLst/>
          </a:prstGeom>
        </p:spPr>
      </p:pic>
      <p:pic>
        <p:nvPicPr>
          <p:cNvPr id="4" name="cc2">
            <a:hlinkClick r:id="" action="ppaction://media"/>
            <a:extLst>
              <a:ext uri="{FF2B5EF4-FFF2-40B4-BE49-F238E27FC236}">
                <a16:creationId xmlns:a16="http://schemas.microsoft.com/office/drawing/2014/main" id="{8602453F-4107-E4FD-A13F-3C8C82EDB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2432" y="500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106432" y="567470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GHÉP TOÀN BÀI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1546" y="5756688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5756688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219322" y="1539386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838" y="2482051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C NHẠC SỐ 2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5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534270" y="592457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VỖ ĐỆM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8987" y="6247383"/>
            <a:ext cx="6348047" cy="64735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165907" y="6242776"/>
            <a:ext cx="6272864" cy="6473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530504" y="-3750"/>
            <a:ext cx="2527670" cy="231422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7676" y="2507038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1338" y="332854"/>
            <a:ext cx="609600" cy="609600"/>
          </a:xfrm>
          <a:prstGeom prst="rect">
            <a:avLst/>
          </a:prstGeom>
        </p:spPr>
      </p:pic>
      <p:pic>
        <p:nvPicPr>
          <p:cNvPr id="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3936674-C239-54E2-0C48-57CCC55EED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074" y="3892047"/>
            <a:ext cx="628065" cy="647356"/>
          </a:xfrm>
          <a:prstGeom prst="rect">
            <a:avLst/>
          </a:prstGeom>
        </p:spPr>
      </p:pic>
      <p:sp>
        <p:nvSpPr>
          <p:cNvPr id="31" name="Freeform 2">
            <a:extLst>
              <a:ext uri="{FF2B5EF4-FFF2-40B4-BE49-F238E27FC236}">
                <a16:creationId xmlns:a16="http://schemas.microsoft.com/office/drawing/2014/main" id="{90D5BD25-B0A3-47E1-9FC4-E57CE9035206}"/>
              </a:ext>
            </a:extLst>
          </p:cNvPr>
          <p:cNvSpPr/>
          <p:nvPr/>
        </p:nvSpPr>
        <p:spPr>
          <a:xfrm flipH="1">
            <a:off x="22778" y="3081534"/>
            <a:ext cx="1646893" cy="3184009"/>
          </a:xfrm>
          <a:custGeom>
            <a:avLst/>
            <a:gdLst/>
            <a:ahLst/>
            <a:cxnLst/>
            <a:rect l="l" t="t" r="r" b="b"/>
            <a:pathLst>
              <a:path w="3846200" h="5677048">
                <a:moveTo>
                  <a:pt x="0" y="0"/>
                </a:moveTo>
                <a:lnTo>
                  <a:pt x="3846200" y="0"/>
                </a:lnTo>
                <a:lnTo>
                  <a:pt x="3846200" y="5677048"/>
                </a:lnTo>
                <a:lnTo>
                  <a:pt x="0" y="56770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32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B6EE9EB-EE00-45E2-A01E-2756CFF065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50" y="3839821"/>
            <a:ext cx="628065" cy="647356"/>
          </a:xfrm>
          <a:prstGeom prst="rect">
            <a:avLst/>
          </a:prstGeom>
        </p:spPr>
      </p:pic>
      <p:pic>
        <p:nvPicPr>
          <p:cNvPr id="33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71DE4155-497A-473F-A305-057ADAC011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103" y="3872241"/>
            <a:ext cx="628065" cy="647356"/>
          </a:xfrm>
          <a:prstGeom prst="rect">
            <a:avLst/>
          </a:prstGeom>
        </p:spPr>
      </p:pic>
      <p:pic>
        <p:nvPicPr>
          <p:cNvPr id="34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4480269A-FE76-4BBD-B1EC-10CAF37582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02" y="3872241"/>
            <a:ext cx="628065" cy="647356"/>
          </a:xfrm>
          <a:prstGeom prst="rect">
            <a:avLst/>
          </a:prstGeom>
        </p:spPr>
      </p:pic>
      <p:pic>
        <p:nvPicPr>
          <p:cNvPr id="3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8AC4768-648D-4579-AFE7-22FF2F0851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90" y="3872241"/>
            <a:ext cx="628065" cy="647356"/>
          </a:xfrm>
          <a:prstGeom prst="rect">
            <a:avLst/>
          </a:prstGeom>
        </p:spPr>
      </p:pic>
      <p:pic>
        <p:nvPicPr>
          <p:cNvPr id="3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7C595A67-F446-4FE5-826A-B6B4C9068F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42" y="3892047"/>
            <a:ext cx="628065" cy="647356"/>
          </a:xfrm>
          <a:prstGeom prst="rect">
            <a:avLst/>
          </a:prstGeom>
        </p:spPr>
      </p:pic>
      <p:pic>
        <p:nvPicPr>
          <p:cNvPr id="3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0057B0-648B-41F5-8C84-962CF7A90B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72" y="3892047"/>
            <a:ext cx="628065" cy="647356"/>
          </a:xfrm>
          <a:prstGeom prst="rect">
            <a:avLst/>
          </a:prstGeom>
        </p:spPr>
      </p:pic>
      <p:pic>
        <p:nvPicPr>
          <p:cNvPr id="38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056895CE-FC85-4BFF-901A-465C94FFC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568" y="3892047"/>
            <a:ext cx="628065" cy="647356"/>
          </a:xfrm>
          <a:prstGeom prst="rect">
            <a:avLst/>
          </a:prstGeom>
        </p:spPr>
      </p:pic>
      <p:pic>
        <p:nvPicPr>
          <p:cNvPr id="39" name="Picture 3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C5E5DC9-C2F9-4311-91AA-3437D2227B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502" y="3892047"/>
            <a:ext cx="628065" cy="647356"/>
          </a:xfrm>
          <a:prstGeom prst="rect">
            <a:avLst/>
          </a:prstGeom>
        </p:spPr>
      </p:pic>
      <p:pic>
        <p:nvPicPr>
          <p:cNvPr id="40" name="Picture 39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BAA384-79C5-488A-82EB-4236B9D7A3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117" y="3839821"/>
            <a:ext cx="628065" cy="647356"/>
          </a:xfrm>
          <a:prstGeom prst="rect">
            <a:avLst/>
          </a:prstGeom>
        </p:spPr>
      </p:pic>
      <p:pic>
        <p:nvPicPr>
          <p:cNvPr id="41" name="Picture 40" descr="Ảnh có chứa văn bản&#10;&#10;Mô tả được tạo tự động">
            <a:extLst>
              <a:ext uri="{FF2B5EF4-FFF2-40B4-BE49-F238E27FC236}">
                <a16:creationId xmlns:a16="http://schemas.microsoft.com/office/drawing/2014/main" id="{B4D9EA8F-E884-47B6-8C53-7494AE39CE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50" y="5635278"/>
            <a:ext cx="628065" cy="647356"/>
          </a:xfrm>
          <a:prstGeom prst="rect">
            <a:avLst/>
          </a:prstGeom>
        </p:spPr>
      </p:pic>
      <p:pic>
        <p:nvPicPr>
          <p:cNvPr id="42" name="Picture 41" descr="Ảnh có chứa văn bản&#10;&#10;Mô tả được tạo tự động">
            <a:extLst>
              <a:ext uri="{FF2B5EF4-FFF2-40B4-BE49-F238E27FC236}">
                <a16:creationId xmlns:a16="http://schemas.microsoft.com/office/drawing/2014/main" id="{38362377-A94A-4193-A2DB-A335527CC1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58" y="5594023"/>
            <a:ext cx="628065" cy="647356"/>
          </a:xfrm>
          <a:prstGeom prst="rect">
            <a:avLst/>
          </a:prstGeom>
        </p:spPr>
      </p:pic>
      <p:pic>
        <p:nvPicPr>
          <p:cNvPr id="43" name="Picture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E729520-F726-4541-9C7A-B3A001F971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50" y="5676213"/>
            <a:ext cx="628065" cy="647356"/>
          </a:xfrm>
          <a:prstGeom prst="rect">
            <a:avLst/>
          </a:prstGeom>
        </p:spPr>
      </p:pic>
      <p:pic>
        <p:nvPicPr>
          <p:cNvPr id="44" name="Picture 43" descr="Ảnh có chứa văn bản&#10;&#10;Mô tả được tạo tự động">
            <a:extLst>
              <a:ext uri="{FF2B5EF4-FFF2-40B4-BE49-F238E27FC236}">
                <a16:creationId xmlns:a16="http://schemas.microsoft.com/office/drawing/2014/main" id="{CB10E9F6-3F67-4CC2-9F4D-0B184AEB40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75" y="5654156"/>
            <a:ext cx="628065" cy="647356"/>
          </a:xfrm>
          <a:prstGeom prst="rect">
            <a:avLst/>
          </a:prstGeom>
        </p:spPr>
      </p:pic>
      <p:pic>
        <p:nvPicPr>
          <p:cNvPr id="45" name="Picture 44" descr="Ảnh có chứa văn bản&#10;&#10;Mô tả được tạo tự động">
            <a:extLst>
              <a:ext uri="{FF2B5EF4-FFF2-40B4-BE49-F238E27FC236}">
                <a16:creationId xmlns:a16="http://schemas.microsoft.com/office/drawing/2014/main" id="{3C61B8C5-B01B-4895-A675-9C1AF441F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12" y="5635278"/>
            <a:ext cx="628065" cy="647356"/>
          </a:xfrm>
          <a:prstGeom prst="rect">
            <a:avLst/>
          </a:prstGeom>
        </p:spPr>
      </p:pic>
      <p:pic>
        <p:nvPicPr>
          <p:cNvPr id="46" name="Picture 45" descr="Ảnh có chứa văn bản&#10;&#10;Mô tả được tạo tự động">
            <a:extLst>
              <a:ext uri="{FF2B5EF4-FFF2-40B4-BE49-F238E27FC236}">
                <a16:creationId xmlns:a16="http://schemas.microsoft.com/office/drawing/2014/main" id="{A8A90878-12A8-4F69-9E3F-1969D3C242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67" y="5676213"/>
            <a:ext cx="628065" cy="647356"/>
          </a:xfrm>
          <a:prstGeom prst="rect">
            <a:avLst/>
          </a:prstGeom>
        </p:spPr>
      </p:pic>
      <p:pic>
        <p:nvPicPr>
          <p:cNvPr id="47" name="Picture 46" descr="Ảnh có chứa văn bản&#10;&#10;Mô tả được tạo tự động">
            <a:extLst>
              <a:ext uri="{FF2B5EF4-FFF2-40B4-BE49-F238E27FC236}">
                <a16:creationId xmlns:a16="http://schemas.microsoft.com/office/drawing/2014/main" id="{6CDBCB92-A5B9-4B63-8291-D6D55A0251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916" y="5536147"/>
            <a:ext cx="628065" cy="647356"/>
          </a:xfrm>
          <a:prstGeom prst="rect">
            <a:avLst/>
          </a:prstGeom>
        </p:spPr>
      </p:pic>
      <p:pic>
        <p:nvPicPr>
          <p:cNvPr id="48" name="Picture 4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93F81F-D071-4BC1-A37E-FE7AC6A4D2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76" y="5571338"/>
            <a:ext cx="628065" cy="647356"/>
          </a:xfrm>
          <a:prstGeom prst="rect">
            <a:avLst/>
          </a:prstGeom>
        </p:spPr>
      </p:pic>
      <p:pic>
        <p:nvPicPr>
          <p:cNvPr id="49" name="Picture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BD43F270-450D-4873-9974-F979D246E1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87" y="5583379"/>
            <a:ext cx="628065" cy="647356"/>
          </a:xfrm>
          <a:prstGeom prst="rect">
            <a:avLst/>
          </a:prstGeom>
        </p:spPr>
      </p:pic>
      <p:pic>
        <p:nvPicPr>
          <p:cNvPr id="50" name="Picture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7CD6F965-F3A2-4711-8677-8EF07BF7AA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536" y="5616970"/>
            <a:ext cx="628065" cy="647356"/>
          </a:xfrm>
          <a:prstGeom prst="rect">
            <a:avLst/>
          </a:prstGeom>
        </p:spPr>
      </p:pic>
      <p:sp>
        <p:nvSpPr>
          <p:cNvPr id="51" name="Rectangle 9">
            <a:extLst>
              <a:ext uri="{FF2B5EF4-FFF2-40B4-BE49-F238E27FC236}">
                <a16:creationId xmlns:a16="http://schemas.microsoft.com/office/drawing/2014/main" id="{376C81A9-2E8F-46FA-909D-7930139ED2A7}"/>
              </a:ext>
            </a:extLst>
          </p:cNvPr>
          <p:cNvSpPr/>
          <p:nvPr/>
        </p:nvSpPr>
        <p:spPr>
          <a:xfrm>
            <a:off x="2917329" y="3610130"/>
            <a:ext cx="8899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   đồ        rê   mi          son  son       la   la    đố  la               son                son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" name="Rectangle 9">
            <a:extLst>
              <a:ext uri="{FF2B5EF4-FFF2-40B4-BE49-F238E27FC236}">
                <a16:creationId xmlns:a16="http://schemas.microsoft.com/office/drawing/2014/main" id="{3D53A199-67C1-4A5E-A351-1376C75B60B6}"/>
              </a:ext>
            </a:extLst>
          </p:cNvPr>
          <p:cNvSpPr/>
          <p:nvPr/>
        </p:nvSpPr>
        <p:spPr>
          <a:xfrm>
            <a:off x="1944858" y="5213858"/>
            <a:ext cx="10332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       mi     mi  son     pha   pha           rê        pha      mi    rê                   đồ              đố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2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C NHẠC SỐ 2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9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OI DONG ">
            <a:hlinkClick r:id="" action="ppaction://media"/>
            <a:extLst>
              <a:ext uri="{FF2B5EF4-FFF2-40B4-BE49-F238E27FC236}">
                <a16:creationId xmlns:a16="http://schemas.microsoft.com/office/drawing/2014/main" id="{3A0687AB-1474-422E-BB46-73535941A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676" y="2507038"/>
            <a:ext cx="10332324" cy="296983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5E1FF05-8CAC-4BCA-B6E5-5B2E734D5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20" y="5100505"/>
            <a:ext cx="1269475" cy="1646127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534270" y="592457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NHẠC KẾT HỢP VỖ ĐỆM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98987" y="6247383"/>
            <a:ext cx="6348047" cy="64735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65907" y="6242776"/>
            <a:ext cx="6272864" cy="6473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57730" y="915622"/>
            <a:ext cx="1694772" cy="1551658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1338" y="332854"/>
            <a:ext cx="609600" cy="609600"/>
          </a:xfrm>
          <a:prstGeom prst="rect">
            <a:avLst/>
          </a:prstGeom>
        </p:spPr>
      </p:pic>
      <p:sp>
        <p:nvSpPr>
          <p:cNvPr id="51" name="Rectangle 9">
            <a:extLst>
              <a:ext uri="{FF2B5EF4-FFF2-40B4-BE49-F238E27FC236}">
                <a16:creationId xmlns:a16="http://schemas.microsoft.com/office/drawing/2014/main" id="{376C81A9-2E8F-46FA-909D-7930139ED2A7}"/>
              </a:ext>
            </a:extLst>
          </p:cNvPr>
          <p:cNvSpPr/>
          <p:nvPr/>
        </p:nvSpPr>
        <p:spPr>
          <a:xfrm>
            <a:off x="2917329" y="3610130"/>
            <a:ext cx="88996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   đồ        rê   mi          son  son       la   la    đố  la               son                son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" name="Rectangle 9">
            <a:extLst>
              <a:ext uri="{FF2B5EF4-FFF2-40B4-BE49-F238E27FC236}">
                <a16:creationId xmlns:a16="http://schemas.microsoft.com/office/drawing/2014/main" id="{3D53A199-67C1-4A5E-A351-1376C75B60B6}"/>
              </a:ext>
            </a:extLst>
          </p:cNvPr>
          <p:cNvSpPr/>
          <p:nvPr/>
        </p:nvSpPr>
        <p:spPr>
          <a:xfrm>
            <a:off x="1944858" y="5213858"/>
            <a:ext cx="10332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       mi     mi  son     pha   pha           rê        pha      mi    rê                   đồ              đố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2CF5C6A-42A5-4162-B248-E70972ACB5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3" y="4065237"/>
            <a:ext cx="442573" cy="3031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16938C2-54E0-480D-99AE-617548F8AD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364" y="4094317"/>
            <a:ext cx="520294" cy="26330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95F51B6-9089-482E-9B3C-6E72484D2D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47" y="4035225"/>
            <a:ext cx="436266" cy="24503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2462E12-C5E7-4688-9175-88A81783AA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00" y="4049998"/>
            <a:ext cx="436266" cy="2450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B6D2FCC-9132-4C65-AB31-9535E5A1D5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844" y="5629785"/>
            <a:ext cx="436266" cy="2450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6FC5395-58CC-4A37-B58A-5434B70E05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37" y="5662246"/>
            <a:ext cx="436266" cy="2450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97FD383-A69F-4EE9-92D3-6C8911E842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843" y="4094317"/>
            <a:ext cx="436266" cy="24503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0A8EDE9-8E0C-45C8-BF81-73E274360EB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98" y="5629785"/>
            <a:ext cx="442573" cy="32963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798FD13-C0BE-49DC-8B8A-624EE00604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431" y="5651896"/>
            <a:ext cx="442573" cy="31716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A406F4D-E177-4D57-94F6-FBC96D43FA5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84" y="4131198"/>
            <a:ext cx="609601" cy="20815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AB7E0E5-2273-4A59-B41B-58452BC36A4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577" y="5715980"/>
            <a:ext cx="609601" cy="25308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49EC7DE-C0A3-438D-B78D-90AE3EF4B91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91" y="5751265"/>
            <a:ext cx="609601" cy="23655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8B67DB5-B414-4A89-8998-BDD1B7A7E58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07" y="5715980"/>
            <a:ext cx="609601" cy="24344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1846112-B942-44A9-88E7-DDBA92209D1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34" y="5715979"/>
            <a:ext cx="609601" cy="25308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11A92CE-CAAD-4A8F-9927-8688B22284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97" y="4131198"/>
            <a:ext cx="520294" cy="26330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382E503-0169-4EAF-9EBC-A50DE068437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000" y="4082607"/>
            <a:ext cx="520294" cy="23839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0CC0C34-FD80-428A-9ECD-8FC66061A09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683" y="4065237"/>
            <a:ext cx="520294" cy="23839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1FBF77F-89E3-43A4-9865-9A110A0CDEC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82" y="5742930"/>
            <a:ext cx="520294" cy="23839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47F63CF-CCED-49EE-AAFB-5CB5E607721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78" y="5724204"/>
            <a:ext cx="469259" cy="3171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0DFC377-9FDC-4E66-A3BD-E2AD5C5A953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322" y="5751265"/>
            <a:ext cx="469259" cy="31716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ADFD3F1-7B23-46F7-83C4-BC24BFCC1BA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440" y="5686247"/>
            <a:ext cx="469259" cy="31716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1FE5398-E291-459D-B12D-08363FC7F59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5" y="4122916"/>
            <a:ext cx="418115" cy="23247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A9A7BCF-28CE-48BC-ABBD-F0829F37F91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118" y="4141880"/>
            <a:ext cx="418115" cy="23247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D953A8F-2A79-4A57-A7AC-54992AECCDD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71" y="4127697"/>
            <a:ext cx="418115" cy="232472"/>
          </a:xfrm>
          <a:prstGeom prst="rect">
            <a:avLst/>
          </a:prstGeom>
        </p:spPr>
      </p:pic>
      <p:sp>
        <p:nvSpPr>
          <p:cNvPr id="82" name="Rectangle 9">
            <a:extLst>
              <a:ext uri="{FF2B5EF4-FFF2-40B4-BE49-F238E27FC236}">
                <a16:creationId xmlns:a16="http://schemas.microsoft.com/office/drawing/2014/main" id="{DC40AB18-3644-4FC9-B22E-BBCDB3B775E9}"/>
              </a:ext>
            </a:extLst>
          </p:cNvPr>
          <p:cNvSpPr/>
          <p:nvPr/>
        </p:nvSpPr>
        <p:spPr>
          <a:xfrm>
            <a:off x="1219322" y="1539386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9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51" grpId="0"/>
      <p:bldP spid="52" grpId="0"/>
      <p:bldP spid="8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5091D751-45B9-242D-B78D-596B2B95B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46103"/>
            <a:ext cx="11498044" cy="3462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780570-1D3F-448C-9080-B201C5C3E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20" y="5100505"/>
            <a:ext cx="1269475" cy="1646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BE504-60F2-4101-A656-EE91A7B12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3306" y="5100506"/>
            <a:ext cx="1269475" cy="1646127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083855" y="111367"/>
            <a:ext cx="10193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THỂ HIỆN KÍ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1546" y="6149130"/>
            <a:ext cx="6348047" cy="68388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96000" y="6149130"/>
            <a:ext cx="6272864" cy="68388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334633" y="1128374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255" y="24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ỌC NHẠC SỐ 2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72875" y="113033"/>
            <a:ext cx="619125" cy="6191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RAM SAM SAM">
            <a:hlinkClick r:id="" action="ppaction://media"/>
            <a:extLst>
              <a:ext uri="{FF2B5EF4-FFF2-40B4-BE49-F238E27FC236}">
                <a16:creationId xmlns:a16="http://schemas.microsoft.com/office/drawing/2014/main" id="{77914CF5-329E-E7C7-7E8A-930D26BD92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4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21291AC7-988B-2613-AB95-80190070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942" y="98182"/>
            <a:ext cx="2019300" cy="22479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7362205-6EBC-509B-CA38-A022412E6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862039" y="0"/>
            <a:ext cx="2264020" cy="2247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C5EC68-E6F3-9AE1-B93B-1D46CA991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2030" y="4781004"/>
            <a:ext cx="356997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35AE033-B7BA-CF7B-805C-87CE814A23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2428" y="5797487"/>
            <a:ext cx="6348047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2A50E17-6812-C254-4CF3-25F6C85926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95119" y="5797487"/>
            <a:ext cx="6272864" cy="1076325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20F43A32-912E-C974-B153-DAE03709FBBF}"/>
              </a:ext>
            </a:extLst>
          </p:cNvPr>
          <p:cNvSpPr/>
          <p:nvPr/>
        </p:nvSpPr>
        <p:spPr>
          <a:xfrm>
            <a:off x="5234764" y="217061"/>
            <a:ext cx="10646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6" name="Rectangles 5">
            <a:extLst>
              <a:ext uri="{FF2B5EF4-FFF2-40B4-BE49-F238E27FC236}">
                <a16:creationId xmlns:a16="http://schemas.microsoft.com/office/drawing/2014/main" id="{4C91DD80-1626-2BC7-BFCB-E0CEF27AB038}"/>
              </a:ext>
            </a:extLst>
          </p:cNvPr>
          <p:cNvSpPr/>
          <p:nvPr/>
        </p:nvSpPr>
        <p:spPr>
          <a:xfrm>
            <a:off x="107816" y="831562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nhạc: Giới thiệu các hình nốt</a:t>
            </a:r>
          </a:p>
          <a:p>
            <a:pPr marL="4114800" lvl="8" indent="-457200">
              <a:buFontTx/>
              <a:buChar char="-"/>
            </a:pPr>
            <a:r>
              <a:rPr lang="vi-VN" altLang="en-US" sz="3200" b="1" dirty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602B00F-D275-6B4A-C368-C22928325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9198" y="3912091"/>
            <a:ext cx="3846842" cy="32626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484BB39-6FE6-1918-DE41-E352EEBD83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sp>
        <p:nvSpPr>
          <p:cNvPr id="12" name="Rectangles 5">
            <a:extLst>
              <a:ext uri="{FF2B5EF4-FFF2-40B4-BE49-F238E27FC236}">
                <a16:creationId xmlns:a16="http://schemas.microsoft.com/office/drawing/2014/main" id="{19980487-7468-CC71-B082-E596A6417E38}"/>
              </a:ext>
            </a:extLst>
          </p:cNvPr>
          <p:cNvSpPr/>
          <p:nvPr/>
        </p:nvSpPr>
        <p:spPr>
          <a:xfrm>
            <a:off x="-806584" y="0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nhạc: Giới thiệu các hình nốt</a:t>
            </a:r>
          </a:p>
        </p:txBody>
      </p:sp>
      <p:sp>
        <p:nvSpPr>
          <p:cNvPr id="13" name="Rectangles 5">
            <a:extLst>
              <a:ext uri="{FF2B5EF4-FFF2-40B4-BE49-F238E27FC236}">
                <a16:creationId xmlns:a16="http://schemas.microsoft.com/office/drawing/2014/main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và cảm nhận độ dài ngắn khác nhau của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âm thanh trong đoạn nhạc</a:t>
            </a:r>
          </a:p>
        </p:txBody>
      </p:sp>
    </p:spTree>
    <p:extLst>
      <p:ext uri="{BB962C8B-B14F-4D97-AF65-F5344CB8AC3E}">
        <p14:creationId xmlns:p14="http://schemas.microsoft.com/office/powerpoint/2010/main" val="27242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602B00F-D275-6B4A-C368-C22928325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9198" y="3912091"/>
            <a:ext cx="3846842" cy="32626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484BB39-6FE6-1918-DE41-E352EEBD83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sp>
        <p:nvSpPr>
          <p:cNvPr id="13" name="Rectangles 5">
            <a:extLst>
              <a:ext uri="{FF2B5EF4-FFF2-40B4-BE49-F238E27FC236}">
                <a16:creationId xmlns:a16="http://schemas.microsoft.com/office/drawing/2014/main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vỗ tay theo tiết tấu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vi-V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nhận sự khác nhau của âm thanh khi vang lên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tkm">
            <a:hlinkClick r:id="" action="ppaction://media"/>
            <a:extLst>
              <a:ext uri="{FF2B5EF4-FFF2-40B4-BE49-F238E27FC236}">
                <a16:creationId xmlns:a16="http://schemas.microsoft.com/office/drawing/2014/main" id="{30DA6845-8764-B685-04F2-C4133758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95378" y="656276"/>
            <a:ext cx="609600" cy="609600"/>
          </a:xfrm>
          <a:prstGeom prst="rect">
            <a:avLst/>
          </a:prstGeom>
        </p:spPr>
      </p:pic>
      <p:sp>
        <p:nvSpPr>
          <p:cNvPr id="2" name="Rectangles 5">
            <a:extLst>
              <a:ext uri="{FF2B5EF4-FFF2-40B4-BE49-F238E27FC236}">
                <a16:creationId xmlns:a16="http://schemas.microsoft.com/office/drawing/2014/main" id="{AC6596BF-48F3-BAA7-DFAE-C44CB62F5515}"/>
              </a:ext>
            </a:extLst>
          </p:cNvPr>
          <p:cNvSpPr/>
          <p:nvPr/>
        </p:nvSpPr>
        <p:spPr>
          <a:xfrm>
            <a:off x="1231194" y="3969950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-Nốt nào ngân dài nhất?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-Nốt nào ngân ngắn nhất?</a:t>
            </a:r>
          </a:p>
        </p:txBody>
      </p:sp>
    </p:spTree>
    <p:extLst>
      <p:ext uri="{BB962C8B-B14F-4D97-AF65-F5344CB8AC3E}">
        <p14:creationId xmlns:p14="http://schemas.microsoft.com/office/powerpoint/2010/main" val="36922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714376" y="2537773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34105" y="2284709"/>
            <a:ext cx="343227" cy="14916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4099756" y="2070145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182" y="3169699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4074454" y="3252502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4089" y="4672073"/>
            <a:ext cx="363855" cy="52197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254" y="2724269"/>
            <a:ext cx="651340" cy="882424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4128926" y="4732378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8345285" y="2119363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5739" y="1968028"/>
            <a:ext cx="475615" cy="588645"/>
          </a:xfrm>
          <a:prstGeom prst="rect">
            <a:avLst/>
          </a:prstGeom>
        </p:spPr>
      </p:pic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8117547" y="320776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38491506-D29C-D5CC-4AFE-70E0C88D2664}"/>
              </a:ext>
            </a:extLst>
          </p:cNvPr>
          <p:cNvSpPr/>
          <p:nvPr/>
        </p:nvSpPr>
        <p:spPr>
          <a:xfrm>
            <a:off x="8534400" y="6172200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C3BE79A-A91B-667F-5CDC-25799207C2F3}"/>
              </a:ext>
            </a:extLst>
          </p:cNvPr>
          <p:cNvSpPr/>
          <p:nvPr/>
        </p:nvSpPr>
        <p:spPr>
          <a:xfrm>
            <a:off x="4318000" y="6216938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E236A09-7100-8C46-AC15-84D8F0EC82F9}"/>
              </a:ext>
            </a:extLst>
          </p:cNvPr>
          <p:cNvSpPr/>
          <p:nvPr/>
        </p:nvSpPr>
        <p:spPr>
          <a:xfrm>
            <a:off x="508000" y="6149415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505BF9F-43E5-F88F-E66C-400DF6FAC7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19E7734-EAC2-759C-DD55-BCB0D0AB4D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C060A64-BC68-BC8E-08A4-41562073C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0" y="4571451"/>
            <a:ext cx="3382741" cy="2016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7" grpId="0"/>
      <p:bldP spid="17" grpId="1"/>
      <p:bldP spid="34" grpId="0"/>
      <p:bldP spid="34" grpId="1"/>
      <p:bldP spid="35" grpId="0"/>
      <p:bldP spid="35" grpId="1"/>
      <p:bldP spid="43" grpId="0"/>
      <p:bldP spid="4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487" y="1982179"/>
            <a:ext cx="3810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6292" y="2655391"/>
            <a:ext cx="363855" cy="521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3349" y="3513277"/>
            <a:ext cx="475615" cy="588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1494719" y="1398832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 và tương quan về độ dài: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09037" y="2192639"/>
            <a:ext cx="395408" cy="17184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8CD4F728-3587-A9D3-8402-91C25508CF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8842" y="1993944"/>
            <a:ext cx="381000" cy="4953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1074688" y="2000753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FD6A405E-4FCF-04D0-3ED9-0CF9965CACDA}"/>
              </a:ext>
            </a:extLst>
          </p:cNvPr>
          <p:cNvSpPr txBox="1"/>
          <p:nvPr/>
        </p:nvSpPr>
        <p:spPr>
          <a:xfrm>
            <a:off x="4705699" y="2047728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9B88518-7B07-004E-5250-7D847A0008CC}"/>
              </a:ext>
            </a:extLst>
          </p:cNvPr>
          <p:cNvSpPr txBox="1"/>
          <p:nvPr/>
        </p:nvSpPr>
        <p:spPr>
          <a:xfrm>
            <a:off x="7296792" y="2118579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9037" y="2749688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1061309" y="2832491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4E890BB-76CC-C908-B8B1-111BF78F084E}"/>
              </a:ext>
            </a:extLst>
          </p:cNvPr>
          <p:cNvSpPr txBox="1"/>
          <p:nvPr/>
        </p:nvSpPr>
        <p:spPr>
          <a:xfrm flipH="1" flipV="1">
            <a:off x="4726648" y="3672514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45F5A9E3-E957-5F40-4E83-AD996781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9631" y="2703000"/>
            <a:ext cx="363855" cy="52197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2D037D03-9DBF-5A12-2FA5-E65E8C04F2ED}"/>
              </a:ext>
            </a:extLst>
          </p:cNvPr>
          <p:cNvSpPr txBox="1"/>
          <p:nvPr/>
        </p:nvSpPr>
        <p:spPr>
          <a:xfrm>
            <a:off x="7317616" y="2845055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6472" y="3486519"/>
            <a:ext cx="363855" cy="52197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DC88BD1E-61D6-D424-286E-A689BE3DB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2078" y="3478828"/>
            <a:ext cx="475615" cy="588645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31889F99-2D5C-C3BA-34D8-867B2DC93A0A}"/>
              </a:ext>
            </a:extLst>
          </p:cNvPr>
          <p:cNvSpPr txBox="1"/>
          <p:nvPr/>
        </p:nvSpPr>
        <p:spPr>
          <a:xfrm>
            <a:off x="7323741" y="3640257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1D7179DE-F7EB-C0DB-4A2A-FCC9346F5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3486519"/>
            <a:ext cx="697779" cy="84539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4BF9302F-B08C-032F-530F-6C6DD763B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4331913"/>
            <a:ext cx="666750" cy="76913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987" y="5138554"/>
            <a:ext cx="651340" cy="882424"/>
          </a:xfrm>
          <a:prstGeom prst="rect">
            <a:avLst/>
          </a:prstGeom>
        </p:spPr>
      </p:pic>
      <p:sp>
        <p:nvSpPr>
          <p:cNvPr id="31" name="TextBox 5">
            <a:extLst>
              <a:ext uri="{FF2B5EF4-FFF2-40B4-BE49-F238E27FC236}">
                <a16:creationId xmlns:a16="http://schemas.microsoft.com/office/drawing/2014/main" id="{AC8E6A13-B043-0E4E-C788-84AB9129AA32}"/>
              </a:ext>
            </a:extLst>
          </p:cNvPr>
          <p:cNvSpPr txBox="1"/>
          <p:nvPr/>
        </p:nvSpPr>
        <p:spPr>
          <a:xfrm>
            <a:off x="4730170" y="2822790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1061309" y="3546824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960882" y="434268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E2D86FBB-193D-8D94-C3B1-574A0590B58E}"/>
              </a:ext>
            </a:extLst>
          </p:cNvPr>
          <p:cNvSpPr txBox="1"/>
          <p:nvPr/>
        </p:nvSpPr>
        <p:spPr>
          <a:xfrm flipH="1" flipV="1">
            <a:off x="9267859" y="3717086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0591" y="4200571"/>
            <a:ext cx="475615" cy="588645"/>
          </a:xfrm>
          <a:prstGeom prst="rect">
            <a:avLst/>
          </a:prstGeom>
        </p:spPr>
      </p:pic>
      <p:sp>
        <p:nvSpPr>
          <p:cNvPr id="38" name="TextBox 5">
            <a:extLst>
              <a:ext uri="{FF2B5EF4-FFF2-40B4-BE49-F238E27FC236}">
                <a16:creationId xmlns:a16="http://schemas.microsoft.com/office/drawing/2014/main" id="{117BC8CE-2658-6FF1-C47B-7768798DC00B}"/>
              </a:ext>
            </a:extLst>
          </p:cNvPr>
          <p:cNvSpPr txBox="1"/>
          <p:nvPr/>
        </p:nvSpPr>
        <p:spPr>
          <a:xfrm flipH="1" flipV="1">
            <a:off x="4705699" y="443275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1FF6E84B-9AA8-593F-FAB4-8C631A2D9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2683" y="4342688"/>
            <a:ext cx="509301" cy="654815"/>
          </a:xfrm>
          <a:prstGeom prst="rect">
            <a:avLst/>
          </a:prstGeom>
        </p:spPr>
      </p:pic>
      <p:sp>
        <p:nvSpPr>
          <p:cNvPr id="40" name="TextBox 5">
            <a:extLst>
              <a:ext uri="{FF2B5EF4-FFF2-40B4-BE49-F238E27FC236}">
                <a16:creationId xmlns:a16="http://schemas.microsoft.com/office/drawing/2014/main" id="{662A0414-B9AF-1F71-5943-73A225DC2D52}"/>
              </a:ext>
            </a:extLst>
          </p:cNvPr>
          <p:cNvSpPr txBox="1"/>
          <p:nvPr/>
        </p:nvSpPr>
        <p:spPr>
          <a:xfrm>
            <a:off x="7320101" y="4494893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A2554619-69E1-890B-5BFB-AD1092925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6683" y="4361791"/>
            <a:ext cx="509301" cy="654815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91721732-6477-7B48-EF79-C52DEA115158}"/>
              </a:ext>
            </a:extLst>
          </p:cNvPr>
          <p:cNvSpPr txBox="1"/>
          <p:nvPr/>
        </p:nvSpPr>
        <p:spPr>
          <a:xfrm flipH="1" flipV="1">
            <a:off x="9455159" y="4581617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698280" y="5622054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6C8A5778-204B-DB98-E411-922C23C501C2}"/>
              </a:ext>
            </a:extLst>
          </p:cNvPr>
          <p:cNvSpPr/>
          <p:nvPr/>
        </p:nvSpPr>
        <p:spPr>
          <a:xfrm>
            <a:off x="8534400" y="6172200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C534BF3-2FE5-83E4-C7F0-8842430557D5}"/>
              </a:ext>
            </a:extLst>
          </p:cNvPr>
          <p:cNvSpPr/>
          <p:nvPr/>
        </p:nvSpPr>
        <p:spPr>
          <a:xfrm>
            <a:off x="4318000" y="6216938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743F6CCF-9877-43B9-BAD9-EF9735693451}"/>
              </a:ext>
            </a:extLst>
          </p:cNvPr>
          <p:cNvSpPr/>
          <p:nvPr/>
        </p:nvSpPr>
        <p:spPr>
          <a:xfrm>
            <a:off x="508000" y="6149415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702C8AB-CA52-6F95-C4AA-5760532450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D068FE63-F055-4759-2549-67148CC56A4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3" grpId="0"/>
      <p:bldP spid="13" grpId="1"/>
      <p:bldP spid="15" grpId="0"/>
      <p:bldP spid="15" grpId="1"/>
      <p:bldP spid="17" grpId="0"/>
      <p:bldP spid="17" grpId="1"/>
      <p:bldP spid="18" grpId="0"/>
      <p:bldP spid="18" grpId="1"/>
      <p:bldP spid="20" grpId="0"/>
      <p:bldP spid="20" grpId="1"/>
      <p:bldP spid="23" grpId="0"/>
      <p:bldP spid="23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8" grpId="0"/>
      <p:bldP spid="38" grpId="1"/>
      <p:bldP spid="40" grpId="0"/>
      <p:bldP spid="40" grpId="1"/>
      <p:bldP spid="42" grpId="0"/>
      <p:bldP spid="42" grpId="1"/>
      <p:bldP spid="43" grpId="0"/>
      <p:bldP spid="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398565">
            <a:off x="11462971" y="538094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245015" flipH="1">
            <a:off x="-544211" y="692382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556988">
            <a:off x="11277733" y="2294861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71171" flipH="1">
            <a:off x="-890970" y="2218203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2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363</Words>
  <Application>Microsoft Office PowerPoint</Application>
  <PresentationFormat>Widescreen</PresentationFormat>
  <Paragraphs>67</Paragraphs>
  <Slides>23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inpin heiti</vt:lpstr>
      <vt:lpstr>Times</vt:lpstr>
      <vt:lpstr>Times New Roman</vt:lpstr>
      <vt:lpstr>5_Office Theme</vt:lpstr>
      <vt:lpstr>Office Theme</vt:lpstr>
      <vt:lpstr>3_Office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132</cp:revision>
  <dcterms:created xsi:type="dcterms:W3CDTF">2020-08-11T21:22:00Z</dcterms:created>
  <dcterms:modified xsi:type="dcterms:W3CDTF">2026-01-04T15:19:26Z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2057-11.2.0.10323</vt:lpwstr>
  </property>
</Properties>
</file>