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54" r:id="rId2"/>
    <p:sldMasterId id="2147483768" r:id="rId3"/>
    <p:sldMasterId id="2147483782" r:id="rId4"/>
  </p:sldMasterIdLst>
  <p:notesMasterIdLst>
    <p:notesMasterId r:id="rId21"/>
  </p:notesMasterIdLst>
  <p:sldIdLst>
    <p:sldId id="2792" r:id="rId5"/>
    <p:sldId id="2750" r:id="rId6"/>
    <p:sldId id="256" r:id="rId7"/>
    <p:sldId id="262" r:id="rId8"/>
    <p:sldId id="2791" r:id="rId9"/>
    <p:sldId id="2786" r:id="rId10"/>
    <p:sldId id="2770" r:id="rId11"/>
    <p:sldId id="2787" r:id="rId12"/>
    <p:sldId id="2788" r:id="rId13"/>
    <p:sldId id="264" r:id="rId14"/>
    <p:sldId id="2789" r:id="rId15"/>
    <p:sldId id="344" r:id="rId16"/>
    <p:sldId id="2790" r:id="rId17"/>
    <p:sldId id="2753" r:id="rId18"/>
    <p:sldId id="346" r:id="rId19"/>
    <p:sldId id="3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FAFE"/>
    <a:srgbClr val="29AE9D"/>
    <a:srgbClr val="42D64C"/>
    <a:srgbClr val="FCFCFC"/>
    <a:srgbClr val="4472C4"/>
    <a:srgbClr val="FF7707"/>
    <a:srgbClr val="FFFBF7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0291" autoAdjust="0"/>
  </p:normalViewPr>
  <p:slideViewPr>
    <p:cSldViewPr snapToGrid="0">
      <p:cViewPr varScale="1">
        <p:scale>
          <a:sx n="81" d="100"/>
          <a:sy n="81" d="100"/>
        </p:scale>
        <p:origin x="276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7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2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03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2023/10/31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5771"/>
      </p:ext>
    </p:extLst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2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6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11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32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035988"/>
      </p:ext>
    </p:extLst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6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7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278048"/>
      </p:ext>
    </p:extLst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11368-9801-40E3-9BE3-142736D10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52BB9E8-8871-4CB5-AA56-9FA33751F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62ED46-4D9D-4B8F-851A-8962DF3E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E44608-1026-491E-9942-84A612CF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1E435-8970-4D51-94B5-C6CC623A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5BA9E-FE11-4AAE-85D5-DA80AABE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FD3EC-BF30-4846-8691-8D0F0A68D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A24A-9B91-424E-AE10-E5C6A5BE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1B209-8E0B-434F-95DB-DD7A50A5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1A4C5-4E63-46E0-878E-9A97FFB1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7E8C8-5E8A-48CF-B5A3-DC94CDC2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EB090-EAB7-4EF2-977B-96B640499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3CB22-97B6-49E3-9189-B55D55E1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92F3D9-5816-4AA7-8B44-5C1C89FC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912EE-1C02-40A1-870F-AE0788C3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AB05E-A83B-47A8-9DF8-5F6DDA1D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5090C-0DF3-453F-8FDE-44D2AFB95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98AEA4-166E-4B89-B918-4FEECF861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5A64B6-B4B4-4911-A048-6CB3F6B7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99FD3-3C95-4A69-8827-3ECB5E18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5FE578-7238-4EC2-A2FA-56C6E3F6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6013E-0BE0-40D7-935C-46ADF3C8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75596E-E6D8-44FD-8B88-3919EDFB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963CFD-17BA-4254-A5BD-3ADC8289F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1CF005-4775-4B24-B771-F5468E1BD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7D1D2-E71E-4F6D-9128-4B7E18C39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3ED537-60EA-4583-96D7-6D55F64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1EA8E0C-46DA-4069-85D7-E711C0D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98EE06-3906-4D67-8EA1-D87D65CF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9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B1A21-D2E7-4368-BD25-F2E1A9E6E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F054E7-7A40-47BB-B238-096FCA7A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C28814-B808-407C-B29A-CC585426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B93521-1C54-4ACE-9E4C-E5148780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8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6D6CE6-8069-434B-BF73-3C78076F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8F1C1E-6A77-4C39-8F44-9FC9700A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CFF02A-8B5B-4A66-8EA0-F57E5993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684D2E-3419-47B5-9D48-E463A9ECC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C82A-9318-4F26-BF60-68E1FD89988A}"/>
              </a:ext>
            </a:extLst>
          </p:cNvPr>
          <p:cNvSpPr/>
          <p:nvPr userDrawn="1"/>
        </p:nvSpPr>
        <p:spPr>
          <a:xfrm>
            <a:off x="-34766" y="0"/>
            <a:ext cx="11331416" cy="4447198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3AB92A-42A7-43BB-B8A1-D28CBEF42F74}"/>
              </a:ext>
            </a:extLst>
          </p:cNvPr>
          <p:cNvSpPr/>
          <p:nvPr userDrawn="1"/>
        </p:nvSpPr>
        <p:spPr>
          <a:xfrm>
            <a:off x="-34766" y="-21663"/>
            <a:ext cx="9236363" cy="384810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D4508C-EA7F-40EF-B9E0-0CA0CC07B68C}"/>
              </a:ext>
            </a:extLst>
          </p:cNvPr>
          <p:cNvSpPr/>
          <p:nvPr userDrawn="1"/>
        </p:nvSpPr>
        <p:spPr>
          <a:xfrm>
            <a:off x="-418884" y="-952500"/>
            <a:ext cx="12741116" cy="7810500"/>
          </a:xfrm>
          <a:custGeom>
            <a:avLst/>
            <a:gdLst>
              <a:gd name="connsiteX0" fmla="*/ 9232871 w 12335053"/>
              <a:gd name="connsiteY0" fmla="*/ 4667677 h 7784528"/>
              <a:gd name="connsiteX1" fmla="*/ 9229161 w 12335053"/>
              <a:gd name="connsiteY1" fmla="*/ 4673318 h 7784528"/>
              <a:gd name="connsiteX2" fmla="*/ 9231881 w 12335053"/>
              <a:gd name="connsiteY2" fmla="*/ 4669034 h 7784528"/>
              <a:gd name="connsiteX3" fmla="*/ 10591337 w 12335053"/>
              <a:gd name="connsiteY3" fmla="*/ 3241911 h 7784528"/>
              <a:gd name="connsiteX4" fmla="*/ 10588506 w 12335053"/>
              <a:gd name="connsiteY4" fmla="*/ 3253894 h 7784528"/>
              <a:gd name="connsiteX5" fmla="*/ 10588173 w 12335053"/>
              <a:gd name="connsiteY5" fmla="*/ 3255279 h 7784528"/>
              <a:gd name="connsiteX6" fmla="*/ 10588448 w 12335053"/>
              <a:gd name="connsiteY6" fmla="*/ 3253998 h 7784528"/>
              <a:gd name="connsiteX7" fmla="*/ 10591181 w 12335053"/>
              <a:gd name="connsiteY7" fmla="*/ 3242371 h 7784528"/>
              <a:gd name="connsiteX8" fmla="*/ 10591337 w 12335053"/>
              <a:gd name="connsiteY8" fmla="*/ 3241911 h 7784528"/>
              <a:gd name="connsiteX9" fmla="*/ 12335053 w 12335053"/>
              <a:gd name="connsiteY9" fmla="*/ 0 h 7784528"/>
              <a:gd name="connsiteX10" fmla="*/ 12335053 w 12335053"/>
              <a:gd name="connsiteY10" fmla="*/ 7784528 h 7784528"/>
              <a:gd name="connsiteX11" fmla="*/ 0 w 12335053"/>
              <a:gd name="connsiteY11" fmla="*/ 7784528 h 7784528"/>
              <a:gd name="connsiteX12" fmla="*/ 0 w 12335053"/>
              <a:gd name="connsiteY12" fmla="*/ 7021468 h 7784528"/>
              <a:gd name="connsiteX13" fmla="*/ 13439 w 12335053"/>
              <a:gd name="connsiteY13" fmla="*/ 7028155 h 7784528"/>
              <a:gd name="connsiteX14" fmla="*/ 48828 w 12335053"/>
              <a:gd name="connsiteY14" fmla="*/ 7046788 h 7784528"/>
              <a:gd name="connsiteX15" fmla="*/ 297614 w 12335053"/>
              <a:gd name="connsiteY15" fmla="*/ 7119577 h 7784528"/>
              <a:gd name="connsiteX16" fmla="*/ 386467 w 12335053"/>
              <a:gd name="connsiteY16" fmla="*/ 7155973 h 7784528"/>
              <a:gd name="connsiteX17" fmla="*/ 439778 w 12335053"/>
              <a:gd name="connsiteY17" fmla="*/ 7174170 h 7784528"/>
              <a:gd name="connsiteX18" fmla="*/ 493090 w 12335053"/>
              <a:gd name="connsiteY18" fmla="*/ 7228762 h 7784528"/>
              <a:gd name="connsiteX19" fmla="*/ 546401 w 12335053"/>
              <a:gd name="connsiteY19" fmla="*/ 7265158 h 7784528"/>
              <a:gd name="connsiteX20" fmla="*/ 581944 w 12335053"/>
              <a:gd name="connsiteY20" fmla="*/ 7301553 h 7784528"/>
              <a:gd name="connsiteX21" fmla="*/ 635254 w 12335053"/>
              <a:gd name="connsiteY21" fmla="*/ 7319750 h 7784528"/>
              <a:gd name="connsiteX22" fmla="*/ 706336 w 12335053"/>
              <a:gd name="connsiteY22" fmla="*/ 7356146 h 7784528"/>
              <a:gd name="connsiteX23" fmla="*/ 759648 w 12335053"/>
              <a:gd name="connsiteY23" fmla="*/ 7392540 h 7784528"/>
              <a:gd name="connsiteX24" fmla="*/ 1026205 w 12335053"/>
              <a:gd name="connsiteY24" fmla="*/ 7410738 h 7784528"/>
              <a:gd name="connsiteX25" fmla="*/ 1079516 w 12335053"/>
              <a:gd name="connsiteY25" fmla="*/ 7447132 h 7784528"/>
              <a:gd name="connsiteX26" fmla="*/ 1683714 w 12335053"/>
              <a:gd name="connsiteY26" fmla="*/ 7483528 h 7784528"/>
              <a:gd name="connsiteX27" fmla="*/ 1843648 w 12335053"/>
              <a:gd name="connsiteY27" fmla="*/ 7447132 h 7784528"/>
              <a:gd name="connsiteX28" fmla="*/ 1985813 w 12335053"/>
              <a:gd name="connsiteY28" fmla="*/ 7428935 h 7784528"/>
              <a:gd name="connsiteX29" fmla="*/ 2074665 w 12335053"/>
              <a:gd name="connsiteY29" fmla="*/ 7410738 h 7784528"/>
              <a:gd name="connsiteX30" fmla="*/ 2216829 w 12335053"/>
              <a:gd name="connsiteY30" fmla="*/ 7392540 h 7784528"/>
              <a:gd name="connsiteX31" fmla="*/ 2341224 w 12335053"/>
              <a:gd name="connsiteY31" fmla="*/ 7337947 h 7784528"/>
              <a:gd name="connsiteX32" fmla="*/ 2501157 w 12335053"/>
              <a:gd name="connsiteY32" fmla="*/ 7283355 h 7784528"/>
              <a:gd name="connsiteX33" fmla="*/ 2678862 w 12335053"/>
              <a:gd name="connsiteY33" fmla="*/ 7174170 h 7784528"/>
              <a:gd name="connsiteX34" fmla="*/ 2909880 w 12335053"/>
              <a:gd name="connsiteY34" fmla="*/ 7028590 h 7784528"/>
              <a:gd name="connsiteX35" fmla="*/ 3016502 w 12335053"/>
              <a:gd name="connsiteY35" fmla="*/ 6937602 h 7784528"/>
              <a:gd name="connsiteX36" fmla="*/ 3069815 w 12335053"/>
              <a:gd name="connsiteY36" fmla="*/ 6901206 h 7784528"/>
              <a:gd name="connsiteX37" fmla="*/ 3123126 w 12335053"/>
              <a:gd name="connsiteY37" fmla="*/ 6846615 h 7784528"/>
              <a:gd name="connsiteX38" fmla="*/ 3211977 w 12335053"/>
              <a:gd name="connsiteY38" fmla="*/ 6792021 h 7784528"/>
              <a:gd name="connsiteX39" fmla="*/ 3336372 w 12335053"/>
              <a:gd name="connsiteY39" fmla="*/ 6701035 h 7784528"/>
              <a:gd name="connsiteX40" fmla="*/ 3389685 w 12335053"/>
              <a:gd name="connsiteY40" fmla="*/ 6682836 h 7784528"/>
              <a:gd name="connsiteX41" fmla="*/ 3460765 w 12335053"/>
              <a:gd name="connsiteY41" fmla="*/ 6628244 h 7784528"/>
              <a:gd name="connsiteX42" fmla="*/ 3585159 w 12335053"/>
              <a:gd name="connsiteY42" fmla="*/ 6610047 h 7784528"/>
              <a:gd name="connsiteX43" fmla="*/ 3762863 w 12335053"/>
              <a:gd name="connsiteY43" fmla="*/ 6573651 h 7784528"/>
              <a:gd name="connsiteX44" fmla="*/ 4136044 w 12335053"/>
              <a:gd name="connsiteY44" fmla="*/ 6591850 h 7784528"/>
              <a:gd name="connsiteX45" fmla="*/ 4278208 w 12335053"/>
              <a:gd name="connsiteY45" fmla="*/ 6610047 h 7784528"/>
              <a:gd name="connsiteX46" fmla="*/ 4384831 w 12335053"/>
              <a:gd name="connsiteY46" fmla="*/ 6646442 h 7784528"/>
              <a:gd name="connsiteX47" fmla="*/ 4562535 w 12335053"/>
              <a:gd name="connsiteY47" fmla="*/ 6701035 h 7784528"/>
              <a:gd name="connsiteX48" fmla="*/ 4615848 w 12335053"/>
              <a:gd name="connsiteY48" fmla="*/ 6719232 h 7784528"/>
              <a:gd name="connsiteX49" fmla="*/ 4793553 w 12335053"/>
              <a:gd name="connsiteY49" fmla="*/ 6755627 h 7784528"/>
              <a:gd name="connsiteX50" fmla="*/ 5006800 w 12335053"/>
              <a:gd name="connsiteY50" fmla="*/ 6773824 h 7784528"/>
              <a:gd name="connsiteX51" fmla="*/ 5433290 w 12335053"/>
              <a:gd name="connsiteY51" fmla="*/ 6828417 h 7784528"/>
              <a:gd name="connsiteX52" fmla="*/ 6037488 w 12335053"/>
              <a:gd name="connsiteY52" fmla="*/ 6810220 h 7784528"/>
              <a:gd name="connsiteX53" fmla="*/ 6232966 w 12335053"/>
              <a:gd name="connsiteY53" fmla="*/ 6773824 h 7784528"/>
              <a:gd name="connsiteX54" fmla="*/ 6321816 w 12335053"/>
              <a:gd name="connsiteY54" fmla="*/ 6701035 h 7784528"/>
              <a:gd name="connsiteX55" fmla="*/ 6428439 w 12335053"/>
              <a:gd name="connsiteY55" fmla="*/ 6682836 h 7784528"/>
              <a:gd name="connsiteX56" fmla="*/ 6481751 w 12335053"/>
              <a:gd name="connsiteY56" fmla="*/ 6664639 h 7784528"/>
              <a:gd name="connsiteX57" fmla="*/ 6623914 w 12335053"/>
              <a:gd name="connsiteY57" fmla="*/ 6591850 h 7784528"/>
              <a:gd name="connsiteX58" fmla="*/ 6694997 w 12335053"/>
              <a:gd name="connsiteY58" fmla="*/ 6555454 h 7784528"/>
              <a:gd name="connsiteX59" fmla="*/ 6748309 w 12335053"/>
              <a:gd name="connsiteY59" fmla="*/ 6537256 h 7784528"/>
              <a:gd name="connsiteX60" fmla="*/ 6943783 w 12335053"/>
              <a:gd name="connsiteY60" fmla="*/ 6391677 h 7784528"/>
              <a:gd name="connsiteX61" fmla="*/ 6979326 w 12335053"/>
              <a:gd name="connsiteY61" fmla="*/ 6355281 h 7784528"/>
              <a:gd name="connsiteX62" fmla="*/ 7032636 w 12335053"/>
              <a:gd name="connsiteY62" fmla="*/ 6282491 h 7784528"/>
              <a:gd name="connsiteX63" fmla="*/ 7103718 w 12335053"/>
              <a:gd name="connsiteY63" fmla="*/ 6227898 h 7784528"/>
              <a:gd name="connsiteX64" fmla="*/ 7245883 w 12335053"/>
              <a:gd name="connsiteY64" fmla="*/ 6082318 h 7784528"/>
              <a:gd name="connsiteX65" fmla="*/ 7299195 w 12335053"/>
              <a:gd name="connsiteY65" fmla="*/ 6027726 h 7784528"/>
              <a:gd name="connsiteX66" fmla="*/ 7370276 w 12335053"/>
              <a:gd name="connsiteY66" fmla="*/ 5973133 h 7784528"/>
              <a:gd name="connsiteX67" fmla="*/ 7423588 w 12335053"/>
              <a:gd name="connsiteY67" fmla="*/ 5936739 h 7784528"/>
              <a:gd name="connsiteX68" fmla="*/ 7512440 w 12335053"/>
              <a:gd name="connsiteY68" fmla="*/ 5845751 h 7784528"/>
              <a:gd name="connsiteX69" fmla="*/ 7619063 w 12335053"/>
              <a:gd name="connsiteY69" fmla="*/ 5772960 h 7784528"/>
              <a:gd name="connsiteX70" fmla="*/ 7672374 w 12335053"/>
              <a:gd name="connsiteY70" fmla="*/ 5736565 h 7784528"/>
              <a:gd name="connsiteX71" fmla="*/ 7903390 w 12335053"/>
              <a:gd name="connsiteY71" fmla="*/ 5609183 h 7784528"/>
              <a:gd name="connsiteX72" fmla="*/ 7938932 w 12335053"/>
              <a:gd name="connsiteY72" fmla="*/ 5572787 h 7784528"/>
              <a:gd name="connsiteX73" fmla="*/ 8045555 w 12335053"/>
              <a:gd name="connsiteY73" fmla="*/ 5536392 h 7784528"/>
              <a:gd name="connsiteX74" fmla="*/ 8223259 w 12335053"/>
              <a:gd name="connsiteY74" fmla="*/ 5499998 h 7784528"/>
              <a:gd name="connsiteX75" fmla="*/ 8454276 w 12335053"/>
              <a:gd name="connsiteY75" fmla="*/ 5463602 h 7784528"/>
              <a:gd name="connsiteX76" fmla="*/ 8525358 w 12335053"/>
              <a:gd name="connsiteY76" fmla="*/ 5427207 h 7784528"/>
              <a:gd name="connsiteX77" fmla="*/ 8596440 w 12335053"/>
              <a:gd name="connsiteY77" fmla="*/ 5409010 h 7784528"/>
              <a:gd name="connsiteX78" fmla="*/ 8649751 w 12335053"/>
              <a:gd name="connsiteY78" fmla="*/ 5372615 h 7784528"/>
              <a:gd name="connsiteX79" fmla="*/ 8809687 w 12335053"/>
              <a:gd name="connsiteY79" fmla="*/ 5281627 h 7784528"/>
              <a:gd name="connsiteX80" fmla="*/ 8916310 w 12335053"/>
              <a:gd name="connsiteY80" fmla="*/ 5172442 h 7784528"/>
              <a:gd name="connsiteX81" fmla="*/ 8951850 w 12335053"/>
              <a:gd name="connsiteY81" fmla="*/ 5099652 h 7784528"/>
              <a:gd name="connsiteX82" fmla="*/ 8987391 w 12335053"/>
              <a:gd name="connsiteY82" fmla="*/ 5045060 h 7784528"/>
              <a:gd name="connsiteX83" fmla="*/ 9005161 w 12335053"/>
              <a:gd name="connsiteY83" fmla="*/ 4990467 h 7784528"/>
              <a:gd name="connsiteX84" fmla="*/ 9076244 w 12335053"/>
              <a:gd name="connsiteY84" fmla="*/ 4954072 h 7784528"/>
              <a:gd name="connsiteX85" fmla="*/ 9111784 w 12335053"/>
              <a:gd name="connsiteY85" fmla="*/ 4863084 h 7784528"/>
              <a:gd name="connsiteX86" fmla="*/ 9147326 w 12335053"/>
              <a:gd name="connsiteY86" fmla="*/ 4826689 h 7784528"/>
              <a:gd name="connsiteX87" fmla="*/ 9218407 w 12335053"/>
              <a:gd name="connsiteY87" fmla="*/ 4717504 h 7784528"/>
              <a:gd name="connsiteX88" fmla="*/ 9247560 w 12335053"/>
              <a:gd name="connsiteY88" fmla="*/ 4647534 h 7784528"/>
              <a:gd name="connsiteX89" fmla="*/ 9232871 w 12335053"/>
              <a:gd name="connsiteY89" fmla="*/ 4667677 h 7784528"/>
              <a:gd name="connsiteX90" fmla="*/ 9246469 w 12335053"/>
              <a:gd name="connsiteY90" fmla="*/ 4646998 h 7784528"/>
              <a:gd name="connsiteX91" fmla="*/ 9271719 w 12335053"/>
              <a:gd name="connsiteY91" fmla="*/ 4608319 h 7784528"/>
              <a:gd name="connsiteX92" fmla="*/ 9325030 w 12335053"/>
              <a:gd name="connsiteY92" fmla="*/ 4499134 h 7784528"/>
              <a:gd name="connsiteX93" fmla="*/ 9342801 w 12335053"/>
              <a:gd name="connsiteY93" fmla="*/ 4444541 h 7784528"/>
              <a:gd name="connsiteX94" fmla="*/ 9467195 w 12335053"/>
              <a:gd name="connsiteY94" fmla="*/ 4317158 h 7784528"/>
              <a:gd name="connsiteX95" fmla="*/ 9573818 w 12335053"/>
              <a:gd name="connsiteY95" fmla="*/ 4171578 h 7784528"/>
              <a:gd name="connsiteX96" fmla="*/ 9609359 w 12335053"/>
              <a:gd name="connsiteY96" fmla="*/ 4098788 h 7784528"/>
              <a:gd name="connsiteX97" fmla="*/ 9662670 w 12335053"/>
              <a:gd name="connsiteY97" fmla="*/ 4062393 h 7784528"/>
              <a:gd name="connsiteX98" fmla="*/ 9751522 w 12335053"/>
              <a:gd name="connsiteY98" fmla="*/ 3989603 h 7784528"/>
              <a:gd name="connsiteX99" fmla="*/ 9787064 w 12335053"/>
              <a:gd name="connsiteY99" fmla="*/ 3953208 h 7784528"/>
              <a:gd name="connsiteX100" fmla="*/ 9840375 w 12335053"/>
              <a:gd name="connsiteY100" fmla="*/ 3935011 h 7784528"/>
              <a:gd name="connsiteX101" fmla="*/ 9893687 w 12335053"/>
              <a:gd name="connsiteY101" fmla="*/ 3898615 h 7784528"/>
              <a:gd name="connsiteX102" fmla="*/ 9946998 w 12335053"/>
              <a:gd name="connsiteY102" fmla="*/ 3880418 h 7784528"/>
              <a:gd name="connsiteX103" fmla="*/ 10053621 w 12335053"/>
              <a:gd name="connsiteY103" fmla="*/ 3807628 h 7784528"/>
              <a:gd name="connsiteX104" fmla="*/ 10178015 w 12335053"/>
              <a:gd name="connsiteY104" fmla="*/ 3753035 h 7784528"/>
              <a:gd name="connsiteX105" fmla="*/ 10213556 w 12335053"/>
              <a:gd name="connsiteY105" fmla="*/ 3716640 h 7784528"/>
              <a:gd name="connsiteX106" fmla="*/ 10302408 w 12335053"/>
              <a:gd name="connsiteY106" fmla="*/ 3643850 h 7784528"/>
              <a:gd name="connsiteX107" fmla="*/ 10426801 w 12335053"/>
              <a:gd name="connsiteY107" fmla="*/ 3552862 h 7784528"/>
              <a:gd name="connsiteX108" fmla="*/ 10444573 w 12335053"/>
              <a:gd name="connsiteY108" fmla="*/ 3480073 h 7784528"/>
              <a:gd name="connsiteX109" fmla="*/ 10480114 w 12335053"/>
              <a:gd name="connsiteY109" fmla="*/ 3443677 h 7784528"/>
              <a:gd name="connsiteX110" fmla="*/ 10568966 w 12335053"/>
              <a:gd name="connsiteY110" fmla="*/ 3334492 h 7784528"/>
              <a:gd name="connsiteX111" fmla="*/ 10584353 w 12335053"/>
              <a:gd name="connsiteY111" fmla="*/ 3271179 h 7784528"/>
              <a:gd name="connsiteX112" fmla="*/ 10588173 w 12335053"/>
              <a:gd name="connsiteY112" fmla="*/ 3255279 h 7784528"/>
              <a:gd name="connsiteX113" fmla="*/ 10585502 w 12335053"/>
              <a:gd name="connsiteY113" fmla="*/ 3267725 h 7784528"/>
              <a:gd name="connsiteX114" fmla="*/ 10604507 w 12335053"/>
              <a:gd name="connsiteY114" fmla="*/ 3207109 h 7784528"/>
              <a:gd name="connsiteX115" fmla="*/ 10622277 w 12335053"/>
              <a:gd name="connsiteY115" fmla="*/ 3134319 h 7784528"/>
              <a:gd name="connsiteX116" fmla="*/ 10657819 w 12335053"/>
              <a:gd name="connsiteY116" fmla="*/ 3025133 h 7784528"/>
              <a:gd name="connsiteX117" fmla="*/ 10711130 w 12335053"/>
              <a:gd name="connsiteY117" fmla="*/ 2806764 h 7784528"/>
              <a:gd name="connsiteX118" fmla="*/ 10746671 w 12335053"/>
              <a:gd name="connsiteY118" fmla="*/ 2733974 h 7784528"/>
              <a:gd name="connsiteX119" fmla="*/ 10782212 w 12335053"/>
              <a:gd name="connsiteY119" fmla="*/ 2588394 h 7784528"/>
              <a:gd name="connsiteX120" fmla="*/ 10871065 w 12335053"/>
              <a:gd name="connsiteY120" fmla="*/ 2406418 h 7784528"/>
              <a:gd name="connsiteX121" fmla="*/ 10906606 w 12335053"/>
              <a:gd name="connsiteY121" fmla="*/ 2279036 h 7784528"/>
              <a:gd name="connsiteX122" fmla="*/ 10942146 w 12335053"/>
              <a:gd name="connsiteY122" fmla="*/ 2242640 h 7784528"/>
              <a:gd name="connsiteX123" fmla="*/ 11013229 w 12335053"/>
              <a:gd name="connsiteY123" fmla="*/ 2115257 h 7784528"/>
              <a:gd name="connsiteX124" fmla="*/ 11084311 w 12335053"/>
              <a:gd name="connsiteY124" fmla="*/ 1987875 h 7784528"/>
              <a:gd name="connsiteX125" fmla="*/ 11173163 w 12335053"/>
              <a:gd name="connsiteY125" fmla="*/ 1915084 h 7784528"/>
              <a:gd name="connsiteX126" fmla="*/ 11226475 w 12335053"/>
              <a:gd name="connsiteY126" fmla="*/ 1842295 h 7784528"/>
              <a:gd name="connsiteX127" fmla="*/ 11350868 w 12335053"/>
              <a:gd name="connsiteY127" fmla="*/ 1751307 h 7784528"/>
              <a:gd name="connsiteX128" fmla="*/ 11386409 w 12335053"/>
              <a:gd name="connsiteY128" fmla="*/ 1696715 h 7784528"/>
              <a:gd name="connsiteX129" fmla="*/ 11424567 w 12335053"/>
              <a:gd name="connsiteY129" fmla="*/ 1655255 h 7784528"/>
              <a:gd name="connsiteX130" fmla="*/ 11418926 w 12335053"/>
              <a:gd name="connsiteY130" fmla="*/ 1665586 h 7784528"/>
              <a:gd name="connsiteX131" fmla="*/ 11414480 w 12335053"/>
              <a:gd name="connsiteY131" fmla="*/ 1672598 h 7784528"/>
              <a:gd name="connsiteX132" fmla="*/ 11418911 w 12335053"/>
              <a:gd name="connsiteY132" fmla="*/ 1665612 h 7784528"/>
              <a:gd name="connsiteX133" fmla="*/ 11418926 w 12335053"/>
              <a:gd name="connsiteY133" fmla="*/ 1665586 h 7784528"/>
              <a:gd name="connsiteX134" fmla="*/ 11427185 w 12335053"/>
              <a:gd name="connsiteY134" fmla="*/ 1652561 h 7784528"/>
              <a:gd name="connsiteX135" fmla="*/ 11457491 w 12335053"/>
              <a:gd name="connsiteY135" fmla="*/ 1605728 h 7784528"/>
              <a:gd name="connsiteX136" fmla="*/ 11510802 w 12335053"/>
              <a:gd name="connsiteY136" fmla="*/ 1405555 h 7784528"/>
              <a:gd name="connsiteX137" fmla="*/ 11528574 w 12335053"/>
              <a:gd name="connsiteY137" fmla="*/ 1332764 h 7784528"/>
              <a:gd name="connsiteX138" fmla="*/ 11564114 w 12335053"/>
              <a:gd name="connsiteY138" fmla="*/ 1278172 h 7784528"/>
              <a:gd name="connsiteX139" fmla="*/ 11599655 w 12335053"/>
              <a:gd name="connsiteY139" fmla="*/ 987011 h 7784528"/>
              <a:gd name="connsiteX140" fmla="*/ 11670737 w 12335053"/>
              <a:gd name="connsiteY140" fmla="*/ 786838 h 7784528"/>
              <a:gd name="connsiteX141" fmla="*/ 11688508 w 12335053"/>
              <a:gd name="connsiteY141" fmla="*/ 732246 h 7784528"/>
              <a:gd name="connsiteX142" fmla="*/ 11830671 w 12335053"/>
              <a:gd name="connsiteY142" fmla="*/ 568468 h 7784528"/>
              <a:gd name="connsiteX143" fmla="*/ 11919524 w 12335053"/>
              <a:gd name="connsiteY143" fmla="*/ 495678 h 7784528"/>
              <a:gd name="connsiteX144" fmla="*/ 11948040 w 12335053"/>
              <a:gd name="connsiteY144" fmla="*/ 452250 h 7784528"/>
              <a:gd name="connsiteX145" fmla="*/ 11960001 w 12335053"/>
              <a:gd name="connsiteY145" fmla="*/ 434513 h 7784528"/>
              <a:gd name="connsiteX146" fmla="*/ 11961753 w 12335053"/>
              <a:gd name="connsiteY146" fmla="*/ 432109 h 7784528"/>
              <a:gd name="connsiteX147" fmla="*/ 11960478 w 12335053"/>
              <a:gd name="connsiteY147" fmla="*/ 433805 h 7784528"/>
              <a:gd name="connsiteX148" fmla="*/ 11960001 w 12335053"/>
              <a:gd name="connsiteY148" fmla="*/ 434513 h 7784528"/>
              <a:gd name="connsiteX149" fmla="*/ 11956786 w 12335053"/>
              <a:gd name="connsiteY149" fmla="*/ 438921 h 7784528"/>
              <a:gd name="connsiteX150" fmla="*/ 11972836 w 12335053"/>
              <a:gd name="connsiteY150" fmla="*/ 386493 h 7784528"/>
              <a:gd name="connsiteX151" fmla="*/ 12008377 w 12335053"/>
              <a:gd name="connsiteY151" fmla="*/ 331900 h 7784528"/>
              <a:gd name="connsiteX152" fmla="*/ 12061689 w 12335053"/>
              <a:gd name="connsiteY152" fmla="*/ 240912 h 7784528"/>
              <a:gd name="connsiteX153" fmla="*/ 12079459 w 12335053"/>
              <a:gd name="connsiteY153" fmla="*/ 168123 h 7784528"/>
              <a:gd name="connsiteX154" fmla="*/ 12221623 w 12335053"/>
              <a:gd name="connsiteY154" fmla="*/ 95332 h 7784528"/>
              <a:gd name="connsiteX155" fmla="*/ 12274935 w 12335053"/>
              <a:gd name="connsiteY155" fmla="*/ 58938 h 7784528"/>
              <a:gd name="connsiteX156" fmla="*/ 12328246 w 12335053"/>
              <a:gd name="connsiteY156" fmla="*/ 4345 h 77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35053" h="7784528">
                <a:moveTo>
                  <a:pt x="9232871" y="4667677"/>
                </a:moveTo>
                <a:lnTo>
                  <a:pt x="9229161" y="4673318"/>
                </a:lnTo>
                <a:cubicBezTo>
                  <a:pt x="9201773" y="4714758"/>
                  <a:pt x="9215591" y="4692470"/>
                  <a:pt x="9231881" y="4669034"/>
                </a:cubicBezTo>
                <a:close/>
                <a:moveTo>
                  <a:pt x="10591337" y="3241911"/>
                </a:moveTo>
                <a:cubicBezTo>
                  <a:pt x="10590960" y="3243564"/>
                  <a:pt x="10590084" y="3247290"/>
                  <a:pt x="10588506" y="3253894"/>
                </a:cubicBezTo>
                <a:lnTo>
                  <a:pt x="10588173" y="3255279"/>
                </a:lnTo>
                <a:lnTo>
                  <a:pt x="10588448" y="3253998"/>
                </a:lnTo>
                <a:cubicBezTo>
                  <a:pt x="10589557" y="3249137"/>
                  <a:pt x="10590630" y="3244626"/>
                  <a:pt x="10591181" y="3242371"/>
                </a:cubicBezTo>
                <a:cubicBezTo>
                  <a:pt x="10591595" y="3240680"/>
                  <a:pt x="10591716" y="3240259"/>
                  <a:pt x="10591337" y="3241911"/>
                </a:cubicBezTo>
                <a:close/>
                <a:moveTo>
                  <a:pt x="12335053" y="0"/>
                </a:moveTo>
                <a:lnTo>
                  <a:pt x="12335053" y="7784528"/>
                </a:lnTo>
                <a:lnTo>
                  <a:pt x="0" y="7784528"/>
                </a:lnTo>
                <a:lnTo>
                  <a:pt x="0" y="7021468"/>
                </a:lnTo>
                <a:lnTo>
                  <a:pt x="13439" y="7028155"/>
                </a:lnTo>
                <a:cubicBezTo>
                  <a:pt x="24977" y="7034965"/>
                  <a:pt x="36465" y="7041919"/>
                  <a:pt x="48828" y="7046788"/>
                </a:cubicBezTo>
                <a:cubicBezTo>
                  <a:pt x="185027" y="7100431"/>
                  <a:pt x="181816" y="7095861"/>
                  <a:pt x="297614" y="7119577"/>
                </a:cubicBezTo>
                <a:cubicBezTo>
                  <a:pt x="327232" y="7131709"/>
                  <a:pt x="356599" y="7144503"/>
                  <a:pt x="386467" y="7155973"/>
                </a:cubicBezTo>
                <a:cubicBezTo>
                  <a:pt x="404006" y="7162708"/>
                  <a:pt x="424193" y="7163530"/>
                  <a:pt x="439778" y="7174170"/>
                </a:cubicBezTo>
                <a:cubicBezTo>
                  <a:pt x="460689" y="7188445"/>
                  <a:pt x="473784" y="7212287"/>
                  <a:pt x="493090" y="7228762"/>
                </a:cubicBezTo>
                <a:cubicBezTo>
                  <a:pt x="509497" y="7242764"/>
                  <a:pt x="529724" y="7251496"/>
                  <a:pt x="546401" y="7265158"/>
                </a:cubicBezTo>
                <a:cubicBezTo>
                  <a:pt x="559484" y="7275876"/>
                  <a:pt x="567576" y="7292726"/>
                  <a:pt x="581944" y="7301553"/>
                </a:cubicBezTo>
                <a:cubicBezTo>
                  <a:pt x="598005" y="7311421"/>
                  <a:pt x="618037" y="7312194"/>
                  <a:pt x="635254" y="7319750"/>
                </a:cubicBezTo>
                <a:cubicBezTo>
                  <a:pt x="659602" y="7330436"/>
                  <a:pt x="683336" y="7342686"/>
                  <a:pt x="706336" y="7356146"/>
                </a:cubicBezTo>
                <a:cubicBezTo>
                  <a:pt x="724879" y="7366996"/>
                  <a:pt x="738580" y="7388945"/>
                  <a:pt x="759648" y="7392540"/>
                </a:cubicBezTo>
                <a:cubicBezTo>
                  <a:pt x="847486" y="7407532"/>
                  <a:pt x="937353" y="7404672"/>
                  <a:pt x="1026205" y="7410738"/>
                </a:cubicBezTo>
                <a:cubicBezTo>
                  <a:pt x="1043976" y="7422869"/>
                  <a:pt x="1058646" y="7442487"/>
                  <a:pt x="1079516" y="7447132"/>
                </a:cubicBezTo>
                <a:cubicBezTo>
                  <a:pt x="1415036" y="7521824"/>
                  <a:pt x="1386304" y="7505282"/>
                  <a:pt x="1683714" y="7483528"/>
                </a:cubicBezTo>
                <a:cubicBezTo>
                  <a:pt x="1740325" y="7469035"/>
                  <a:pt x="1784980" y="7456375"/>
                  <a:pt x="1843648" y="7447132"/>
                </a:cubicBezTo>
                <a:cubicBezTo>
                  <a:pt x="1890850" y="7439696"/>
                  <a:pt x="1938611" y="7436372"/>
                  <a:pt x="1985813" y="7428935"/>
                </a:cubicBezTo>
                <a:cubicBezTo>
                  <a:pt x="2015666" y="7424232"/>
                  <a:pt x="2044813" y="7415441"/>
                  <a:pt x="2074665" y="7410738"/>
                </a:cubicBezTo>
                <a:cubicBezTo>
                  <a:pt x="2121866" y="7403301"/>
                  <a:pt x="2169441" y="7398607"/>
                  <a:pt x="2216829" y="7392540"/>
                </a:cubicBezTo>
                <a:cubicBezTo>
                  <a:pt x="2324863" y="7318787"/>
                  <a:pt x="2210082" y="7388307"/>
                  <a:pt x="2341224" y="7337947"/>
                </a:cubicBezTo>
                <a:cubicBezTo>
                  <a:pt x="2509383" y="7273372"/>
                  <a:pt x="2306446" y="7323233"/>
                  <a:pt x="2501157" y="7283355"/>
                </a:cubicBezTo>
                <a:cubicBezTo>
                  <a:pt x="2560393" y="7246961"/>
                  <a:pt x="2622271" y="7214736"/>
                  <a:pt x="2678862" y="7174170"/>
                </a:cubicBezTo>
                <a:cubicBezTo>
                  <a:pt x="2871914" y="7035788"/>
                  <a:pt x="2787972" y="7070202"/>
                  <a:pt x="2909880" y="7028590"/>
                </a:cubicBezTo>
                <a:cubicBezTo>
                  <a:pt x="2945419" y="6998261"/>
                  <a:pt x="2979983" y="6966689"/>
                  <a:pt x="3016502" y="6937602"/>
                </a:cubicBezTo>
                <a:cubicBezTo>
                  <a:pt x="3033360" y="6924175"/>
                  <a:pt x="3053407" y="6915208"/>
                  <a:pt x="3069815" y="6901206"/>
                </a:cubicBezTo>
                <a:cubicBezTo>
                  <a:pt x="3089122" y="6884732"/>
                  <a:pt x="3103021" y="6862055"/>
                  <a:pt x="3123126" y="6846615"/>
                </a:cubicBezTo>
                <a:cubicBezTo>
                  <a:pt x="3150757" y="6825393"/>
                  <a:pt x="3183240" y="6811641"/>
                  <a:pt x="3211977" y="6792021"/>
                </a:cubicBezTo>
                <a:cubicBezTo>
                  <a:pt x="3236122" y="6775539"/>
                  <a:pt x="3304586" y="6717309"/>
                  <a:pt x="3336372" y="6701035"/>
                </a:cubicBezTo>
                <a:cubicBezTo>
                  <a:pt x="3353126" y="6692456"/>
                  <a:pt x="3371912" y="6688902"/>
                  <a:pt x="3389685" y="6682836"/>
                </a:cubicBezTo>
                <a:cubicBezTo>
                  <a:pt x="3413377" y="6664639"/>
                  <a:pt x="3432930" y="6638609"/>
                  <a:pt x="3460765" y="6628244"/>
                </a:cubicBezTo>
                <a:cubicBezTo>
                  <a:pt x="3500128" y="6613587"/>
                  <a:pt x="3543760" y="6616568"/>
                  <a:pt x="3585159" y="6610047"/>
                </a:cubicBezTo>
                <a:cubicBezTo>
                  <a:pt x="3698448" y="6592199"/>
                  <a:pt x="3668638" y="6597775"/>
                  <a:pt x="3762863" y="6573651"/>
                </a:cubicBezTo>
                <a:cubicBezTo>
                  <a:pt x="3887256" y="6579717"/>
                  <a:pt x="4011804" y="6583075"/>
                  <a:pt x="4136044" y="6591850"/>
                </a:cubicBezTo>
                <a:cubicBezTo>
                  <a:pt x="4183690" y="6595215"/>
                  <a:pt x="4231511" y="6599800"/>
                  <a:pt x="4278208" y="6610047"/>
                </a:cubicBezTo>
                <a:cubicBezTo>
                  <a:pt x="4314843" y="6618085"/>
                  <a:pt x="4384831" y="6646442"/>
                  <a:pt x="4384831" y="6646442"/>
                </a:cubicBezTo>
                <a:cubicBezTo>
                  <a:pt x="4482080" y="6712831"/>
                  <a:pt x="4399183" y="6667578"/>
                  <a:pt x="4562535" y="6701035"/>
                </a:cubicBezTo>
                <a:cubicBezTo>
                  <a:pt x="4580903" y="6704797"/>
                  <a:pt x="4597597" y="6714919"/>
                  <a:pt x="4615848" y="6719232"/>
                </a:cubicBezTo>
                <a:cubicBezTo>
                  <a:pt x="4674710" y="6733142"/>
                  <a:pt x="4733698" y="6747269"/>
                  <a:pt x="4793553" y="6755627"/>
                </a:cubicBezTo>
                <a:cubicBezTo>
                  <a:pt x="4864227" y="6765495"/>
                  <a:pt x="4935718" y="6767758"/>
                  <a:pt x="5006800" y="6773824"/>
                </a:cubicBezTo>
                <a:cubicBezTo>
                  <a:pt x="5146409" y="6797653"/>
                  <a:pt x="5290756" y="6828417"/>
                  <a:pt x="5433290" y="6828417"/>
                </a:cubicBezTo>
                <a:cubicBezTo>
                  <a:pt x="5634777" y="6828417"/>
                  <a:pt x="5836088" y="6816286"/>
                  <a:pt x="6037488" y="6810220"/>
                </a:cubicBezTo>
                <a:cubicBezTo>
                  <a:pt x="6102648" y="6798088"/>
                  <a:pt x="6170955" y="6797637"/>
                  <a:pt x="6232966" y="6773824"/>
                </a:cubicBezTo>
                <a:cubicBezTo>
                  <a:pt x="6268477" y="6760186"/>
                  <a:pt x="6287289" y="6717106"/>
                  <a:pt x="6321816" y="6701035"/>
                </a:cubicBezTo>
                <a:cubicBezTo>
                  <a:pt x="6354618" y="6685767"/>
                  <a:pt x="6393267" y="6690841"/>
                  <a:pt x="6428439" y="6682836"/>
                </a:cubicBezTo>
                <a:cubicBezTo>
                  <a:pt x="6446726" y="6678675"/>
                  <a:pt x="6464697" y="6672576"/>
                  <a:pt x="6481751" y="6664639"/>
                </a:cubicBezTo>
                <a:cubicBezTo>
                  <a:pt x="6529984" y="6642188"/>
                  <a:pt x="6576527" y="6616113"/>
                  <a:pt x="6623914" y="6591850"/>
                </a:cubicBezTo>
                <a:cubicBezTo>
                  <a:pt x="6647608" y="6579717"/>
                  <a:pt x="6669865" y="6564032"/>
                  <a:pt x="6694997" y="6555454"/>
                </a:cubicBezTo>
                <a:lnTo>
                  <a:pt x="6748309" y="6537256"/>
                </a:lnTo>
                <a:cubicBezTo>
                  <a:pt x="6865257" y="6417495"/>
                  <a:pt x="6799696" y="6465450"/>
                  <a:pt x="6943783" y="6391677"/>
                </a:cubicBezTo>
                <a:cubicBezTo>
                  <a:pt x="6955630" y="6379544"/>
                  <a:pt x="6968598" y="6368461"/>
                  <a:pt x="6979326" y="6355281"/>
                </a:cubicBezTo>
                <a:cubicBezTo>
                  <a:pt x="6998286" y="6331981"/>
                  <a:pt x="7011694" y="6303937"/>
                  <a:pt x="7032636" y="6282491"/>
                </a:cubicBezTo>
                <a:cubicBezTo>
                  <a:pt x="7053579" y="6261045"/>
                  <a:pt x="7081581" y="6248048"/>
                  <a:pt x="7103718" y="6227898"/>
                </a:cubicBezTo>
                <a:cubicBezTo>
                  <a:pt x="7103759" y="6227862"/>
                  <a:pt x="7226904" y="6101753"/>
                  <a:pt x="7245883" y="6082318"/>
                </a:cubicBezTo>
                <a:cubicBezTo>
                  <a:pt x="7263653" y="6064121"/>
                  <a:pt x="7279089" y="6043168"/>
                  <a:pt x="7299195" y="6027726"/>
                </a:cubicBezTo>
                <a:cubicBezTo>
                  <a:pt x="7322888" y="6009529"/>
                  <a:pt x="7346175" y="5990761"/>
                  <a:pt x="7370276" y="5973133"/>
                </a:cubicBezTo>
                <a:cubicBezTo>
                  <a:pt x="7387655" y="5960421"/>
                  <a:pt x="7407514" y="5951141"/>
                  <a:pt x="7423588" y="5936739"/>
                </a:cubicBezTo>
                <a:cubicBezTo>
                  <a:pt x="7455109" y="5908494"/>
                  <a:pt x="7480022" y="5872912"/>
                  <a:pt x="7512440" y="5845751"/>
                </a:cubicBezTo>
                <a:cubicBezTo>
                  <a:pt x="7545499" y="5818052"/>
                  <a:pt x="7583522" y="5797224"/>
                  <a:pt x="7619063" y="5772960"/>
                </a:cubicBezTo>
                <a:cubicBezTo>
                  <a:pt x="7636833" y="5760829"/>
                  <a:pt x="7653271" y="5746346"/>
                  <a:pt x="7672374" y="5736565"/>
                </a:cubicBezTo>
                <a:cubicBezTo>
                  <a:pt x="7746158" y="5698787"/>
                  <a:pt x="7835300" y="5655667"/>
                  <a:pt x="7903390" y="5609183"/>
                </a:cubicBezTo>
                <a:cubicBezTo>
                  <a:pt x="7917331" y="5599666"/>
                  <a:pt x="7923946" y="5580461"/>
                  <a:pt x="7938932" y="5572787"/>
                </a:cubicBezTo>
                <a:cubicBezTo>
                  <a:pt x="7972441" y="5555630"/>
                  <a:pt x="8009210" y="5545698"/>
                  <a:pt x="8045555" y="5536392"/>
                </a:cubicBezTo>
                <a:cubicBezTo>
                  <a:pt x="8171280" y="5504205"/>
                  <a:pt x="8063499" y="5529742"/>
                  <a:pt x="8223259" y="5499998"/>
                </a:cubicBezTo>
                <a:cubicBezTo>
                  <a:pt x="8402366" y="5466651"/>
                  <a:pt x="8213481" y="5494426"/>
                  <a:pt x="8454276" y="5463602"/>
                </a:cubicBezTo>
                <a:cubicBezTo>
                  <a:pt x="8477970" y="5451471"/>
                  <a:pt x="8500554" y="5436732"/>
                  <a:pt x="8525358" y="5427207"/>
                </a:cubicBezTo>
                <a:cubicBezTo>
                  <a:pt x="8548226" y="5418425"/>
                  <a:pt x="8573992" y="5418863"/>
                  <a:pt x="8596440" y="5409010"/>
                </a:cubicBezTo>
                <a:cubicBezTo>
                  <a:pt x="8616071" y="5400394"/>
                  <a:pt x="8630649" y="5382396"/>
                  <a:pt x="8649751" y="5372615"/>
                </a:cubicBezTo>
                <a:cubicBezTo>
                  <a:pt x="8739133" y="5326850"/>
                  <a:pt x="8697632" y="5396375"/>
                  <a:pt x="8809687" y="5281627"/>
                </a:cubicBezTo>
                <a:lnTo>
                  <a:pt x="8916310" y="5172442"/>
                </a:lnTo>
                <a:cubicBezTo>
                  <a:pt x="8928156" y="5148179"/>
                  <a:pt x="8938707" y="5123205"/>
                  <a:pt x="8951850" y="5099652"/>
                </a:cubicBezTo>
                <a:cubicBezTo>
                  <a:pt x="8962446" y="5080663"/>
                  <a:pt x="8977839" y="5064622"/>
                  <a:pt x="8987391" y="5045060"/>
                </a:cubicBezTo>
                <a:cubicBezTo>
                  <a:pt x="8995767" y="5027903"/>
                  <a:pt x="8991916" y="5004030"/>
                  <a:pt x="9005161" y="4990467"/>
                </a:cubicBezTo>
                <a:cubicBezTo>
                  <a:pt x="9023893" y="4971285"/>
                  <a:pt x="9052549" y="4966203"/>
                  <a:pt x="9076244" y="4954072"/>
                </a:cubicBezTo>
                <a:cubicBezTo>
                  <a:pt x="9088090" y="4923742"/>
                  <a:pt x="9095958" y="4891446"/>
                  <a:pt x="9111784" y="4863084"/>
                </a:cubicBezTo>
                <a:cubicBezTo>
                  <a:pt x="9120097" y="4848188"/>
                  <a:pt x="9137273" y="4840415"/>
                  <a:pt x="9147326" y="4826689"/>
                </a:cubicBezTo>
                <a:cubicBezTo>
                  <a:pt x="9172955" y="4791697"/>
                  <a:pt x="9197663" y="4755741"/>
                  <a:pt x="9218407" y="4717504"/>
                </a:cubicBezTo>
                <a:cubicBezTo>
                  <a:pt x="9264388" y="4632750"/>
                  <a:pt x="9261193" y="4630286"/>
                  <a:pt x="9247560" y="4647534"/>
                </a:cubicBezTo>
                <a:lnTo>
                  <a:pt x="9232871" y="4667677"/>
                </a:lnTo>
                <a:lnTo>
                  <a:pt x="9246469" y="4646998"/>
                </a:lnTo>
                <a:cubicBezTo>
                  <a:pt x="9253502" y="4636262"/>
                  <a:pt x="9261859" y="4623466"/>
                  <a:pt x="9271719" y="4608319"/>
                </a:cubicBezTo>
                <a:cubicBezTo>
                  <a:pt x="9316386" y="4471096"/>
                  <a:pt x="9256134" y="4640240"/>
                  <a:pt x="9325030" y="4499134"/>
                </a:cubicBezTo>
                <a:cubicBezTo>
                  <a:pt x="9333407" y="4481977"/>
                  <a:pt x="9331099" y="4459520"/>
                  <a:pt x="9342801" y="4444541"/>
                </a:cubicBezTo>
                <a:cubicBezTo>
                  <a:pt x="9379433" y="4397650"/>
                  <a:pt x="9434668" y="4367123"/>
                  <a:pt x="9467195" y="4317158"/>
                </a:cubicBezTo>
                <a:cubicBezTo>
                  <a:pt x="9547569" y="4193698"/>
                  <a:pt x="9508072" y="4238903"/>
                  <a:pt x="9573818" y="4171578"/>
                </a:cubicBezTo>
                <a:cubicBezTo>
                  <a:pt x="9585665" y="4147315"/>
                  <a:pt x="9592399" y="4119628"/>
                  <a:pt x="9609359" y="4098788"/>
                </a:cubicBezTo>
                <a:cubicBezTo>
                  <a:pt x="9623031" y="4081987"/>
                  <a:pt x="9645583" y="4075515"/>
                  <a:pt x="9662670" y="4062393"/>
                </a:cubicBezTo>
                <a:cubicBezTo>
                  <a:pt x="9693013" y="4039089"/>
                  <a:pt x="9722725" y="4014880"/>
                  <a:pt x="9751522" y="3989603"/>
                </a:cubicBezTo>
                <a:cubicBezTo>
                  <a:pt x="9764244" y="3978437"/>
                  <a:pt x="9772697" y="3962035"/>
                  <a:pt x="9787064" y="3953208"/>
                </a:cubicBezTo>
                <a:cubicBezTo>
                  <a:pt x="9803126" y="3943340"/>
                  <a:pt x="9822605" y="3941077"/>
                  <a:pt x="9840375" y="3935011"/>
                </a:cubicBezTo>
                <a:cubicBezTo>
                  <a:pt x="9858146" y="3922878"/>
                  <a:pt x="9874585" y="3908396"/>
                  <a:pt x="9893687" y="3898615"/>
                </a:cubicBezTo>
                <a:cubicBezTo>
                  <a:pt x="9910442" y="3890037"/>
                  <a:pt x="9931413" y="3891058"/>
                  <a:pt x="9946998" y="3880418"/>
                </a:cubicBezTo>
                <a:cubicBezTo>
                  <a:pt x="10080112" y="3789544"/>
                  <a:pt x="9926862" y="3850896"/>
                  <a:pt x="10053621" y="3807628"/>
                </a:cubicBezTo>
                <a:cubicBezTo>
                  <a:pt x="10133877" y="3725442"/>
                  <a:pt x="10030624" y="3817719"/>
                  <a:pt x="10178015" y="3753035"/>
                </a:cubicBezTo>
                <a:cubicBezTo>
                  <a:pt x="10193414" y="3746277"/>
                  <a:pt x="10200835" y="3727806"/>
                  <a:pt x="10213556" y="3716640"/>
                </a:cubicBezTo>
                <a:cubicBezTo>
                  <a:pt x="10242354" y="3691363"/>
                  <a:pt x="10274060" y="3669654"/>
                  <a:pt x="10302408" y="3643850"/>
                </a:cubicBezTo>
                <a:cubicBezTo>
                  <a:pt x="10403599" y="3551739"/>
                  <a:pt x="10332274" y="3585128"/>
                  <a:pt x="10426801" y="3552862"/>
                </a:cubicBezTo>
                <a:cubicBezTo>
                  <a:pt x="10432725" y="3528599"/>
                  <a:pt x="10433650" y="3502443"/>
                  <a:pt x="10444573" y="3480073"/>
                </a:cubicBezTo>
                <a:cubicBezTo>
                  <a:pt x="10452066" y="3464727"/>
                  <a:pt x="10469387" y="3456857"/>
                  <a:pt x="10480114" y="3443677"/>
                </a:cubicBezTo>
                <a:cubicBezTo>
                  <a:pt x="10585712" y="3313911"/>
                  <a:pt x="10488590" y="3416800"/>
                  <a:pt x="10568966" y="3334492"/>
                </a:cubicBezTo>
                <a:cubicBezTo>
                  <a:pt x="10575911" y="3306046"/>
                  <a:pt x="10580878" y="3285578"/>
                  <a:pt x="10584353" y="3271179"/>
                </a:cubicBezTo>
                <a:lnTo>
                  <a:pt x="10588173" y="3255279"/>
                </a:lnTo>
                <a:lnTo>
                  <a:pt x="10585502" y="3267725"/>
                </a:lnTo>
                <a:cubicBezTo>
                  <a:pt x="10583420" y="3278688"/>
                  <a:pt x="10585385" y="3275644"/>
                  <a:pt x="10604507" y="3207109"/>
                </a:cubicBezTo>
                <a:cubicBezTo>
                  <a:pt x="10611217" y="3183062"/>
                  <a:pt x="10615259" y="3158274"/>
                  <a:pt x="10622277" y="3134319"/>
                </a:cubicBezTo>
                <a:cubicBezTo>
                  <a:pt x="10633042" y="3097573"/>
                  <a:pt x="10649693" y="3062585"/>
                  <a:pt x="10657819" y="3025133"/>
                </a:cubicBezTo>
                <a:cubicBezTo>
                  <a:pt x="10665990" y="2987478"/>
                  <a:pt x="10686871" y="2864729"/>
                  <a:pt x="10711130" y="2806764"/>
                </a:cubicBezTo>
                <a:cubicBezTo>
                  <a:pt x="10721564" y="2781831"/>
                  <a:pt x="10734824" y="2758237"/>
                  <a:pt x="10746671" y="2733974"/>
                </a:cubicBezTo>
                <a:cubicBezTo>
                  <a:pt x="10755157" y="2690524"/>
                  <a:pt x="10762927" y="2631183"/>
                  <a:pt x="10782212" y="2588394"/>
                </a:cubicBezTo>
                <a:cubicBezTo>
                  <a:pt x="10809966" y="2526818"/>
                  <a:pt x="10871065" y="2406418"/>
                  <a:pt x="10871065" y="2406418"/>
                </a:cubicBezTo>
                <a:cubicBezTo>
                  <a:pt x="10874384" y="2392821"/>
                  <a:pt x="10895679" y="2297685"/>
                  <a:pt x="10906606" y="2279036"/>
                </a:cubicBezTo>
                <a:cubicBezTo>
                  <a:pt x="10915225" y="2264324"/>
                  <a:pt x="10930300" y="2254772"/>
                  <a:pt x="10942146" y="2242640"/>
                </a:cubicBezTo>
                <a:cubicBezTo>
                  <a:pt x="10977059" y="2135386"/>
                  <a:pt x="10936383" y="2241166"/>
                  <a:pt x="11013229" y="2115257"/>
                </a:cubicBezTo>
                <a:cubicBezTo>
                  <a:pt x="11036461" y="2077194"/>
                  <a:pt x="11051700" y="2021270"/>
                  <a:pt x="11084311" y="1987875"/>
                </a:cubicBezTo>
                <a:cubicBezTo>
                  <a:pt x="11199105" y="1870323"/>
                  <a:pt x="11085224" y="2023146"/>
                  <a:pt x="11173163" y="1915084"/>
                </a:cubicBezTo>
                <a:cubicBezTo>
                  <a:pt x="11192123" y="1891785"/>
                  <a:pt x="11205532" y="1863741"/>
                  <a:pt x="11226475" y="1842295"/>
                </a:cubicBezTo>
                <a:cubicBezTo>
                  <a:pt x="11248519" y="1819721"/>
                  <a:pt x="11320596" y="1771974"/>
                  <a:pt x="11350868" y="1751307"/>
                </a:cubicBezTo>
                <a:cubicBezTo>
                  <a:pt x="11362715" y="1733110"/>
                  <a:pt x="11373067" y="1713793"/>
                  <a:pt x="11386409" y="1696715"/>
                </a:cubicBezTo>
                <a:cubicBezTo>
                  <a:pt x="11424392" y="1648097"/>
                  <a:pt x="11428500" y="1646776"/>
                  <a:pt x="11424567" y="1655255"/>
                </a:cubicBezTo>
                <a:lnTo>
                  <a:pt x="11418926" y="1665586"/>
                </a:lnTo>
                <a:lnTo>
                  <a:pt x="11414480" y="1672598"/>
                </a:lnTo>
                <a:cubicBezTo>
                  <a:pt x="11410601" y="1678876"/>
                  <a:pt x="11414629" y="1672844"/>
                  <a:pt x="11418911" y="1665612"/>
                </a:cubicBezTo>
                <a:lnTo>
                  <a:pt x="11418926" y="1665586"/>
                </a:lnTo>
                <a:lnTo>
                  <a:pt x="11427185" y="1652561"/>
                </a:lnTo>
                <a:cubicBezTo>
                  <a:pt x="11434034" y="1641879"/>
                  <a:pt x="11443818" y="1626730"/>
                  <a:pt x="11457491" y="1605728"/>
                </a:cubicBezTo>
                <a:cubicBezTo>
                  <a:pt x="11482609" y="1477121"/>
                  <a:pt x="11465710" y="1544082"/>
                  <a:pt x="11510802" y="1405555"/>
                </a:cubicBezTo>
                <a:cubicBezTo>
                  <a:pt x="11516726" y="1381291"/>
                  <a:pt x="11518952" y="1355751"/>
                  <a:pt x="11528574" y="1332764"/>
                </a:cubicBezTo>
                <a:cubicBezTo>
                  <a:pt x="11536987" y="1312662"/>
                  <a:pt x="11552268" y="1296369"/>
                  <a:pt x="11564114" y="1278172"/>
                </a:cubicBezTo>
                <a:cubicBezTo>
                  <a:pt x="11575961" y="1181118"/>
                  <a:pt x="11569450" y="1079800"/>
                  <a:pt x="11599655" y="987011"/>
                </a:cubicBezTo>
                <a:cubicBezTo>
                  <a:pt x="11674331" y="757606"/>
                  <a:pt x="11596551" y="989423"/>
                  <a:pt x="11670737" y="786838"/>
                </a:cubicBezTo>
                <a:cubicBezTo>
                  <a:pt x="11677314" y="768877"/>
                  <a:pt x="11680131" y="749403"/>
                  <a:pt x="11688508" y="732246"/>
                </a:cubicBezTo>
                <a:cubicBezTo>
                  <a:pt x="11720219" y="667298"/>
                  <a:pt x="11783570" y="616701"/>
                  <a:pt x="11830671" y="568468"/>
                </a:cubicBezTo>
                <a:cubicBezTo>
                  <a:pt x="11881311" y="516611"/>
                  <a:pt x="11852278" y="541587"/>
                  <a:pt x="11919524" y="495678"/>
                </a:cubicBezTo>
                <a:cubicBezTo>
                  <a:pt x="11932256" y="476123"/>
                  <a:pt x="11941487" y="462104"/>
                  <a:pt x="11948040" y="452250"/>
                </a:cubicBezTo>
                <a:lnTo>
                  <a:pt x="11960001" y="434513"/>
                </a:lnTo>
                <a:lnTo>
                  <a:pt x="11961753" y="432109"/>
                </a:lnTo>
                <a:cubicBezTo>
                  <a:pt x="11962642" y="430798"/>
                  <a:pt x="11962489" y="430906"/>
                  <a:pt x="11960478" y="433805"/>
                </a:cubicBezTo>
                <a:lnTo>
                  <a:pt x="11960001" y="434513"/>
                </a:lnTo>
                <a:lnTo>
                  <a:pt x="11956786" y="438921"/>
                </a:lnTo>
                <a:cubicBezTo>
                  <a:pt x="11948187" y="450014"/>
                  <a:pt x="11936052" y="461830"/>
                  <a:pt x="11972836" y="386493"/>
                </a:cubicBezTo>
                <a:cubicBezTo>
                  <a:pt x="11982388" y="366931"/>
                  <a:pt x="11998825" y="351462"/>
                  <a:pt x="12008377" y="331900"/>
                </a:cubicBezTo>
                <a:cubicBezTo>
                  <a:pt x="12054513" y="237410"/>
                  <a:pt x="11992269" y="312001"/>
                  <a:pt x="12061689" y="240912"/>
                </a:cubicBezTo>
                <a:cubicBezTo>
                  <a:pt x="12067613" y="216649"/>
                  <a:pt x="12068537" y="190493"/>
                  <a:pt x="12079459" y="168123"/>
                </a:cubicBezTo>
                <a:cubicBezTo>
                  <a:pt x="12108666" y="108305"/>
                  <a:pt x="12172501" y="128866"/>
                  <a:pt x="12221623" y="95332"/>
                </a:cubicBezTo>
                <a:cubicBezTo>
                  <a:pt x="12239393" y="83201"/>
                  <a:pt x="12258528" y="72940"/>
                  <a:pt x="12274935" y="58938"/>
                </a:cubicBezTo>
                <a:cubicBezTo>
                  <a:pt x="12294242" y="42463"/>
                  <a:pt x="12308408" y="20144"/>
                  <a:pt x="12328246" y="4345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74B086-E477-46BC-9CE3-FEBAA2D74C5F}"/>
              </a:ext>
            </a:extLst>
          </p:cNvPr>
          <p:cNvSpPr/>
          <p:nvPr userDrawn="1"/>
        </p:nvSpPr>
        <p:spPr>
          <a:xfrm>
            <a:off x="0" y="0"/>
            <a:ext cx="7924800" cy="318135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DF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57BC0D9-F0DC-421D-AC63-793CF9423A0B}"/>
              </a:ext>
            </a:extLst>
          </p:cNvPr>
          <p:cNvSpPr/>
          <p:nvPr userDrawn="1"/>
        </p:nvSpPr>
        <p:spPr>
          <a:xfrm>
            <a:off x="0" y="150551"/>
            <a:ext cx="12146786" cy="6723166"/>
          </a:xfrm>
          <a:custGeom>
            <a:avLst/>
            <a:gdLst>
              <a:gd name="connsiteX0" fmla="*/ 768652 w 12077253"/>
              <a:gd name="connsiteY0" fmla="*/ 6069140 h 6723166"/>
              <a:gd name="connsiteX1" fmla="*/ 771323 w 12077253"/>
              <a:gd name="connsiteY1" fmla="*/ 6069180 h 6723166"/>
              <a:gd name="connsiteX2" fmla="*/ 770576 w 12077253"/>
              <a:gd name="connsiteY2" fmla="*/ 6069224 h 6723166"/>
              <a:gd name="connsiteX3" fmla="*/ 768652 w 12077253"/>
              <a:gd name="connsiteY3" fmla="*/ 6069140 h 6723166"/>
              <a:gd name="connsiteX4" fmla="*/ 9047677 w 12077253"/>
              <a:gd name="connsiteY4" fmla="*/ 4155668 h 6723166"/>
              <a:gd name="connsiteX5" fmla="*/ 9044547 w 12077253"/>
              <a:gd name="connsiteY5" fmla="*/ 4160315 h 6723166"/>
              <a:gd name="connsiteX6" fmla="*/ 9046842 w 12077253"/>
              <a:gd name="connsiteY6" fmla="*/ 4156786 h 6723166"/>
              <a:gd name="connsiteX7" fmla="*/ 10193600 w 12077253"/>
              <a:gd name="connsiteY7" fmla="*/ 2981197 h 6723166"/>
              <a:gd name="connsiteX8" fmla="*/ 10191212 w 12077253"/>
              <a:gd name="connsiteY8" fmla="*/ 2991068 h 6723166"/>
              <a:gd name="connsiteX9" fmla="*/ 10190931 w 12077253"/>
              <a:gd name="connsiteY9" fmla="*/ 2992209 h 6723166"/>
              <a:gd name="connsiteX10" fmla="*/ 10191163 w 12077253"/>
              <a:gd name="connsiteY10" fmla="*/ 2991153 h 6723166"/>
              <a:gd name="connsiteX11" fmla="*/ 10193468 w 12077253"/>
              <a:gd name="connsiteY11" fmla="*/ 2981576 h 6723166"/>
              <a:gd name="connsiteX12" fmla="*/ 10193600 w 12077253"/>
              <a:gd name="connsiteY12" fmla="*/ 2981197 h 6723166"/>
              <a:gd name="connsiteX13" fmla="*/ 12077253 w 12077253"/>
              <a:gd name="connsiteY13" fmla="*/ 0 h 6723166"/>
              <a:gd name="connsiteX14" fmla="*/ 12077253 w 12077253"/>
              <a:gd name="connsiteY14" fmla="*/ 6723166 h 6723166"/>
              <a:gd name="connsiteX15" fmla="*/ 0 w 12077253"/>
              <a:gd name="connsiteY15" fmla="*/ 6723166 h 6723166"/>
              <a:gd name="connsiteX16" fmla="*/ 11398 w 12077253"/>
              <a:gd name="connsiteY16" fmla="*/ 6700070 h 6723166"/>
              <a:gd name="connsiteX17" fmla="*/ 41378 w 12077253"/>
              <a:gd name="connsiteY17" fmla="*/ 6655100 h 6723166"/>
              <a:gd name="connsiteX18" fmla="*/ 71358 w 12077253"/>
              <a:gd name="connsiteY18" fmla="*/ 6625119 h 6723166"/>
              <a:gd name="connsiteX19" fmla="*/ 101339 w 12077253"/>
              <a:gd name="connsiteY19" fmla="*/ 6535178 h 6723166"/>
              <a:gd name="connsiteX20" fmla="*/ 161299 w 12077253"/>
              <a:gd name="connsiteY20" fmla="*/ 6460227 h 6723166"/>
              <a:gd name="connsiteX21" fmla="*/ 191280 w 12077253"/>
              <a:gd name="connsiteY21" fmla="*/ 6430247 h 6723166"/>
              <a:gd name="connsiteX22" fmla="*/ 326191 w 12077253"/>
              <a:gd name="connsiteY22" fmla="*/ 6280346 h 6723166"/>
              <a:gd name="connsiteX23" fmla="*/ 371162 w 12077253"/>
              <a:gd name="connsiteY23" fmla="*/ 6265355 h 6723166"/>
              <a:gd name="connsiteX24" fmla="*/ 446112 w 12077253"/>
              <a:gd name="connsiteY24" fmla="*/ 6190405 h 6723166"/>
              <a:gd name="connsiteX25" fmla="*/ 476093 w 12077253"/>
              <a:gd name="connsiteY25" fmla="*/ 6160424 h 6723166"/>
              <a:gd name="connsiteX26" fmla="*/ 521063 w 12077253"/>
              <a:gd name="connsiteY26" fmla="*/ 6145434 h 6723166"/>
              <a:gd name="connsiteX27" fmla="*/ 566034 w 12077253"/>
              <a:gd name="connsiteY27" fmla="*/ 6115454 h 6723166"/>
              <a:gd name="connsiteX28" fmla="*/ 715935 w 12077253"/>
              <a:gd name="connsiteY28" fmla="*/ 6085473 h 6723166"/>
              <a:gd name="connsiteX29" fmla="*/ 774191 w 12077253"/>
              <a:gd name="connsiteY29" fmla="*/ 6069224 h 6723166"/>
              <a:gd name="connsiteX30" fmla="*/ 771323 w 12077253"/>
              <a:gd name="connsiteY30" fmla="*/ 6069180 h 6723166"/>
              <a:gd name="connsiteX31" fmla="*/ 791930 w 12077253"/>
              <a:gd name="connsiteY31" fmla="*/ 6067977 h 6723166"/>
              <a:gd name="connsiteX32" fmla="*/ 940788 w 12077253"/>
              <a:gd name="connsiteY32" fmla="*/ 6055493 h 6723166"/>
              <a:gd name="connsiteX33" fmla="*/ 1240591 w 12077253"/>
              <a:gd name="connsiteY33" fmla="*/ 6085473 h 6723166"/>
              <a:gd name="connsiteX34" fmla="*/ 1300552 w 12077253"/>
              <a:gd name="connsiteY34" fmla="*/ 6115454 h 6723166"/>
              <a:gd name="connsiteX35" fmla="*/ 1510414 w 12077253"/>
              <a:gd name="connsiteY35" fmla="*/ 6175414 h 6723166"/>
              <a:gd name="connsiteX36" fmla="*/ 1585365 w 12077253"/>
              <a:gd name="connsiteY36" fmla="*/ 6205395 h 6723166"/>
              <a:gd name="connsiteX37" fmla="*/ 1630335 w 12077253"/>
              <a:gd name="connsiteY37" fmla="*/ 6220385 h 6723166"/>
              <a:gd name="connsiteX38" fmla="*/ 1675306 w 12077253"/>
              <a:gd name="connsiteY38" fmla="*/ 6265355 h 6723166"/>
              <a:gd name="connsiteX39" fmla="*/ 1720276 w 12077253"/>
              <a:gd name="connsiteY39" fmla="*/ 6295336 h 6723166"/>
              <a:gd name="connsiteX40" fmla="*/ 1750258 w 12077253"/>
              <a:gd name="connsiteY40" fmla="*/ 6325316 h 6723166"/>
              <a:gd name="connsiteX41" fmla="*/ 1795227 w 12077253"/>
              <a:gd name="connsiteY41" fmla="*/ 6340306 h 6723166"/>
              <a:gd name="connsiteX42" fmla="*/ 1855188 w 12077253"/>
              <a:gd name="connsiteY42" fmla="*/ 6370287 h 6723166"/>
              <a:gd name="connsiteX43" fmla="*/ 1900159 w 12077253"/>
              <a:gd name="connsiteY43" fmla="*/ 6400267 h 6723166"/>
              <a:gd name="connsiteX44" fmla="*/ 2125011 w 12077253"/>
              <a:gd name="connsiteY44" fmla="*/ 6415257 h 6723166"/>
              <a:gd name="connsiteX45" fmla="*/ 2169981 w 12077253"/>
              <a:gd name="connsiteY45" fmla="*/ 6445237 h 6723166"/>
              <a:gd name="connsiteX46" fmla="*/ 2679647 w 12077253"/>
              <a:gd name="connsiteY46" fmla="*/ 6475218 h 6723166"/>
              <a:gd name="connsiteX47" fmla="*/ 2814558 w 12077253"/>
              <a:gd name="connsiteY47" fmla="*/ 6445237 h 6723166"/>
              <a:gd name="connsiteX48" fmla="*/ 2934480 w 12077253"/>
              <a:gd name="connsiteY48" fmla="*/ 6430247 h 6723166"/>
              <a:gd name="connsiteX49" fmla="*/ 3009430 w 12077253"/>
              <a:gd name="connsiteY49" fmla="*/ 6415257 h 6723166"/>
              <a:gd name="connsiteX50" fmla="*/ 3129352 w 12077253"/>
              <a:gd name="connsiteY50" fmla="*/ 6400267 h 6723166"/>
              <a:gd name="connsiteX51" fmla="*/ 3234284 w 12077253"/>
              <a:gd name="connsiteY51" fmla="*/ 6355296 h 6723166"/>
              <a:gd name="connsiteX52" fmla="*/ 3369194 w 12077253"/>
              <a:gd name="connsiteY52" fmla="*/ 6310326 h 6723166"/>
              <a:gd name="connsiteX53" fmla="*/ 3519096 w 12077253"/>
              <a:gd name="connsiteY53" fmla="*/ 6220385 h 6723166"/>
              <a:gd name="connsiteX54" fmla="*/ 3713969 w 12077253"/>
              <a:gd name="connsiteY54" fmla="*/ 6100464 h 6723166"/>
              <a:gd name="connsiteX55" fmla="*/ 3803909 w 12077253"/>
              <a:gd name="connsiteY55" fmla="*/ 6025513 h 6723166"/>
              <a:gd name="connsiteX56" fmla="*/ 3848881 w 12077253"/>
              <a:gd name="connsiteY56" fmla="*/ 5995532 h 6723166"/>
              <a:gd name="connsiteX57" fmla="*/ 3893851 w 12077253"/>
              <a:gd name="connsiteY57" fmla="*/ 5950562 h 6723166"/>
              <a:gd name="connsiteX58" fmla="*/ 3968801 w 12077253"/>
              <a:gd name="connsiteY58" fmla="*/ 5905591 h 6723166"/>
              <a:gd name="connsiteX59" fmla="*/ 4073733 w 12077253"/>
              <a:gd name="connsiteY59" fmla="*/ 5830641 h 6723166"/>
              <a:gd name="connsiteX60" fmla="*/ 4118705 w 12077253"/>
              <a:gd name="connsiteY60" fmla="*/ 5815650 h 6723166"/>
              <a:gd name="connsiteX61" fmla="*/ 4178664 w 12077253"/>
              <a:gd name="connsiteY61" fmla="*/ 5770680 h 6723166"/>
              <a:gd name="connsiteX62" fmla="*/ 4283595 w 12077253"/>
              <a:gd name="connsiteY62" fmla="*/ 5755690 h 6723166"/>
              <a:gd name="connsiteX63" fmla="*/ 4433496 w 12077253"/>
              <a:gd name="connsiteY63" fmla="*/ 5725709 h 6723166"/>
              <a:gd name="connsiteX64" fmla="*/ 4748290 w 12077253"/>
              <a:gd name="connsiteY64" fmla="*/ 5740700 h 6723166"/>
              <a:gd name="connsiteX65" fmla="*/ 4868211 w 12077253"/>
              <a:gd name="connsiteY65" fmla="*/ 5755690 h 6723166"/>
              <a:gd name="connsiteX66" fmla="*/ 4958152 w 12077253"/>
              <a:gd name="connsiteY66" fmla="*/ 5785670 h 6723166"/>
              <a:gd name="connsiteX67" fmla="*/ 5108053 w 12077253"/>
              <a:gd name="connsiteY67" fmla="*/ 5830641 h 6723166"/>
              <a:gd name="connsiteX68" fmla="*/ 5153024 w 12077253"/>
              <a:gd name="connsiteY68" fmla="*/ 5845631 h 6723166"/>
              <a:gd name="connsiteX69" fmla="*/ 5302926 w 12077253"/>
              <a:gd name="connsiteY69" fmla="*/ 5875611 h 6723166"/>
              <a:gd name="connsiteX70" fmla="*/ 5482809 w 12077253"/>
              <a:gd name="connsiteY70" fmla="*/ 5890601 h 6723166"/>
              <a:gd name="connsiteX71" fmla="*/ 5842571 w 12077253"/>
              <a:gd name="connsiteY71" fmla="*/ 5935572 h 6723166"/>
              <a:gd name="connsiteX72" fmla="*/ 6352237 w 12077253"/>
              <a:gd name="connsiteY72" fmla="*/ 5920582 h 6723166"/>
              <a:gd name="connsiteX73" fmla="*/ 6517131 w 12077253"/>
              <a:gd name="connsiteY73" fmla="*/ 5890601 h 6723166"/>
              <a:gd name="connsiteX74" fmla="*/ 6592080 w 12077253"/>
              <a:gd name="connsiteY74" fmla="*/ 5830641 h 6723166"/>
              <a:gd name="connsiteX75" fmla="*/ 6682021 w 12077253"/>
              <a:gd name="connsiteY75" fmla="*/ 5815650 h 6723166"/>
              <a:gd name="connsiteX76" fmla="*/ 6726992 w 12077253"/>
              <a:gd name="connsiteY76" fmla="*/ 5800660 h 6723166"/>
              <a:gd name="connsiteX77" fmla="*/ 6846912 w 12077253"/>
              <a:gd name="connsiteY77" fmla="*/ 5740700 h 6723166"/>
              <a:gd name="connsiteX78" fmla="*/ 6906874 w 12077253"/>
              <a:gd name="connsiteY78" fmla="*/ 5710719 h 6723166"/>
              <a:gd name="connsiteX79" fmla="*/ 6951845 w 12077253"/>
              <a:gd name="connsiteY79" fmla="*/ 5695729 h 6723166"/>
              <a:gd name="connsiteX80" fmla="*/ 7116735 w 12077253"/>
              <a:gd name="connsiteY80" fmla="*/ 5575808 h 6723166"/>
              <a:gd name="connsiteX81" fmla="*/ 7146717 w 12077253"/>
              <a:gd name="connsiteY81" fmla="*/ 5545827 h 6723166"/>
              <a:gd name="connsiteX82" fmla="*/ 7191687 w 12077253"/>
              <a:gd name="connsiteY82" fmla="*/ 5485867 h 6723166"/>
              <a:gd name="connsiteX83" fmla="*/ 7251647 w 12077253"/>
              <a:gd name="connsiteY83" fmla="*/ 5440896 h 6723166"/>
              <a:gd name="connsiteX84" fmla="*/ 7371569 w 12077253"/>
              <a:gd name="connsiteY84" fmla="*/ 5320975 h 6723166"/>
              <a:gd name="connsiteX85" fmla="*/ 7416540 w 12077253"/>
              <a:gd name="connsiteY85" fmla="*/ 5276005 h 6723166"/>
              <a:gd name="connsiteX86" fmla="*/ 7476500 w 12077253"/>
              <a:gd name="connsiteY86" fmla="*/ 5231034 h 6723166"/>
              <a:gd name="connsiteX87" fmla="*/ 7521471 w 12077253"/>
              <a:gd name="connsiteY87" fmla="*/ 5201054 h 6723166"/>
              <a:gd name="connsiteX88" fmla="*/ 7596421 w 12077253"/>
              <a:gd name="connsiteY88" fmla="*/ 5126103 h 6723166"/>
              <a:gd name="connsiteX89" fmla="*/ 7686362 w 12077253"/>
              <a:gd name="connsiteY89" fmla="*/ 5066142 h 6723166"/>
              <a:gd name="connsiteX90" fmla="*/ 7731332 w 12077253"/>
              <a:gd name="connsiteY90" fmla="*/ 5036162 h 6723166"/>
              <a:gd name="connsiteX91" fmla="*/ 7926204 w 12077253"/>
              <a:gd name="connsiteY91" fmla="*/ 4931231 h 6723166"/>
              <a:gd name="connsiteX92" fmla="*/ 7956185 w 12077253"/>
              <a:gd name="connsiteY92" fmla="*/ 4901250 h 6723166"/>
              <a:gd name="connsiteX93" fmla="*/ 8046126 w 12077253"/>
              <a:gd name="connsiteY93" fmla="*/ 4871270 h 6723166"/>
              <a:gd name="connsiteX94" fmla="*/ 8196027 w 12077253"/>
              <a:gd name="connsiteY94" fmla="*/ 4841290 h 6723166"/>
              <a:gd name="connsiteX95" fmla="*/ 8390899 w 12077253"/>
              <a:gd name="connsiteY95" fmla="*/ 4811309 h 6723166"/>
              <a:gd name="connsiteX96" fmla="*/ 8450860 w 12077253"/>
              <a:gd name="connsiteY96" fmla="*/ 4781329 h 6723166"/>
              <a:gd name="connsiteX97" fmla="*/ 8510821 w 12077253"/>
              <a:gd name="connsiteY97" fmla="*/ 4766339 h 6723166"/>
              <a:gd name="connsiteX98" fmla="*/ 8555791 w 12077253"/>
              <a:gd name="connsiteY98" fmla="*/ 4736359 h 6723166"/>
              <a:gd name="connsiteX99" fmla="*/ 8690703 w 12077253"/>
              <a:gd name="connsiteY99" fmla="*/ 4661408 h 6723166"/>
              <a:gd name="connsiteX100" fmla="*/ 8780644 w 12077253"/>
              <a:gd name="connsiteY100" fmla="*/ 4571467 h 6723166"/>
              <a:gd name="connsiteX101" fmla="*/ 8810624 w 12077253"/>
              <a:gd name="connsiteY101" fmla="*/ 4511506 h 6723166"/>
              <a:gd name="connsiteX102" fmla="*/ 8840604 w 12077253"/>
              <a:gd name="connsiteY102" fmla="*/ 4466536 h 6723166"/>
              <a:gd name="connsiteX103" fmla="*/ 8855594 w 12077253"/>
              <a:gd name="connsiteY103" fmla="*/ 4421565 h 6723166"/>
              <a:gd name="connsiteX104" fmla="*/ 8915555 w 12077253"/>
              <a:gd name="connsiteY104" fmla="*/ 4391585 h 6723166"/>
              <a:gd name="connsiteX105" fmla="*/ 8945535 w 12077253"/>
              <a:gd name="connsiteY105" fmla="*/ 4316634 h 6723166"/>
              <a:gd name="connsiteX106" fmla="*/ 8975516 w 12077253"/>
              <a:gd name="connsiteY106" fmla="*/ 4286654 h 6723166"/>
              <a:gd name="connsiteX107" fmla="*/ 9035476 w 12077253"/>
              <a:gd name="connsiteY107" fmla="*/ 4196713 h 6723166"/>
              <a:gd name="connsiteX108" fmla="*/ 9060068 w 12077253"/>
              <a:gd name="connsiteY108" fmla="*/ 4139075 h 6723166"/>
              <a:gd name="connsiteX109" fmla="*/ 9047677 w 12077253"/>
              <a:gd name="connsiteY109" fmla="*/ 4155668 h 6723166"/>
              <a:gd name="connsiteX110" fmla="*/ 9059147 w 12077253"/>
              <a:gd name="connsiteY110" fmla="*/ 4138634 h 6723166"/>
              <a:gd name="connsiteX111" fmla="*/ 9080447 w 12077253"/>
              <a:gd name="connsiteY111" fmla="*/ 4106772 h 6723166"/>
              <a:gd name="connsiteX112" fmla="*/ 9125417 w 12077253"/>
              <a:gd name="connsiteY112" fmla="*/ 4016831 h 6723166"/>
              <a:gd name="connsiteX113" fmla="*/ 9140407 w 12077253"/>
              <a:gd name="connsiteY113" fmla="*/ 3971860 h 6723166"/>
              <a:gd name="connsiteX114" fmla="*/ 9245339 w 12077253"/>
              <a:gd name="connsiteY114" fmla="*/ 3866929 h 6723166"/>
              <a:gd name="connsiteX115" fmla="*/ 9335280 w 12077253"/>
              <a:gd name="connsiteY115" fmla="*/ 3747008 h 6723166"/>
              <a:gd name="connsiteX116" fmla="*/ 9365260 w 12077253"/>
              <a:gd name="connsiteY116" fmla="*/ 3687047 h 6723166"/>
              <a:gd name="connsiteX117" fmla="*/ 9410230 w 12077253"/>
              <a:gd name="connsiteY117" fmla="*/ 3657067 h 6723166"/>
              <a:gd name="connsiteX118" fmla="*/ 9485181 w 12077253"/>
              <a:gd name="connsiteY118" fmla="*/ 3597106 h 6723166"/>
              <a:gd name="connsiteX119" fmla="*/ 9515162 w 12077253"/>
              <a:gd name="connsiteY119" fmla="*/ 3567126 h 6723166"/>
              <a:gd name="connsiteX120" fmla="*/ 9560132 w 12077253"/>
              <a:gd name="connsiteY120" fmla="*/ 3552136 h 6723166"/>
              <a:gd name="connsiteX121" fmla="*/ 9605103 w 12077253"/>
              <a:gd name="connsiteY121" fmla="*/ 3522155 h 6723166"/>
              <a:gd name="connsiteX122" fmla="*/ 9650073 w 12077253"/>
              <a:gd name="connsiteY122" fmla="*/ 3507165 h 6723166"/>
              <a:gd name="connsiteX123" fmla="*/ 9740014 w 12077253"/>
              <a:gd name="connsiteY123" fmla="*/ 3447205 h 6723166"/>
              <a:gd name="connsiteX124" fmla="*/ 9844945 w 12077253"/>
              <a:gd name="connsiteY124" fmla="*/ 3402234 h 6723166"/>
              <a:gd name="connsiteX125" fmla="*/ 9874926 w 12077253"/>
              <a:gd name="connsiteY125" fmla="*/ 3372254 h 6723166"/>
              <a:gd name="connsiteX126" fmla="*/ 9949876 w 12077253"/>
              <a:gd name="connsiteY126" fmla="*/ 3312293 h 6723166"/>
              <a:gd name="connsiteX127" fmla="*/ 10054807 w 12077253"/>
              <a:gd name="connsiteY127" fmla="*/ 3237342 h 6723166"/>
              <a:gd name="connsiteX128" fmla="*/ 10069798 w 12077253"/>
              <a:gd name="connsiteY128" fmla="*/ 3177382 h 6723166"/>
              <a:gd name="connsiteX129" fmla="*/ 10099778 w 12077253"/>
              <a:gd name="connsiteY129" fmla="*/ 3147401 h 6723166"/>
              <a:gd name="connsiteX130" fmla="*/ 10174729 w 12077253"/>
              <a:gd name="connsiteY130" fmla="*/ 3057460 h 6723166"/>
              <a:gd name="connsiteX131" fmla="*/ 10187708 w 12077253"/>
              <a:gd name="connsiteY131" fmla="*/ 3005306 h 6723166"/>
              <a:gd name="connsiteX132" fmla="*/ 10190931 w 12077253"/>
              <a:gd name="connsiteY132" fmla="*/ 2992209 h 6723166"/>
              <a:gd name="connsiteX133" fmla="*/ 10188678 w 12077253"/>
              <a:gd name="connsiteY133" fmla="*/ 3002461 h 6723166"/>
              <a:gd name="connsiteX134" fmla="*/ 10204709 w 12077253"/>
              <a:gd name="connsiteY134" fmla="*/ 2952529 h 6723166"/>
              <a:gd name="connsiteX135" fmla="*/ 10219699 w 12077253"/>
              <a:gd name="connsiteY135" fmla="*/ 2892568 h 6723166"/>
              <a:gd name="connsiteX136" fmla="*/ 10249680 w 12077253"/>
              <a:gd name="connsiteY136" fmla="*/ 2802627 h 6723166"/>
              <a:gd name="connsiteX137" fmla="*/ 10294650 w 12077253"/>
              <a:gd name="connsiteY137" fmla="*/ 2622746 h 6723166"/>
              <a:gd name="connsiteX138" fmla="*/ 10324630 w 12077253"/>
              <a:gd name="connsiteY138" fmla="*/ 2562785 h 6723166"/>
              <a:gd name="connsiteX139" fmla="*/ 10354611 w 12077253"/>
              <a:gd name="connsiteY139" fmla="*/ 2442864 h 6723166"/>
              <a:gd name="connsiteX140" fmla="*/ 10429562 w 12077253"/>
              <a:gd name="connsiteY140" fmla="*/ 2292962 h 6723166"/>
              <a:gd name="connsiteX141" fmla="*/ 10459542 w 12077253"/>
              <a:gd name="connsiteY141" fmla="*/ 2188031 h 6723166"/>
              <a:gd name="connsiteX142" fmla="*/ 10489522 w 12077253"/>
              <a:gd name="connsiteY142" fmla="*/ 2158050 h 6723166"/>
              <a:gd name="connsiteX143" fmla="*/ 10549483 w 12077253"/>
              <a:gd name="connsiteY143" fmla="*/ 2053119 h 6723166"/>
              <a:gd name="connsiteX144" fmla="*/ 10609444 w 12077253"/>
              <a:gd name="connsiteY144" fmla="*/ 1948188 h 6723166"/>
              <a:gd name="connsiteX145" fmla="*/ 10684394 w 12077253"/>
              <a:gd name="connsiteY145" fmla="*/ 1888227 h 6723166"/>
              <a:gd name="connsiteX146" fmla="*/ 10729365 w 12077253"/>
              <a:gd name="connsiteY146" fmla="*/ 1828267 h 6723166"/>
              <a:gd name="connsiteX147" fmla="*/ 10834296 w 12077253"/>
              <a:gd name="connsiteY147" fmla="*/ 1753316 h 6723166"/>
              <a:gd name="connsiteX148" fmla="*/ 10864276 w 12077253"/>
              <a:gd name="connsiteY148" fmla="*/ 1708346 h 6723166"/>
              <a:gd name="connsiteX149" fmla="*/ 10896464 w 12077253"/>
              <a:gd name="connsiteY149" fmla="*/ 1674193 h 6723166"/>
              <a:gd name="connsiteX150" fmla="*/ 10891706 w 12077253"/>
              <a:gd name="connsiteY150" fmla="*/ 1682703 h 6723166"/>
              <a:gd name="connsiteX151" fmla="*/ 10887955 w 12077253"/>
              <a:gd name="connsiteY151" fmla="*/ 1688479 h 6723166"/>
              <a:gd name="connsiteX152" fmla="*/ 10891693 w 12077253"/>
              <a:gd name="connsiteY152" fmla="*/ 1682725 h 6723166"/>
              <a:gd name="connsiteX153" fmla="*/ 10891706 w 12077253"/>
              <a:gd name="connsiteY153" fmla="*/ 1682703 h 6723166"/>
              <a:gd name="connsiteX154" fmla="*/ 10898672 w 12077253"/>
              <a:gd name="connsiteY154" fmla="*/ 1671974 h 6723166"/>
              <a:gd name="connsiteX155" fmla="*/ 10924237 w 12077253"/>
              <a:gd name="connsiteY155" fmla="*/ 1633395 h 6723166"/>
              <a:gd name="connsiteX156" fmla="*/ 10969207 w 12077253"/>
              <a:gd name="connsiteY156" fmla="*/ 1468503 h 6723166"/>
              <a:gd name="connsiteX157" fmla="*/ 10984198 w 12077253"/>
              <a:gd name="connsiteY157" fmla="*/ 1408542 h 6723166"/>
              <a:gd name="connsiteX158" fmla="*/ 11014178 w 12077253"/>
              <a:gd name="connsiteY158" fmla="*/ 1363572 h 6723166"/>
              <a:gd name="connsiteX159" fmla="*/ 11044158 w 12077253"/>
              <a:gd name="connsiteY159" fmla="*/ 1123729 h 6723166"/>
              <a:gd name="connsiteX160" fmla="*/ 11104119 w 12077253"/>
              <a:gd name="connsiteY160" fmla="*/ 958837 h 6723166"/>
              <a:gd name="connsiteX161" fmla="*/ 11119109 w 12077253"/>
              <a:gd name="connsiteY161" fmla="*/ 913867 h 6723166"/>
              <a:gd name="connsiteX162" fmla="*/ 11239030 w 12077253"/>
              <a:gd name="connsiteY162" fmla="*/ 778955 h 6723166"/>
              <a:gd name="connsiteX163" fmla="*/ 11313981 w 12077253"/>
              <a:gd name="connsiteY163" fmla="*/ 718995 h 6723166"/>
              <a:gd name="connsiteX164" fmla="*/ 11338035 w 12077253"/>
              <a:gd name="connsiteY164" fmla="*/ 683221 h 6723166"/>
              <a:gd name="connsiteX165" fmla="*/ 11348125 w 12077253"/>
              <a:gd name="connsiteY165" fmla="*/ 668610 h 6723166"/>
              <a:gd name="connsiteX166" fmla="*/ 11349603 w 12077253"/>
              <a:gd name="connsiteY166" fmla="*/ 666630 h 6723166"/>
              <a:gd name="connsiteX167" fmla="*/ 11348527 w 12077253"/>
              <a:gd name="connsiteY167" fmla="*/ 668027 h 6723166"/>
              <a:gd name="connsiteX168" fmla="*/ 11348125 w 12077253"/>
              <a:gd name="connsiteY168" fmla="*/ 668610 h 6723166"/>
              <a:gd name="connsiteX169" fmla="*/ 11345413 w 12077253"/>
              <a:gd name="connsiteY169" fmla="*/ 672241 h 6723166"/>
              <a:gd name="connsiteX170" fmla="*/ 11358952 w 12077253"/>
              <a:gd name="connsiteY170" fmla="*/ 629054 h 6723166"/>
              <a:gd name="connsiteX171" fmla="*/ 11388932 w 12077253"/>
              <a:gd name="connsiteY171" fmla="*/ 584083 h 6723166"/>
              <a:gd name="connsiteX172" fmla="*/ 11433903 w 12077253"/>
              <a:gd name="connsiteY172" fmla="*/ 509132 h 6723166"/>
              <a:gd name="connsiteX173" fmla="*/ 11448893 w 12077253"/>
              <a:gd name="connsiteY173" fmla="*/ 449172 h 6723166"/>
              <a:gd name="connsiteX174" fmla="*/ 11568814 w 12077253"/>
              <a:gd name="connsiteY174" fmla="*/ 389211 h 6723166"/>
              <a:gd name="connsiteX175" fmla="*/ 11613785 w 12077253"/>
              <a:gd name="connsiteY175" fmla="*/ 359231 h 6723166"/>
              <a:gd name="connsiteX176" fmla="*/ 11658755 w 12077253"/>
              <a:gd name="connsiteY176" fmla="*/ 314260 h 6723166"/>
              <a:gd name="connsiteX177" fmla="*/ 11748696 w 12077253"/>
              <a:gd name="connsiteY177" fmla="*/ 254300 h 6723166"/>
              <a:gd name="connsiteX178" fmla="*/ 11853627 w 12077253"/>
              <a:gd name="connsiteY178" fmla="*/ 164359 h 6723166"/>
              <a:gd name="connsiteX179" fmla="*/ 11928578 w 12077253"/>
              <a:gd name="connsiteY179" fmla="*/ 104398 h 6723166"/>
              <a:gd name="connsiteX180" fmla="*/ 11973548 w 12077253"/>
              <a:gd name="connsiteY180" fmla="*/ 59427 h 6723166"/>
              <a:gd name="connsiteX181" fmla="*/ 12063489 w 12077253"/>
              <a:gd name="connsiteY181" fmla="*/ 14457 h 672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077253" h="6723166">
                <a:moveTo>
                  <a:pt x="768652" y="6069140"/>
                </a:moveTo>
                <a:lnTo>
                  <a:pt x="771323" y="6069180"/>
                </a:lnTo>
                <a:lnTo>
                  <a:pt x="770576" y="6069224"/>
                </a:lnTo>
                <a:cubicBezTo>
                  <a:pt x="767361" y="6069335"/>
                  <a:pt x="767384" y="6069223"/>
                  <a:pt x="768652" y="6069140"/>
                </a:cubicBezTo>
                <a:close/>
                <a:moveTo>
                  <a:pt x="9047677" y="4155668"/>
                </a:moveTo>
                <a:lnTo>
                  <a:pt x="9044547" y="4160315"/>
                </a:lnTo>
                <a:cubicBezTo>
                  <a:pt x="9021444" y="4194451"/>
                  <a:pt x="9033100" y="4176091"/>
                  <a:pt x="9046842" y="4156786"/>
                </a:cubicBezTo>
                <a:close/>
                <a:moveTo>
                  <a:pt x="10193600" y="2981197"/>
                </a:moveTo>
                <a:cubicBezTo>
                  <a:pt x="10193282" y="2982558"/>
                  <a:pt x="10192543" y="2985628"/>
                  <a:pt x="10191212" y="2991068"/>
                </a:cubicBezTo>
                <a:lnTo>
                  <a:pt x="10190931" y="2992209"/>
                </a:lnTo>
                <a:lnTo>
                  <a:pt x="10191163" y="2991153"/>
                </a:lnTo>
                <a:cubicBezTo>
                  <a:pt x="10192098" y="2987149"/>
                  <a:pt x="10193003" y="2983433"/>
                  <a:pt x="10193468" y="2981576"/>
                </a:cubicBezTo>
                <a:cubicBezTo>
                  <a:pt x="10193817" y="2980183"/>
                  <a:pt x="10193919" y="2979836"/>
                  <a:pt x="10193600" y="2981197"/>
                </a:cubicBezTo>
                <a:close/>
                <a:moveTo>
                  <a:pt x="12077253" y="0"/>
                </a:moveTo>
                <a:lnTo>
                  <a:pt x="12077253" y="6723166"/>
                </a:lnTo>
                <a:lnTo>
                  <a:pt x="0" y="6723166"/>
                </a:lnTo>
                <a:lnTo>
                  <a:pt x="11398" y="6700070"/>
                </a:lnTo>
                <a:cubicBezTo>
                  <a:pt x="20336" y="6684428"/>
                  <a:pt x="30124" y="6669168"/>
                  <a:pt x="41378" y="6655100"/>
                </a:cubicBezTo>
                <a:cubicBezTo>
                  <a:pt x="50207" y="6644064"/>
                  <a:pt x="61365" y="6635113"/>
                  <a:pt x="71358" y="6625119"/>
                </a:cubicBezTo>
                <a:cubicBezTo>
                  <a:pt x="81352" y="6595139"/>
                  <a:pt x="81597" y="6559855"/>
                  <a:pt x="101339" y="6535178"/>
                </a:cubicBezTo>
                <a:cubicBezTo>
                  <a:pt x="121326" y="6510194"/>
                  <a:pt x="140477" y="6484519"/>
                  <a:pt x="161299" y="6460227"/>
                </a:cubicBezTo>
                <a:cubicBezTo>
                  <a:pt x="170497" y="6449496"/>
                  <a:pt x="182232" y="6441104"/>
                  <a:pt x="191280" y="6430247"/>
                </a:cubicBezTo>
                <a:cubicBezTo>
                  <a:pt x="223748" y="6391286"/>
                  <a:pt x="282974" y="6294752"/>
                  <a:pt x="326191" y="6280346"/>
                </a:cubicBezTo>
                <a:lnTo>
                  <a:pt x="371162" y="6265355"/>
                </a:lnTo>
                <a:cubicBezTo>
                  <a:pt x="422557" y="6188263"/>
                  <a:pt x="374731" y="6247510"/>
                  <a:pt x="446112" y="6190405"/>
                </a:cubicBezTo>
                <a:cubicBezTo>
                  <a:pt x="457148" y="6181576"/>
                  <a:pt x="463974" y="6167696"/>
                  <a:pt x="476093" y="6160424"/>
                </a:cubicBezTo>
                <a:cubicBezTo>
                  <a:pt x="489642" y="6152294"/>
                  <a:pt x="506930" y="6152500"/>
                  <a:pt x="521063" y="6145434"/>
                </a:cubicBezTo>
                <a:cubicBezTo>
                  <a:pt x="537177" y="6137377"/>
                  <a:pt x="549475" y="6122551"/>
                  <a:pt x="566034" y="6115454"/>
                </a:cubicBezTo>
                <a:cubicBezTo>
                  <a:pt x="596498" y="6102398"/>
                  <a:pt x="692690" y="6090122"/>
                  <a:pt x="715935" y="6085473"/>
                </a:cubicBezTo>
                <a:cubicBezTo>
                  <a:pt x="778004" y="6073059"/>
                  <a:pt x="779474" y="6069891"/>
                  <a:pt x="774191" y="6069224"/>
                </a:cubicBezTo>
                <a:lnTo>
                  <a:pt x="771323" y="6069180"/>
                </a:lnTo>
                <a:lnTo>
                  <a:pt x="791930" y="6067977"/>
                </a:lnTo>
                <a:cubicBezTo>
                  <a:pt x="815301" y="6066369"/>
                  <a:pt x="859603" y="6062874"/>
                  <a:pt x="940788" y="6055493"/>
                </a:cubicBezTo>
                <a:cubicBezTo>
                  <a:pt x="971987" y="6057573"/>
                  <a:pt x="1166288" y="6060705"/>
                  <a:pt x="1240591" y="6085473"/>
                </a:cubicBezTo>
                <a:cubicBezTo>
                  <a:pt x="1261790" y="6092540"/>
                  <a:pt x="1279695" y="6107432"/>
                  <a:pt x="1300552" y="6115454"/>
                </a:cubicBezTo>
                <a:cubicBezTo>
                  <a:pt x="1415442" y="6159643"/>
                  <a:pt x="1412733" y="6155878"/>
                  <a:pt x="1510414" y="6175414"/>
                </a:cubicBezTo>
                <a:cubicBezTo>
                  <a:pt x="1535398" y="6185408"/>
                  <a:pt x="1560170" y="6195947"/>
                  <a:pt x="1585365" y="6205395"/>
                </a:cubicBezTo>
                <a:cubicBezTo>
                  <a:pt x="1600160" y="6210943"/>
                  <a:pt x="1617188" y="6211620"/>
                  <a:pt x="1630335" y="6220385"/>
                </a:cubicBezTo>
                <a:cubicBezTo>
                  <a:pt x="1647974" y="6232144"/>
                  <a:pt x="1659020" y="6251784"/>
                  <a:pt x="1675306" y="6265355"/>
                </a:cubicBezTo>
                <a:cubicBezTo>
                  <a:pt x="1689146" y="6276889"/>
                  <a:pt x="1706208" y="6284082"/>
                  <a:pt x="1720276" y="6295336"/>
                </a:cubicBezTo>
                <a:cubicBezTo>
                  <a:pt x="1731312" y="6304165"/>
                  <a:pt x="1738138" y="6318045"/>
                  <a:pt x="1750258" y="6325316"/>
                </a:cubicBezTo>
                <a:cubicBezTo>
                  <a:pt x="1763806" y="6333445"/>
                  <a:pt x="1780704" y="6334082"/>
                  <a:pt x="1795227" y="6340306"/>
                </a:cubicBezTo>
                <a:cubicBezTo>
                  <a:pt x="1815766" y="6349109"/>
                  <a:pt x="1835786" y="6359200"/>
                  <a:pt x="1855188" y="6370287"/>
                </a:cubicBezTo>
                <a:cubicBezTo>
                  <a:pt x="1870830" y="6379225"/>
                  <a:pt x="1882387" y="6397305"/>
                  <a:pt x="1900159" y="6400267"/>
                </a:cubicBezTo>
                <a:cubicBezTo>
                  <a:pt x="1974254" y="6412616"/>
                  <a:pt x="2050060" y="6410260"/>
                  <a:pt x="2125011" y="6415257"/>
                </a:cubicBezTo>
                <a:cubicBezTo>
                  <a:pt x="2140001" y="6425250"/>
                  <a:pt x="2152376" y="6441410"/>
                  <a:pt x="2169981" y="6445237"/>
                </a:cubicBezTo>
                <a:cubicBezTo>
                  <a:pt x="2453006" y="6506764"/>
                  <a:pt x="2428769" y="6493138"/>
                  <a:pt x="2679647" y="6475218"/>
                </a:cubicBezTo>
                <a:cubicBezTo>
                  <a:pt x="2727401" y="6463279"/>
                  <a:pt x="2765069" y="6452851"/>
                  <a:pt x="2814558" y="6445237"/>
                </a:cubicBezTo>
                <a:cubicBezTo>
                  <a:pt x="2854375" y="6439111"/>
                  <a:pt x="2894663" y="6436373"/>
                  <a:pt x="2934480" y="6430247"/>
                </a:cubicBezTo>
                <a:cubicBezTo>
                  <a:pt x="2959662" y="6426373"/>
                  <a:pt x="2984249" y="6419131"/>
                  <a:pt x="3009430" y="6415257"/>
                </a:cubicBezTo>
                <a:cubicBezTo>
                  <a:pt x="3049247" y="6409131"/>
                  <a:pt x="3089378" y="6405264"/>
                  <a:pt x="3129352" y="6400267"/>
                </a:cubicBezTo>
                <a:cubicBezTo>
                  <a:pt x="3220483" y="6339513"/>
                  <a:pt x="3123660" y="6396780"/>
                  <a:pt x="3234284" y="6355296"/>
                </a:cubicBezTo>
                <a:cubicBezTo>
                  <a:pt x="3376133" y="6302102"/>
                  <a:pt x="3204947" y="6343175"/>
                  <a:pt x="3369194" y="6310326"/>
                </a:cubicBezTo>
                <a:cubicBezTo>
                  <a:pt x="3419162" y="6280346"/>
                  <a:pt x="3471359" y="6253801"/>
                  <a:pt x="3519096" y="6220385"/>
                </a:cubicBezTo>
                <a:cubicBezTo>
                  <a:pt x="3681943" y="6106393"/>
                  <a:pt x="3611135" y="6134742"/>
                  <a:pt x="3713969" y="6100464"/>
                </a:cubicBezTo>
                <a:cubicBezTo>
                  <a:pt x="3743948" y="6075480"/>
                  <a:pt x="3773104" y="6049473"/>
                  <a:pt x="3803909" y="6025513"/>
                </a:cubicBezTo>
                <a:cubicBezTo>
                  <a:pt x="3818130" y="6014452"/>
                  <a:pt x="3835040" y="6007066"/>
                  <a:pt x="3848881" y="5995532"/>
                </a:cubicBezTo>
                <a:cubicBezTo>
                  <a:pt x="3865167" y="5981961"/>
                  <a:pt x="3876892" y="5963281"/>
                  <a:pt x="3893851" y="5950562"/>
                </a:cubicBezTo>
                <a:cubicBezTo>
                  <a:pt x="3917159" y="5933081"/>
                  <a:pt x="3944560" y="5921753"/>
                  <a:pt x="3968801" y="5905591"/>
                </a:cubicBezTo>
                <a:cubicBezTo>
                  <a:pt x="3989168" y="5892014"/>
                  <a:pt x="4046920" y="5844047"/>
                  <a:pt x="4073733" y="5830641"/>
                </a:cubicBezTo>
                <a:cubicBezTo>
                  <a:pt x="4087866" y="5823574"/>
                  <a:pt x="4103713" y="5820647"/>
                  <a:pt x="4118705" y="5815650"/>
                </a:cubicBezTo>
                <a:cubicBezTo>
                  <a:pt x="4138690" y="5800660"/>
                  <a:pt x="4155184" y="5779218"/>
                  <a:pt x="4178664" y="5770680"/>
                </a:cubicBezTo>
                <a:cubicBezTo>
                  <a:pt x="4211868" y="5758606"/>
                  <a:pt x="4248674" y="5761062"/>
                  <a:pt x="4283595" y="5755690"/>
                </a:cubicBezTo>
                <a:cubicBezTo>
                  <a:pt x="4379159" y="5740988"/>
                  <a:pt x="4354013" y="5745581"/>
                  <a:pt x="4433496" y="5725709"/>
                </a:cubicBezTo>
                <a:cubicBezTo>
                  <a:pt x="4538427" y="5730706"/>
                  <a:pt x="4643488" y="5733472"/>
                  <a:pt x="4748290" y="5740700"/>
                </a:cubicBezTo>
                <a:cubicBezTo>
                  <a:pt x="4788481" y="5743472"/>
                  <a:pt x="4828820" y="5747249"/>
                  <a:pt x="4868211" y="5755690"/>
                </a:cubicBezTo>
                <a:cubicBezTo>
                  <a:pt x="4899113" y="5762311"/>
                  <a:pt x="4958152" y="5785670"/>
                  <a:pt x="4958152" y="5785670"/>
                </a:cubicBezTo>
                <a:cubicBezTo>
                  <a:pt x="5040185" y="5840358"/>
                  <a:pt x="4970258" y="5803081"/>
                  <a:pt x="5108053" y="5830641"/>
                </a:cubicBezTo>
                <a:cubicBezTo>
                  <a:pt x="5123547" y="5833740"/>
                  <a:pt x="5137628" y="5842078"/>
                  <a:pt x="5153024" y="5845631"/>
                </a:cubicBezTo>
                <a:cubicBezTo>
                  <a:pt x="5202676" y="5857089"/>
                  <a:pt x="5252436" y="5868726"/>
                  <a:pt x="5302926" y="5875611"/>
                </a:cubicBezTo>
                <a:cubicBezTo>
                  <a:pt x="5362543" y="5883740"/>
                  <a:pt x="5422848" y="5885604"/>
                  <a:pt x="5482809" y="5890601"/>
                </a:cubicBezTo>
                <a:cubicBezTo>
                  <a:pt x="5600575" y="5910230"/>
                  <a:pt x="5722338" y="5935572"/>
                  <a:pt x="5842571" y="5935572"/>
                </a:cubicBezTo>
                <a:cubicBezTo>
                  <a:pt x="6012534" y="5935572"/>
                  <a:pt x="6182348" y="5925579"/>
                  <a:pt x="6352237" y="5920582"/>
                </a:cubicBezTo>
                <a:cubicBezTo>
                  <a:pt x="6407202" y="5910588"/>
                  <a:pt x="6464822" y="5910217"/>
                  <a:pt x="6517131" y="5890601"/>
                </a:cubicBezTo>
                <a:cubicBezTo>
                  <a:pt x="6547086" y="5879367"/>
                  <a:pt x="6562955" y="5843880"/>
                  <a:pt x="6592080" y="5830641"/>
                </a:cubicBezTo>
                <a:cubicBezTo>
                  <a:pt x="6619750" y="5818064"/>
                  <a:pt x="6652352" y="5822244"/>
                  <a:pt x="6682021" y="5815650"/>
                </a:cubicBezTo>
                <a:cubicBezTo>
                  <a:pt x="6697447" y="5812222"/>
                  <a:pt x="6712606" y="5807198"/>
                  <a:pt x="6726992" y="5800660"/>
                </a:cubicBezTo>
                <a:cubicBezTo>
                  <a:pt x="6767678" y="5782166"/>
                  <a:pt x="6806939" y="5760687"/>
                  <a:pt x="6846912" y="5740700"/>
                </a:cubicBezTo>
                <a:cubicBezTo>
                  <a:pt x="6866899" y="5730706"/>
                  <a:pt x="6885674" y="5717785"/>
                  <a:pt x="6906874" y="5710719"/>
                </a:cubicBezTo>
                <a:lnTo>
                  <a:pt x="6951845" y="5695729"/>
                </a:lnTo>
                <a:cubicBezTo>
                  <a:pt x="7050495" y="5597076"/>
                  <a:pt x="6995192" y="5636579"/>
                  <a:pt x="7116735" y="5575808"/>
                </a:cubicBezTo>
                <a:cubicBezTo>
                  <a:pt x="7126729" y="5565814"/>
                  <a:pt x="7137668" y="5556684"/>
                  <a:pt x="7146717" y="5545827"/>
                </a:cubicBezTo>
                <a:cubicBezTo>
                  <a:pt x="7162711" y="5526634"/>
                  <a:pt x="7174021" y="5503533"/>
                  <a:pt x="7191687" y="5485867"/>
                </a:cubicBezTo>
                <a:cubicBezTo>
                  <a:pt x="7209353" y="5468201"/>
                  <a:pt x="7232974" y="5457494"/>
                  <a:pt x="7251647" y="5440896"/>
                </a:cubicBezTo>
                <a:cubicBezTo>
                  <a:pt x="7251682" y="5440866"/>
                  <a:pt x="7355560" y="5336984"/>
                  <a:pt x="7371569" y="5320975"/>
                </a:cubicBezTo>
                <a:cubicBezTo>
                  <a:pt x="7386559" y="5305985"/>
                  <a:pt x="7399580" y="5288725"/>
                  <a:pt x="7416540" y="5276005"/>
                </a:cubicBezTo>
                <a:cubicBezTo>
                  <a:pt x="7436526" y="5261015"/>
                  <a:pt x="7456170" y="5245555"/>
                  <a:pt x="7476500" y="5231034"/>
                </a:cubicBezTo>
                <a:cubicBezTo>
                  <a:pt x="7491160" y="5220562"/>
                  <a:pt x="7507912" y="5212918"/>
                  <a:pt x="7521471" y="5201054"/>
                </a:cubicBezTo>
                <a:cubicBezTo>
                  <a:pt x="7548060" y="5177788"/>
                  <a:pt x="7569075" y="5148477"/>
                  <a:pt x="7596421" y="5126103"/>
                </a:cubicBezTo>
                <a:cubicBezTo>
                  <a:pt x="7624308" y="5103286"/>
                  <a:pt x="7656382" y="5086129"/>
                  <a:pt x="7686362" y="5066142"/>
                </a:cubicBezTo>
                <a:cubicBezTo>
                  <a:pt x="7701352" y="5056149"/>
                  <a:pt x="7715218" y="5044219"/>
                  <a:pt x="7731332" y="5036162"/>
                </a:cubicBezTo>
                <a:cubicBezTo>
                  <a:pt x="7793572" y="5005042"/>
                  <a:pt x="7868767" y="4969522"/>
                  <a:pt x="7926204" y="4931231"/>
                </a:cubicBezTo>
                <a:cubicBezTo>
                  <a:pt x="7937964" y="4923391"/>
                  <a:pt x="7943544" y="4907571"/>
                  <a:pt x="7956185" y="4901250"/>
                </a:cubicBezTo>
                <a:cubicBezTo>
                  <a:pt x="7984451" y="4887117"/>
                  <a:pt x="8015468" y="4878935"/>
                  <a:pt x="8046126" y="4871270"/>
                </a:cubicBezTo>
                <a:cubicBezTo>
                  <a:pt x="8152180" y="4844756"/>
                  <a:pt x="8061263" y="4865792"/>
                  <a:pt x="8196027" y="4841290"/>
                </a:cubicBezTo>
                <a:cubicBezTo>
                  <a:pt x="8347111" y="4813821"/>
                  <a:pt x="8187779" y="4836700"/>
                  <a:pt x="8390899" y="4811309"/>
                </a:cubicBezTo>
                <a:cubicBezTo>
                  <a:pt x="8410886" y="4801316"/>
                  <a:pt x="8429937" y="4789175"/>
                  <a:pt x="8450860" y="4781329"/>
                </a:cubicBezTo>
                <a:cubicBezTo>
                  <a:pt x="8470150" y="4774095"/>
                  <a:pt x="8491885" y="4774455"/>
                  <a:pt x="8510821" y="4766339"/>
                </a:cubicBezTo>
                <a:cubicBezTo>
                  <a:pt x="8527380" y="4759242"/>
                  <a:pt x="8539677" y="4744416"/>
                  <a:pt x="8555791" y="4736359"/>
                </a:cubicBezTo>
                <a:cubicBezTo>
                  <a:pt x="8631188" y="4698660"/>
                  <a:pt x="8596180" y="4755931"/>
                  <a:pt x="8690703" y="4661408"/>
                </a:cubicBezTo>
                <a:lnTo>
                  <a:pt x="8780644" y="4571467"/>
                </a:lnTo>
                <a:cubicBezTo>
                  <a:pt x="8790637" y="4551480"/>
                  <a:pt x="8799537" y="4530908"/>
                  <a:pt x="8810624" y="4511506"/>
                </a:cubicBezTo>
                <a:cubicBezTo>
                  <a:pt x="8819562" y="4495864"/>
                  <a:pt x="8832547" y="4482650"/>
                  <a:pt x="8840604" y="4466536"/>
                </a:cubicBezTo>
                <a:cubicBezTo>
                  <a:pt x="8847670" y="4452403"/>
                  <a:pt x="8844421" y="4432738"/>
                  <a:pt x="8855594" y="4421565"/>
                </a:cubicBezTo>
                <a:cubicBezTo>
                  <a:pt x="8871395" y="4405764"/>
                  <a:pt x="8895568" y="4401578"/>
                  <a:pt x="8915555" y="4391585"/>
                </a:cubicBezTo>
                <a:cubicBezTo>
                  <a:pt x="8925548" y="4366601"/>
                  <a:pt x="8932185" y="4339997"/>
                  <a:pt x="8945535" y="4316634"/>
                </a:cubicBezTo>
                <a:cubicBezTo>
                  <a:pt x="8952547" y="4304363"/>
                  <a:pt x="8967036" y="4297960"/>
                  <a:pt x="8975516" y="4286654"/>
                </a:cubicBezTo>
                <a:cubicBezTo>
                  <a:pt x="8997135" y="4257829"/>
                  <a:pt x="9017977" y="4228210"/>
                  <a:pt x="9035476" y="4196713"/>
                </a:cubicBezTo>
                <a:cubicBezTo>
                  <a:pt x="9074263" y="4126897"/>
                  <a:pt x="9071568" y="4124867"/>
                  <a:pt x="9060068" y="4139075"/>
                </a:cubicBezTo>
                <a:lnTo>
                  <a:pt x="9047677" y="4155668"/>
                </a:lnTo>
                <a:lnTo>
                  <a:pt x="9059147" y="4138634"/>
                </a:lnTo>
                <a:cubicBezTo>
                  <a:pt x="9065080" y="4129790"/>
                  <a:pt x="9072129" y="4119249"/>
                  <a:pt x="9080447" y="4106772"/>
                </a:cubicBezTo>
                <a:cubicBezTo>
                  <a:pt x="9118125" y="3993735"/>
                  <a:pt x="9067300" y="4133067"/>
                  <a:pt x="9125417" y="4016831"/>
                </a:cubicBezTo>
                <a:cubicBezTo>
                  <a:pt x="9132483" y="4002698"/>
                  <a:pt x="9130536" y="3984199"/>
                  <a:pt x="9140407" y="3971860"/>
                </a:cubicBezTo>
                <a:cubicBezTo>
                  <a:pt x="9171308" y="3933234"/>
                  <a:pt x="9217901" y="3908087"/>
                  <a:pt x="9245339" y="3866929"/>
                </a:cubicBezTo>
                <a:cubicBezTo>
                  <a:pt x="9313138" y="3765229"/>
                  <a:pt x="9279820" y="3802466"/>
                  <a:pt x="9335280" y="3747008"/>
                </a:cubicBezTo>
                <a:cubicBezTo>
                  <a:pt x="9345273" y="3727021"/>
                  <a:pt x="9350954" y="3704214"/>
                  <a:pt x="9365260" y="3687047"/>
                </a:cubicBezTo>
                <a:cubicBezTo>
                  <a:pt x="9376793" y="3673207"/>
                  <a:pt x="9395817" y="3667876"/>
                  <a:pt x="9410230" y="3657067"/>
                </a:cubicBezTo>
                <a:cubicBezTo>
                  <a:pt x="9435826" y="3637870"/>
                  <a:pt x="9460889" y="3617928"/>
                  <a:pt x="9485181" y="3597106"/>
                </a:cubicBezTo>
                <a:cubicBezTo>
                  <a:pt x="9495912" y="3587908"/>
                  <a:pt x="9503043" y="3574397"/>
                  <a:pt x="9515162" y="3567126"/>
                </a:cubicBezTo>
                <a:cubicBezTo>
                  <a:pt x="9528711" y="3558997"/>
                  <a:pt x="9545142" y="3557133"/>
                  <a:pt x="9560132" y="3552136"/>
                </a:cubicBezTo>
                <a:cubicBezTo>
                  <a:pt x="9575122" y="3542142"/>
                  <a:pt x="9588989" y="3530212"/>
                  <a:pt x="9605103" y="3522155"/>
                </a:cubicBezTo>
                <a:cubicBezTo>
                  <a:pt x="9619236" y="3515089"/>
                  <a:pt x="9636926" y="3515930"/>
                  <a:pt x="9650073" y="3507165"/>
                </a:cubicBezTo>
                <a:cubicBezTo>
                  <a:pt x="9762360" y="3432308"/>
                  <a:pt x="9633087" y="3482847"/>
                  <a:pt x="9740014" y="3447205"/>
                </a:cubicBezTo>
                <a:cubicBezTo>
                  <a:pt x="9807713" y="3379504"/>
                  <a:pt x="9720615" y="3455517"/>
                  <a:pt x="9844945" y="3402234"/>
                </a:cubicBezTo>
                <a:cubicBezTo>
                  <a:pt x="9857935" y="3396667"/>
                  <a:pt x="9864195" y="3381452"/>
                  <a:pt x="9874926" y="3372254"/>
                </a:cubicBezTo>
                <a:cubicBezTo>
                  <a:pt x="9899218" y="3351432"/>
                  <a:pt x="9925963" y="3333549"/>
                  <a:pt x="9949876" y="3312293"/>
                </a:cubicBezTo>
                <a:cubicBezTo>
                  <a:pt x="10035235" y="3236417"/>
                  <a:pt x="9975069" y="3263921"/>
                  <a:pt x="10054807" y="3237342"/>
                </a:cubicBezTo>
                <a:cubicBezTo>
                  <a:pt x="10059804" y="3217355"/>
                  <a:pt x="10060584" y="3195809"/>
                  <a:pt x="10069798" y="3177382"/>
                </a:cubicBezTo>
                <a:cubicBezTo>
                  <a:pt x="10076119" y="3164741"/>
                  <a:pt x="10090730" y="3158258"/>
                  <a:pt x="10099778" y="3147401"/>
                </a:cubicBezTo>
                <a:cubicBezTo>
                  <a:pt x="10188855" y="3040507"/>
                  <a:pt x="10106928" y="3125261"/>
                  <a:pt x="10174729" y="3057460"/>
                </a:cubicBezTo>
                <a:cubicBezTo>
                  <a:pt x="10180587" y="3034028"/>
                  <a:pt x="10184777" y="3017167"/>
                  <a:pt x="10187708" y="3005306"/>
                </a:cubicBezTo>
                <a:lnTo>
                  <a:pt x="10190931" y="2992209"/>
                </a:lnTo>
                <a:lnTo>
                  <a:pt x="10188678" y="3002461"/>
                </a:lnTo>
                <a:cubicBezTo>
                  <a:pt x="10186921" y="3011492"/>
                  <a:pt x="10188579" y="3008984"/>
                  <a:pt x="10204709" y="2952529"/>
                </a:cubicBezTo>
                <a:cubicBezTo>
                  <a:pt x="10210369" y="2932720"/>
                  <a:pt x="10213779" y="2912301"/>
                  <a:pt x="10219699" y="2892568"/>
                </a:cubicBezTo>
                <a:cubicBezTo>
                  <a:pt x="10228780" y="2862299"/>
                  <a:pt x="10242825" y="2833477"/>
                  <a:pt x="10249680" y="2802627"/>
                </a:cubicBezTo>
                <a:cubicBezTo>
                  <a:pt x="10256573" y="2771608"/>
                  <a:pt x="10274187" y="2670494"/>
                  <a:pt x="10294650" y="2622746"/>
                </a:cubicBezTo>
                <a:cubicBezTo>
                  <a:pt x="10303452" y="2602207"/>
                  <a:pt x="10314637" y="2582772"/>
                  <a:pt x="10324630" y="2562785"/>
                </a:cubicBezTo>
                <a:cubicBezTo>
                  <a:pt x="10331789" y="2526993"/>
                  <a:pt x="10338343" y="2478111"/>
                  <a:pt x="10354611" y="2442864"/>
                </a:cubicBezTo>
                <a:cubicBezTo>
                  <a:pt x="10378022" y="2392141"/>
                  <a:pt x="10429562" y="2292962"/>
                  <a:pt x="10429562" y="2292962"/>
                </a:cubicBezTo>
                <a:cubicBezTo>
                  <a:pt x="10432362" y="2281761"/>
                  <a:pt x="10450325" y="2203393"/>
                  <a:pt x="10459542" y="2188031"/>
                </a:cubicBezTo>
                <a:cubicBezTo>
                  <a:pt x="10466813" y="2175912"/>
                  <a:pt x="10479529" y="2168044"/>
                  <a:pt x="10489522" y="2158050"/>
                </a:cubicBezTo>
                <a:cubicBezTo>
                  <a:pt x="10518972" y="2069700"/>
                  <a:pt x="10484660" y="2156836"/>
                  <a:pt x="10549483" y="2053119"/>
                </a:cubicBezTo>
                <a:cubicBezTo>
                  <a:pt x="10569080" y="2021764"/>
                  <a:pt x="10581935" y="1975697"/>
                  <a:pt x="10609444" y="1948188"/>
                </a:cubicBezTo>
                <a:cubicBezTo>
                  <a:pt x="10706277" y="1851355"/>
                  <a:pt x="10610214" y="1977242"/>
                  <a:pt x="10684394" y="1888227"/>
                </a:cubicBezTo>
                <a:cubicBezTo>
                  <a:pt x="10700388" y="1869034"/>
                  <a:pt x="10711699" y="1845933"/>
                  <a:pt x="10729365" y="1828267"/>
                </a:cubicBezTo>
                <a:cubicBezTo>
                  <a:pt x="10747960" y="1809672"/>
                  <a:pt x="10808760" y="1770340"/>
                  <a:pt x="10834296" y="1753316"/>
                </a:cubicBezTo>
                <a:cubicBezTo>
                  <a:pt x="10844289" y="1738326"/>
                  <a:pt x="10853022" y="1722414"/>
                  <a:pt x="10864276" y="1708346"/>
                </a:cubicBezTo>
                <a:cubicBezTo>
                  <a:pt x="10896316" y="1668297"/>
                  <a:pt x="10899782" y="1667209"/>
                  <a:pt x="10896464" y="1674193"/>
                </a:cubicBezTo>
                <a:lnTo>
                  <a:pt x="10891706" y="1682703"/>
                </a:lnTo>
                <a:lnTo>
                  <a:pt x="10887955" y="1688479"/>
                </a:lnTo>
                <a:cubicBezTo>
                  <a:pt x="10884683" y="1693651"/>
                  <a:pt x="10888081" y="1688682"/>
                  <a:pt x="10891693" y="1682725"/>
                </a:cubicBezTo>
                <a:lnTo>
                  <a:pt x="10891706" y="1682703"/>
                </a:lnTo>
                <a:lnTo>
                  <a:pt x="10898672" y="1671974"/>
                </a:lnTo>
                <a:cubicBezTo>
                  <a:pt x="10904450" y="1663175"/>
                  <a:pt x="10912703" y="1650696"/>
                  <a:pt x="10924237" y="1633395"/>
                </a:cubicBezTo>
                <a:cubicBezTo>
                  <a:pt x="10945425" y="1527456"/>
                  <a:pt x="10931170" y="1582615"/>
                  <a:pt x="10969207" y="1468503"/>
                </a:cubicBezTo>
                <a:cubicBezTo>
                  <a:pt x="10974204" y="1448516"/>
                  <a:pt x="10976082" y="1427478"/>
                  <a:pt x="10984198" y="1408542"/>
                </a:cubicBezTo>
                <a:cubicBezTo>
                  <a:pt x="10991295" y="1391983"/>
                  <a:pt x="11004185" y="1378562"/>
                  <a:pt x="11014178" y="1363572"/>
                </a:cubicBezTo>
                <a:cubicBezTo>
                  <a:pt x="11024171" y="1283624"/>
                  <a:pt x="11018679" y="1200164"/>
                  <a:pt x="11044158" y="1123729"/>
                </a:cubicBezTo>
                <a:cubicBezTo>
                  <a:pt x="11107150" y="934757"/>
                  <a:pt x="11041540" y="1125716"/>
                  <a:pt x="11104119" y="958837"/>
                </a:cubicBezTo>
                <a:cubicBezTo>
                  <a:pt x="11109667" y="944042"/>
                  <a:pt x="11112043" y="928000"/>
                  <a:pt x="11119109" y="913867"/>
                </a:cubicBezTo>
                <a:cubicBezTo>
                  <a:pt x="11145859" y="860366"/>
                  <a:pt x="11199298" y="818687"/>
                  <a:pt x="11239030" y="778955"/>
                </a:cubicBezTo>
                <a:cubicBezTo>
                  <a:pt x="11281747" y="736238"/>
                  <a:pt x="11257256" y="756812"/>
                  <a:pt x="11313981" y="718995"/>
                </a:cubicBezTo>
                <a:cubicBezTo>
                  <a:pt x="11324721" y="702886"/>
                  <a:pt x="11332508" y="691338"/>
                  <a:pt x="11338035" y="683221"/>
                </a:cubicBezTo>
                <a:lnTo>
                  <a:pt x="11348125" y="668610"/>
                </a:lnTo>
                <a:lnTo>
                  <a:pt x="11349603" y="666630"/>
                </a:lnTo>
                <a:cubicBezTo>
                  <a:pt x="11350353" y="665550"/>
                  <a:pt x="11350224" y="665639"/>
                  <a:pt x="11348527" y="668027"/>
                </a:cubicBezTo>
                <a:lnTo>
                  <a:pt x="11348125" y="668610"/>
                </a:lnTo>
                <a:lnTo>
                  <a:pt x="11345413" y="672241"/>
                </a:lnTo>
                <a:cubicBezTo>
                  <a:pt x="11338159" y="681379"/>
                  <a:pt x="11327923" y="691112"/>
                  <a:pt x="11358952" y="629054"/>
                </a:cubicBezTo>
                <a:cubicBezTo>
                  <a:pt x="11367009" y="612940"/>
                  <a:pt x="11380875" y="600197"/>
                  <a:pt x="11388932" y="584083"/>
                </a:cubicBezTo>
                <a:cubicBezTo>
                  <a:pt x="11427850" y="506247"/>
                  <a:pt x="11375344" y="567691"/>
                  <a:pt x="11433903" y="509132"/>
                </a:cubicBezTo>
                <a:cubicBezTo>
                  <a:pt x="11438900" y="489145"/>
                  <a:pt x="11439680" y="467599"/>
                  <a:pt x="11448893" y="449172"/>
                </a:cubicBezTo>
                <a:cubicBezTo>
                  <a:pt x="11473530" y="399897"/>
                  <a:pt x="11527378" y="416834"/>
                  <a:pt x="11568814" y="389211"/>
                </a:cubicBezTo>
                <a:cubicBezTo>
                  <a:pt x="11583804" y="379218"/>
                  <a:pt x="11599945" y="370765"/>
                  <a:pt x="11613785" y="359231"/>
                </a:cubicBezTo>
                <a:cubicBezTo>
                  <a:pt x="11630071" y="345660"/>
                  <a:pt x="11642021" y="327275"/>
                  <a:pt x="11658755" y="314260"/>
                </a:cubicBezTo>
                <a:cubicBezTo>
                  <a:pt x="11687197" y="292139"/>
                  <a:pt x="11723218" y="279778"/>
                  <a:pt x="11748696" y="254300"/>
                </a:cubicBezTo>
                <a:cubicBezTo>
                  <a:pt x="11821396" y="181600"/>
                  <a:pt x="11785138" y="210018"/>
                  <a:pt x="11853627" y="164359"/>
                </a:cubicBezTo>
                <a:cubicBezTo>
                  <a:pt x="11920676" y="63783"/>
                  <a:pt x="11841691" y="162323"/>
                  <a:pt x="11928578" y="104398"/>
                </a:cubicBezTo>
                <a:cubicBezTo>
                  <a:pt x="11946217" y="92639"/>
                  <a:pt x="11957262" y="72998"/>
                  <a:pt x="11973548" y="59427"/>
                </a:cubicBezTo>
                <a:cubicBezTo>
                  <a:pt x="12012292" y="27141"/>
                  <a:pt x="12018420" y="29480"/>
                  <a:pt x="12063489" y="1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4F465-8170-4E93-BDAC-3A8371987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1350"/>
            <a:ext cx="4301786" cy="430178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0A2DB6-7A32-4684-8FB6-0280DCBD6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283" flipH="1">
            <a:off x="-209215" y="-494965"/>
            <a:ext cx="3459082" cy="345908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5C7B4-6E46-461E-B6C8-C0164D0AC8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027">
            <a:off x="4734949" y="5093406"/>
            <a:ext cx="4170040" cy="417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42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176660"/>
      </p:ext>
    </p:extLst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2D20B61-C62F-4F59-87F2-3E06972C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895" y="5862391"/>
            <a:ext cx="923333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9E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A90B-D177-44A3-8534-9B94FE28E7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 cmpd="tri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B2BA11-67E6-474F-9E78-D2656FAF1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BBAA2E-C8D9-4135-A95F-0A17ED938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E0C932-D35D-4111-98E8-4D702459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217CF-12AD-445C-B107-AACC8865172A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F35C05-A93F-4BD9-8EA2-FA012753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D741F-ACE6-42B0-8A2A-4725990C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6C57B-F446-4A06-9E14-86B49B338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4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0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3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8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847B8-6056-A190-AA84-4153E197A26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4DCD70-8FBC-5639-A06F-F38DBDC9FA87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68B2DA-6005-D172-A73C-CB37A4B3F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0F416A2-F163-E7BB-AF10-6BF9274E20D0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7EC2C0-9933-0174-CDC8-14BD895757CE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A69F88-915D-0028-A598-F9141CB0AC6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84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66" r:id="rId5"/>
    <p:sldLayoutId id="2147483767" r:id="rId6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A9409-87B4-D972-D836-56CE5BD62906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114B6A-66E4-CCDE-E84E-1A4DBFB5F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652CA1-88AB-8B13-441F-29E3A822D3D3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1CF8F4-9082-84C3-9CE0-D83890F6439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4D3120-C5CB-1EE5-8AB9-B7E8AE8DDC9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92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794421-B102-76A4-D00C-1A9766635CE1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EDD57B-9EDC-1D13-9129-CD1ABE2CBB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CEA9D63-FA51-74AA-403D-496969EDA10F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6E2764-CE84-CCC0-DFF1-8FE7E4A837DF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C36E83-D73E-16F2-1197-881AC2536483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5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A4E6A5-2477-52A5-7481-CDE756B4F22A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A92AFC-4E36-C55A-5257-A759962FDB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18D904-297D-D9B7-F71E-F7D7A8A8A96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4C8932-601D-3E35-1E7B-DF85269DA4D5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0EEA9F-69FC-5BA9-CE54-61581962BEAC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58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48.png"/><Relationship Id="rId5" Type="http://schemas.openxmlformats.org/officeDocument/2006/relationships/image" Target="../media/image20.png"/><Relationship Id="rId15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47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18" Type="http://schemas.openxmlformats.org/officeDocument/2006/relationships/image" Target="../media/image35.png"/><Relationship Id="rId3" Type="http://schemas.microsoft.com/office/2007/relationships/hdphoto" Target="../media/hdphoto6.wdp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19" Type="http://schemas.openxmlformats.org/officeDocument/2006/relationships/image" Target="../media/image6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69.png"/><Relationship Id="rId5" Type="http://schemas.openxmlformats.org/officeDocument/2006/relationships/image" Target="../media/image20.png"/><Relationship Id="rId10" Type="http://schemas.openxmlformats.org/officeDocument/2006/relationships/image" Target="../media/image68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Relationship Id="rId14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19" Type="http://schemas.openxmlformats.org/officeDocument/2006/relationships/image" Target="../media/image7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18" Type="http://schemas.openxmlformats.org/officeDocument/2006/relationships/image" Target="../media/image35.png"/><Relationship Id="rId3" Type="http://schemas.microsoft.com/office/2007/relationships/hdphoto" Target="../media/hdphoto6.wdp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18" Type="http://schemas.openxmlformats.org/officeDocument/2006/relationships/image" Target="../media/image35.png"/><Relationship Id="rId3" Type="http://schemas.microsoft.com/office/2007/relationships/hdphoto" Target="../media/hdphoto6.wdp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19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6" Type="http://schemas.microsoft.com/office/2007/relationships/hdphoto" Target="../media/hdphoto10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48.png"/><Relationship Id="rId5" Type="http://schemas.openxmlformats.org/officeDocument/2006/relationships/image" Target="../media/image20.png"/><Relationship Id="rId15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47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47.png"/><Relationship Id="rId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56.pn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57.png"/><Relationship Id="rId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11" Type="http://schemas.openxmlformats.org/officeDocument/2006/relationships/image" Target="../media/image59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-79259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-79259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44FD0E-4C29-A0BD-C144-B63426FD29EB}"/>
              </a:ext>
            </a:extLst>
          </p:cNvPr>
          <p:cNvGrpSpPr/>
          <p:nvPr/>
        </p:nvGrpSpPr>
        <p:grpSpPr>
          <a:xfrm>
            <a:off x="8372207" y="2242393"/>
            <a:ext cx="3958661" cy="2171739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EF78A-28DE-383F-D4DA-673B76764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07E743-0631-1C74-1B8E-80161A35EB1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3DD62-A107-33EE-62A3-F643DE65FDA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956D7-D7A1-6ADB-E033-8CDFBF21DC7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64685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D1654-E187-24BC-E205-927BC9CB8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619" y="3065327"/>
            <a:ext cx="3685634" cy="31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468" y="-253726"/>
            <a:ext cx="13080875" cy="7365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278780" y="32201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FFF2C-C693-39F3-BAF9-11E268B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09" y="343347"/>
            <a:ext cx="4964160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146-8EC3-2C0B-407B-A05FD672A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275387"/>
            <a:ext cx="5385066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6871A-D279-322F-63FF-C02D1CFD1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88" y="3717902"/>
            <a:ext cx="5000481" cy="3107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CBB2A-62AA-4CC5-FA67-6CC37F306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3776548"/>
            <a:ext cx="5385066" cy="296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55" y="263135"/>
            <a:ext cx="810838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8292" y="334275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51" y="3690842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236" y="3666010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9" dur="10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2ABB3-5C79-1EB4-4F09-73E05D86C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1D6F5-6BE3-1A3F-DE3D-BF1C9AECE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194" y="1879600"/>
            <a:ext cx="5311541" cy="4508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2E1CE-F877-F7BC-C5FC-21247A83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38" y="1710993"/>
            <a:ext cx="2511770" cy="908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6A576-A107-407B-5D74-721CD1BF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899" y="1710993"/>
            <a:ext cx="2517866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D9280-7F39-805C-3F72-C2A07C997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87" y="203317"/>
            <a:ext cx="10742083" cy="1347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7D72D-6EF1-CF5B-B6F2-B3313E251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71" y="110810"/>
            <a:ext cx="1191871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00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6C97C-507B-2992-1EE7-320CD33AD2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33598" y="658416"/>
            <a:ext cx="1013243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3735643" y="366306"/>
            <a:ext cx="8495602" cy="5555587"/>
            <a:chOff x="3381841" y="387859"/>
            <a:chExt cx="8495602" cy="555558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841" y="387859"/>
              <a:ext cx="8495602" cy="55555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4879200" y="1480783"/>
              <a:ext cx="5863474" cy="393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 MỘT KỈ NIỆM ĐÁNG NHỚ CỦA EM VÀ NGƯỜI BẠN THÂN NHẤT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-79259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-79259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44FD0E-4C29-A0BD-C144-B63426FD29EB}"/>
              </a:ext>
            </a:extLst>
          </p:cNvPr>
          <p:cNvGrpSpPr/>
          <p:nvPr/>
        </p:nvGrpSpPr>
        <p:grpSpPr>
          <a:xfrm>
            <a:off x="8372207" y="2242393"/>
            <a:ext cx="3958661" cy="2171739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EF78A-28DE-383F-D4DA-673B76764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07E743-0631-1C74-1B8E-80161A35EB1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3DD62-A107-33EE-62A3-F643DE65FDA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956D7-D7A1-6ADB-E033-8CDFBF21DC7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87550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3CFFA-9960-6339-1F1A-6F5019E283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6607" y="719308"/>
            <a:ext cx="11602709" cy="20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9345" y="-372479"/>
            <a:ext cx="13562625" cy="73654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9441CD9-E8BD-564F-9D34-ACD1B2B1E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9536" y="1092394"/>
            <a:ext cx="10559187" cy="3206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19900" kern="0" dirty="0">
                <a:solidFill>
                  <a:schemeClr val="bg1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Nói và nghe</a:t>
            </a:r>
            <a:endParaRPr lang="id-ID" sz="19900" kern="0" dirty="0">
              <a:solidFill>
                <a:schemeClr val="bg1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2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83A43C-4F65-52B0-80F5-20985DB80C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17035" y="499443"/>
            <a:ext cx="9517429" cy="18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779549" y="-3999188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 – </a:t>
            </a:r>
            <a:r>
              <a:rPr lang="en-US" altLang="zh-CN" sz="4800" b="1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ĐOÁN NỘI DUNG 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20224" y="-2878090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sát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4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bức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đoán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nội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dung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từng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37FA4-1277-8C87-D76E-1FA1F2FB1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177" y="2992332"/>
            <a:ext cx="9650773" cy="3177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12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2" y="130629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EB9132-78C3-EB90-98FD-1EA937BCA3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22005" y="686687"/>
            <a:ext cx="1013243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4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BD0BAE3-C800-47A9-A130-EE3307C3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71415F-62BC-479A-9930-C2059792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628"/>
            <a:ext cx="12192000" cy="224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B4FDA9-3440-4267-9D02-87B809EC8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4C93318-3B1D-44DE-BF07-86C33BC55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0DF88B-DB50-40B5-80C3-C74D3FC09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2A2602C-DA98-41A2-8934-0818ACB0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A0257-91C7-4F8E-8FE3-2B93703A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81" y="1726483"/>
            <a:ext cx="1715490" cy="57183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FC34EE9F-E19F-929C-8394-6D70807E3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" y="4577898"/>
            <a:ext cx="12192000" cy="224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74EC10-F4B8-16F6-3E3A-235EA7B4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4468" y="-253726"/>
            <a:ext cx="13080875" cy="7365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A56EE-0FBA-0DA7-2446-52B35F8217FB}"/>
              </a:ext>
            </a:extLst>
          </p:cNvPr>
          <p:cNvSpPr txBox="1"/>
          <p:nvPr/>
        </p:nvSpPr>
        <p:spPr>
          <a:xfrm rot="20430819">
            <a:off x="2348895" y="976481"/>
            <a:ext cx="2990268" cy="9648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9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Nói và nghe</a:t>
            </a:r>
            <a:endParaRPr kumimoji="0" lang="id-ID" sz="19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7B7128-280A-BE54-77A5-B7F603C03EDA}"/>
              </a:ext>
            </a:extLst>
          </p:cNvPr>
          <p:cNvSpPr/>
          <p:nvPr/>
        </p:nvSpPr>
        <p:spPr>
          <a:xfrm>
            <a:off x="278780" y="32201"/>
            <a:ext cx="11870456" cy="687581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FFF2C-C693-39F3-BAF9-11E268BEB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09" y="343347"/>
            <a:ext cx="4964160" cy="3212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146-8EC3-2C0B-407B-A05FD672A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275387"/>
            <a:ext cx="5385066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B6871A-D279-322F-63FF-C02D1CFD1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88" y="3717902"/>
            <a:ext cx="5000481" cy="3107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CBB2A-62AA-4CC5-FA67-6CC37F306E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088" y="3776548"/>
            <a:ext cx="5385066" cy="2969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EF14AB-3AA6-066D-AD30-5FBFDA3095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355" y="263135"/>
            <a:ext cx="810838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1E85-D5B1-342B-E725-5C6D775C0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38292" y="334275"/>
            <a:ext cx="810838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F3070D-7363-F77A-D1FB-EDF08E8F9A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51" y="3690842"/>
            <a:ext cx="810838" cy="7498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627D2-1879-6E54-A0D6-251B1095B1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3236" y="3666010"/>
            <a:ext cx="81083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9" dur="10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#9Slide06 SVNBlow Brush" pitchFamily="2" charset="0"/>
              </a:rPr>
              <a:t>TRÒ CHƠI: "LẬT TRANH"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CC613-8147-42E5-32FE-2916D883D7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08" y="392043"/>
            <a:ext cx="4964160" cy="3036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8BE1E-1907-886D-B5AF-0F37EC05D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7" y="17106"/>
            <a:ext cx="810838" cy="74987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xa xưa trong rừng xanh sâu thẳm có những ai?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Từ xa xưa, trong rừng xanh sâu thẳm có đôi bạn sống bên nhau rất đầm ấm là bê vàng và dê trắng.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B3AC1F-7715-9F0A-58D3-6B7CAE7807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7659" y="3330334"/>
            <a:ext cx="5700254" cy="359695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83101" y="3705271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năm, trời hạn hán, vạn vật như thế nào?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109818" y="4532323"/>
            <a:ext cx="5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Một năm, trời hạn hán suối cạn nước, cây cỏ héo khô. Hai bạn mong mỏi từng cơn mưa trong tuyệt vọng. </a:t>
            </a:r>
          </a:p>
        </p:txBody>
      </p:sp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214420" y="5269830"/>
            <a:ext cx="1514788" cy="1424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DA59812-84F9-4956-8589-7425537BD42A}"/>
              </a:ext>
            </a:extLst>
          </p:cNvPr>
          <p:cNvSpPr txBox="1"/>
          <p:nvPr/>
        </p:nvSpPr>
        <p:spPr>
          <a:xfrm>
            <a:off x="1701987" y="-1559149"/>
            <a:ext cx="917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+mn-ea"/>
                <a:cs typeface="+mn-cs"/>
              </a:rPr>
              <a:t>TRÒ CHƠI: "LẬT TRANH"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38B14-5864-CDEE-E8F8-B766ECDAE4A9}"/>
              </a:ext>
            </a:extLst>
          </p:cNvPr>
          <p:cNvSpPr/>
          <p:nvPr/>
        </p:nvSpPr>
        <p:spPr>
          <a:xfrm>
            <a:off x="5702136" y="293376"/>
            <a:ext cx="5974498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40ED3-5007-0379-CB30-EC7D2C3C63E0}"/>
              </a:ext>
            </a:extLst>
          </p:cNvPr>
          <p:cNvSpPr txBox="1"/>
          <p:nvPr/>
        </p:nvSpPr>
        <p:spPr>
          <a:xfrm>
            <a:off x="5844368" y="351480"/>
            <a:ext cx="57751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vàng đi tìm cỏ và chuyện gì đã xảy ra?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74067-6378-D7F5-CA6A-E249AC92CAE3}"/>
              </a:ext>
            </a:extLst>
          </p:cNvPr>
          <p:cNvSpPr txBox="1"/>
          <p:nvPr/>
        </p:nvSpPr>
        <p:spPr>
          <a:xfrm>
            <a:off x="5774607" y="1159480"/>
            <a:ext cx="573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 vàng đi tìm cỏ bị lạc quên mất đường về nhà. Dê trắng thương bạn, đi tìm bạn khắp nẻo đường.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B3AC1F-7715-9F0A-58D3-6B7CAE780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3363" y="3330334"/>
            <a:ext cx="5700254" cy="359695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95020-D82F-F508-942F-700DA321E57C}"/>
              </a:ext>
            </a:extLst>
          </p:cNvPr>
          <p:cNvSpPr/>
          <p:nvPr/>
        </p:nvSpPr>
        <p:spPr>
          <a:xfrm>
            <a:off x="119408" y="3711664"/>
            <a:ext cx="5847161" cy="30369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7000"/>
            </a:schemeClr>
          </a:solidFill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104791-18A3-6EF0-BDCA-49735B3D4AFD}"/>
              </a:ext>
            </a:extLst>
          </p:cNvPr>
          <p:cNvSpPr txBox="1"/>
          <p:nvPr/>
        </p:nvSpPr>
        <p:spPr>
          <a:xfrm>
            <a:off x="191411" y="3764365"/>
            <a:ext cx="577515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bây giờ, dê trắng vẫn làm gì?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D9964-24F2-3E57-C94E-9EE784C31A12}"/>
              </a:ext>
            </a:extLst>
          </p:cNvPr>
          <p:cNvSpPr txBox="1"/>
          <p:nvPr/>
        </p:nvSpPr>
        <p:spPr>
          <a:xfrm>
            <a:off x="109818" y="4532323"/>
            <a:ext cx="5734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bây giờ, dê trắng vẫn đi tìm bạn khắp nơi và gọi bạn Bê!...Bê!...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062EC-ABCF-0E71-FFE5-FA01FD6559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420" y="89511"/>
            <a:ext cx="5352752" cy="3426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4FE82-9C35-DEA2-AA78-39A78ACD2C76}"/>
              </a:ext>
            </a:extLst>
          </p:cNvPr>
          <p:cNvSpPr txBox="1"/>
          <p:nvPr/>
        </p:nvSpPr>
        <p:spPr>
          <a:xfrm>
            <a:off x="5801806" y="830229"/>
            <a:ext cx="57751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Phản</a:t>
            </a:r>
            <a:r>
              <a:rPr kumimoji="0" lang="vi-VN" sz="24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ứng của Dê trắng ra sao?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/>
      <p:bldP spid="17" grpId="0" animBg="1"/>
      <p:bldP spid="18" grpId="0" animBg="1"/>
      <p:bldP spid="19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58398" y="-393432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8965" y="3054989"/>
            <a:ext cx="853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</a:t>
            </a:r>
            <a:r>
              <a:rPr kumimoji="0" lang="vi-VN" sz="4800" b="1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vàng và dê trắng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8800" y="-2622207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2F4C3-3ED8-8E7D-984A-07F6BF550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1708" y="3840312"/>
            <a:ext cx="7023027" cy="2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69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3035</TotalTime>
  <Words>329</Words>
  <Application>Microsoft Office PowerPoint</Application>
  <PresentationFormat>Widescreen</PresentationFormat>
  <Paragraphs>44</Paragraphs>
  <Slides>16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等线 Light</vt:lpstr>
      <vt:lpstr>#9Slide05 Aphrodite Pro</vt:lpstr>
      <vt:lpstr>#9Slide05 SVNShowcase Script</vt:lpstr>
      <vt:lpstr>#9Slide06 SVNBlow Brush</vt:lpstr>
      <vt:lpstr>#9Slide07 SVNZiclets</vt:lpstr>
      <vt:lpstr>Arial</vt:lpstr>
      <vt:lpstr>Bodoni MT</vt:lpstr>
      <vt:lpstr>Calibri</vt:lpstr>
      <vt:lpstr>Calibri Light</vt:lpstr>
      <vt:lpstr>Cambria</vt:lpstr>
      <vt:lpstr>Wingdings</vt:lpstr>
      <vt:lpstr>方正行楷简体</vt:lpstr>
      <vt:lpstr>汉真广标</vt:lpstr>
      <vt:lpstr>Office 主题</vt:lpstr>
      <vt:lpstr>1_Office Theme</vt:lpstr>
      <vt:lpstr>Office 主题​​</vt:lpstr>
      <vt:lpstr>1_Office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7</cp:revision>
  <dcterms:created xsi:type="dcterms:W3CDTF">2021-10-30T04:56:06Z</dcterms:created>
  <dcterms:modified xsi:type="dcterms:W3CDTF">2023-10-31T10:46:07Z</dcterms:modified>
</cp:coreProperties>
</file>