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sldIdLst>
    <p:sldId id="346" r:id="rId2"/>
    <p:sldId id="260" r:id="rId3"/>
    <p:sldId id="261" r:id="rId4"/>
    <p:sldId id="270" r:id="rId5"/>
    <p:sldId id="271" r:id="rId6"/>
    <p:sldId id="262" r:id="rId7"/>
    <p:sldId id="264" r:id="rId8"/>
    <p:sldId id="263" r:id="rId9"/>
    <p:sldId id="265" r:id="rId10"/>
    <p:sldId id="266" r:id="rId11"/>
    <p:sldId id="267" r:id="rId12"/>
    <p:sldId id="269" r:id="rId13"/>
    <p:sldId id="268" r:id="rId14"/>
    <p:sldId id="272" r:id="rId15"/>
    <p:sldId id="273" r:id="rId16"/>
    <p:sldId id="274" r:id="rId17"/>
    <p:sldId id="276" r:id="rId18"/>
    <p:sldId id="275" r:id="rId19"/>
    <p:sldId id="277" r:id="rId20"/>
    <p:sldId id="279" r:id="rId21"/>
    <p:sldId id="278" r:id="rId22"/>
    <p:sldId id="281" r:id="rId23"/>
    <p:sldId id="280" r:id="rId24"/>
    <p:sldId id="282" r:id="rId25"/>
    <p:sldId id="284" r:id="rId26"/>
    <p:sldId id="285" r:id="rId27"/>
    <p:sldId id="286" r:id="rId28"/>
    <p:sldId id="287" r:id="rId29"/>
    <p:sldId id="347" r:id="rId30"/>
  </p:sldIdLst>
  <p:sldSz cx="12192000" cy="6858000"/>
  <p:notesSz cx="6858000" cy="9144000"/>
  <p:embeddedFontLst>
    <p:embeddedFont>
      <p:font typeface="#9Slide05 Aphrodite Pro" panose="020B0604020202020204" charset="0"/>
      <p:regular r:id="rId32"/>
    </p:embeddedFont>
    <p:embeddedFont>
      <p:font typeface="#9Slide05 SVNMaphylla" panose="020B0604020202020204" charset="0"/>
      <p:regular r:id="rId33"/>
    </p:embeddedFont>
    <p:embeddedFont>
      <p:font typeface="#9Slide05 SVNUT Triumph" panose="00000500000000000000" charset="0"/>
      <p:italic r:id="rId34"/>
    </p:embeddedFont>
    <p:embeddedFont>
      <p:font typeface="#9Slide05 VL Fadilla" panose="020B0604020202020204" charset="0"/>
      <p:regular r:id="rId35"/>
    </p:embeddedFont>
    <p:embeddedFont>
      <p:font typeface="#9Slide07 HoneyCream" panose="020B0604020202020204" charset="0"/>
      <p:regular r:id="rId36"/>
    </p:embeddedFont>
    <p:embeddedFont>
      <p:font typeface="#9Slide07 IcielAmerican Forkbal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SVN-Poky's" panose="020B0604020202020204" charset="0"/>
      <p:regular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695CE-17D7-4A4B-8691-2F37C8BEF1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185A1-523A-4965-8BD8-E1308ADE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2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993047"/>
            <a:ext cx="12191999" cy="82202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580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3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32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4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7B722C-777A-4397-ACE2-21078F88CA11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33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BF778D-3B13-4E81-9298-C0C6C85485C0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260" b="-6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08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6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6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0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8C94F8-FB34-EE9E-9B5C-591680648A86}"/>
              </a:ext>
            </a:extLst>
          </p:cNvPr>
          <p:cNvGrpSpPr/>
          <p:nvPr userDrawn="1"/>
        </p:nvGrpSpPr>
        <p:grpSpPr>
          <a:xfrm>
            <a:off x="-3562065" y="165440"/>
            <a:ext cx="3958661" cy="2171739"/>
            <a:chOff x="6278216" y="1917262"/>
            <a:chExt cx="4339742" cy="29280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D1EEFC-5A8C-2266-7E40-F4963687D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F106004-181C-B32A-7647-34187DA8E12E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7EAB3F-F7BF-8D14-C2D9-F29A4DB760E4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3DAA22-38D7-2FEF-0FCA-723F07F649DB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57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-79259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-79259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44FD0E-4C29-A0BD-C144-B63426FD29EB}"/>
              </a:ext>
            </a:extLst>
          </p:cNvPr>
          <p:cNvGrpSpPr/>
          <p:nvPr/>
        </p:nvGrpSpPr>
        <p:grpSpPr>
          <a:xfrm>
            <a:off x="8372207" y="2242393"/>
            <a:ext cx="3958661" cy="2171739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5EF78A-28DE-383F-D4DA-673B76764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A07E743-0631-1C74-1B8E-80161A35EB1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33DD62-A107-33EE-62A3-F643DE65FDAD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956D7-D7A1-6ADB-E033-8CDFBF21DC76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287550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071256" y="155856"/>
            <a:ext cx="3124201" cy="937247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74218" y="1278213"/>
            <a:ext cx="11043564" cy="5057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60388" y="242499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1480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522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9856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99170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487528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487528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898399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20" y="0"/>
            <a:ext cx="7258772" cy="4443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7262" y="2045368"/>
            <a:ext cx="4775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  <a:latin typeface="UTM Avo" panose="02040603050506020204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9553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264122" y="161333"/>
            <a:ext cx="3149050" cy="102998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528202"/>
            <a:ext cx="11710737" cy="52094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39260" y="259711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768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10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8144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7458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105816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105816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516687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50495" y="4767898"/>
            <a:ext cx="5960534" cy="2109087"/>
            <a:chOff x="5706751" y="4643169"/>
            <a:chExt cx="5960534" cy="210908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DD0408-CB6D-4B43-A5A2-AF6553C73760}"/>
                </a:ext>
              </a:extLst>
            </p:cNvPr>
            <p:cNvGrpSpPr/>
            <p:nvPr/>
          </p:nvGrpSpPr>
          <p:grpSpPr>
            <a:xfrm>
              <a:off x="5706751" y="4643169"/>
              <a:ext cx="5960534" cy="2109087"/>
              <a:chOff x="2677480" y="252064"/>
              <a:chExt cx="6575934" cy="4824537"/>
            </a:xfrm>
          </p:grpSpPr>
          <p:sp>
            <p:nvSpPr>
              <p:cNvPr id="24" name="Freeform: Shape 4">
                <a:extLst>
                  <a:ext uri="{FF2B5EF4-FFF2-40B4-BE49-F238E27FC236}">
                    <a16:creationId xmlns:a16="http://schemas.microsoft.com/office/drawing/2014/main" id="{A7A1B5D2-C1C7-489B-B598-2305BC62AB8D}"/>
                  </a:ext>
                </a:extLst>
              </p:cNvPr>
              <p:cNvSpPr/>
              <p:nvPr/>
            </p:nvSpPr>
            <p:spPr>
              <a:xfrm>
                <a:off x="2833475" y="596656"/>
                <a:ext cx="6174137" cy="3691646"/>
              </a:xfrm>
              <a:custGeom>
                <a:avLst/>
                <a:gdLst>
                  <a:gd name="connsiteX0" fmla="*/ 913025 w 6174137"/>
                  <a:gd name="connsiteY0" fmla="*/ 165344 h 3691646"/>
                  <a:gd name="connsiteX1" fmla="*/ 201825 w 6174137"/>
                  <a:gd name="connsiteY1" fmla="*/ 292344 h 3691646"/>
                  <a:gd name="connsiteX2" fmla="*/ 11325 w 6174137"/>
                  <a:gd name="connsiteY2" fmla="*/ 965444 h 3691646"/>
                  <a:gd name="connsiteX3" fmla="*/ 62125 w 6174137"/>
                  <a:gd name="connsiteY3" fmla="*/ 2959344 h 3691646"/>
                  <a:gd name="connsiteX4" fmla="*/ 392325 w 6174137"/>
                  <a:gd name="connsiteY4" fmla="*/ 3594344 h 3691646"/>
                  <a:gd name="connsiteX5" fmla="*/ 2170325 w 6174137"/>
                  <a:gd name="connsiteY5" fmla="*/ 3670544 h 3691646"/>
                  <a:gd name="connsiteX6" fmla="*/ 5408825 w 6174137"/>
                  <a:gd name="connsiteY6" fmla="*/ 3403844 h 3691646"/>
                  <a:gd name="connsiteX7" fmla="*/ 6043825 w 6174137"/>
                  <a:gd name="connsiteY7" fmla="*/ 3251444 h 3691646"/>
                  <a:gd name="connsiteX8" fmla="*/ 6170825 w 6174137"/>
                  <a:gd name="connsiteY8" fmla="*/ 1790944 h 3691646"/>
                  <a:gd name="connsiteX9" fmla="*/ 6094625 w 6174137"/>
                  <a:gd name="connsiteY9" fmla="*/ 279644 h 3691646"/>
                  <a:gd name="connsiteX10" fmla="*/ 5675525 w 6174137"/>
                  <a:gd name="connsiteY10" fmla="*/ 244 h 3691646"/>
                  <a:gd name="connsiteX11" fmla="*/ 913025 w 6174137"/>
                  <a:gd name="connsiteY11" fmla="*/ 165344 h 369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74137" h="3691646">
                    <a:moveTo>
                      <a:pt x="913025" y="165344"/>
                    </a:moveTo>
                    <a:cubicBezTo>
                      <a:pt x="632566" y="162169"/>
                      <a:pt x="352108" y="158994"/>
                      <a:pt x="201825" y="292344"/>
                    </a:cubicBezTo>
                    <a:cubicBezTo>
                      <a:pt x="51542" y="425694"/>
                      <a:pt x="34608" y="520944"/>
                      <a:pt x="11325" y="965444"/>
                    </a:cubicBezTo>
                    <a:cubicBezTo>
                      <a:pt x="-11958" y="1409944"/>
                      <a:pt x="-1375" y="2521194"/>
                      <a:pt x="62125" y="2959344"/>
                    </a:cubicBezTo>
                    <a:cubicBezTo>
                      <a:pt x="125625" y="3397494"/>
                      <a:pt x="40958" y="3475811"/>
                      <a:pt x="392325" y="3594344"/>
                    </a:cubicBezTo>
                    <a:cubicBezTo>
                      <a:pt x="743692" y="3712877"/>
                      <a:pt x="1334242" y="3702294"/>
                      <a:pt x="2170325" y="3670544"/>
                    </a:cubicBezTo>
                    <a:cubicBezTo>
                      <a:pt x="3006408" y="3638794"/>
                      <a:pt x="4763242" y="3473694"/>
                      <a:pt x="5408825" y="3403844"/>
                    </a:cubicBezTo>
                    <a:cubicBezTo>
                      <a:pt x="6054408" y="3333994"/>
                      <a:pt x="5916825" y="3520261"/>
                      <a:pt x="6043825" y="3251444"/>
                    </a:cubicBezTo>
                    <a:cubicBezTo>
                      <a:pt x="6170825" y="2982627"/>
                      <a:pt x="6162358" y="2286244"/>
                      <a:pt x="6170825" y="1790944"/>
                    </a:cubicBezTo>
                    <a:cubicBezTo>
                      <a:pt x="6179292" y="1295644"/>
                      <a:pt x="6177175" y="578094"/>
                      <a:pt x="6094625" y="279644"/>
                    </a:cubicBezTo>
                    <a:cubicBezTo>
                      <a:pt x="6012075" y="-18806"/>
                      <a:pt x="5675525" y="244"/>
                      <a:pt x="5675525" y="244"/>
                    </a:cubicBezTo>
                    <a:lnTo>
                      <a:pt x="913025" y="165344"/>
                    </a:lnTo>
                    <a:close/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8A43F43-001B-41A4-8223-AB796B920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4" t="21613" r="9831" b="22448"/>
              <a:stretch/>
            </p:blipFill>
            <p:spPr>
              <a:xfrm>
                <a:off x="2677480" y="252064"/>
                <a:ext cx="6575934" cy="4824537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165899" y="4973053"/>
              <a:ext cx="5015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UTM Androgyne" panose="02040603050506020204" pitchFamily="18" charset="0"/>
                </a:rPr>
                <a:t>Các em luyện đọc nối tiếp theo khổ thơ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1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63918" y="-504883"/>
            <a:ext cx="6409743" cy="4708243"/>
            <a:chOff x="2663918" y="-504883"/>
            <a:chExt cx="6409743" cy="47082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64295E-FA19-48CC-A97D-0B2DA475D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3918" y="-504883"/>
              <a:ext cx="6409743" cy="470824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374211" y="820419"/>
              <a:ext cx="54435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n>
                    <a:solidFill>
                      <a:schemeClr val="bg1"/>
                    </a:solidFill>
                  </a:ln>
                  <a:solidFill>
                    <a:srgbClr val="FF6600"/>
                  </a:solidFill>
                  <a:latin typeface="UTM Avo" panose="02040603050506020204" pitchFamily="18" charset="0"/>
                </a:rPr>
                <a:t>Luyện đọc từ khó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729343" y="1928128"/>
            <a:ext cx="3481700" cy="1594774"/>
            <a:chOff x="1436916" y="1638283"/>
            <a:chExt cx="3481700" cy="1594774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895043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FF6600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thuở nào</a:t>
              </a:r>
              <a:endParaRPr lang="zh-CN" altLang="en-US" sz="3600" b="1" dirty="0">
                <a:solidFill>
                  <a:srgbClr val="FF6600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902525" y="3548159"/>
            <a:ext cx="3481700" cy="1594774"/>
            <a:chOff x="1436916" y="1638283"/>
            <a:chExt cx="3481700" cy="159477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906094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008000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sâu thẳm</a:t>
              </a:r>
              <a:endParaRPr lang="zh-CN" altLang="en-US" sz="3600" b="1" dirty="0">
                <a:solidFill>
                  <a:srgbClr val="008000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1153084" y="5085366"/>
            <a:ext cx="3842364" cy="1594774"/>
            <a:chOff x="1436916" y="1638283"/>
            <a:chExt cx="3481700" cy="1594774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2010237" y="2113108"/>
              <a:ext cx="274343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E53B8C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hạn hán</a:t>
              </a:r>
              <a:endParaRPr lang="zh-CN" altLang="en-US" sz="3600" b="1" dirty="0">
                <a:solidFill>
                  <a:srgbClr val="E53B8C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5943003" y="2078374"/>
            <a:ext cx="3481700" cy="1594774"/>
            <a:chOff x="1436916" y="1638283"/>
            <a:chExt cx="3481700" cy="1594774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976434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héo khô</a:t>
              </a:r>
              <a:endParaRPr lang="zh-CN" altLang="en-US" sz="3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6287663" y="3490592"/>
            <a:ext cx="3953869" cy="1594774"/>
            <a:chOff x="1436916" y="1638283"/>
            <a:chExt cx="3481700" cy="1594774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890809" y="2070187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FF5050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lang thang</a:t>
              </a:r>
              <a:endParaRPr lang="zh-CN" altLang="en-US" sz="3600" b="1" dirty="0">
                <a:solidFill>
                  <a:srgbClr val="FF5050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6587853" y="5001460"/>
            <a:ext cx="3797070" cy="1594774"/>
            <a:chOff x="1436916" y="1638283"/>
            <a:chExt cx="3481700" cy="1594774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901511" y="2070187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7030A0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khắp nẻo</a:t>
              </a:r>
              <a:endParaRPr lang="zh-CN" altLang="en-US" sz="3600" b="1" dirty="0">
                <a:solidFill>
                  <a:srgbClr val="7030A0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12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17061" y="-439568"/>
            <a:ext cx="4552332" cy="3835911"/>
            <a:chOff x="2663918" y="-504883"/>
            <a:chExt cx="6850567" cy="47082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64295E-FA19-48CC-A97D-0B2DA475D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3918" y="-504883"/>
              <a:ext cx="6409743" cy="470824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70909" y="778087"/>
              <a:ext cx="5443576" cy="1019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latin typeface="UTM Avo" panose="02040603050506020204" pitchFamily="18" charset="0"/>
                </a:rPr>
                <a:t>Từ ngữ</a:t>
              </a:r>
            </a:p>
          </p:txBody>
        </p:sp>
      </p:grpSp>
      <p:sp>
        <p:nvSpPr>
          <p:cNvPr id="5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875210" y="2098817"/>
            <a:ext cx="10162903" cy="4158292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方正卡通简体" panose="03000509000000000000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0606" y="2860766"/>
            <a:ext cx="9222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thẳm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thiếu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do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gây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Lang thang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40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76624" y="687503"/>
            <a:ext cx="3282704" cy="1744153"/>
            <a:chOff x="876624" y="687503"/>
            <a:chExt cx="3282704" cy="1744153"/>
          </a:xfrm>
        </p:grpSpPr>
        <p:sp>
          <p:nvSpPr>
            <p:cNvPr id="3" name="圆角矩形 53"/>
            <p:cNvSpPr/>
            <p:nvPr/>
          </p:nvSpPr>
          <p:spPr>
            <a:xfrm>
              <a:off x="876624" y="687503"/>
              <a:ext cx="3282704" cy="1744153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6624" y="897859"/>
              <a:ext cx="31447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Sâu thẳm</a:t>
              </a:r>
              <a:r>
                <a:rPr lang="en-US" sz="4000">
                  <a:solidFill>
                    <a:srgbClr val="002060"/>
                  </a:solidFill>
                  <a:latin typeface="UTM Avo" panose="02040603050506020204" pitchFamily="18" charset="0"/>
                </a:rPr>
                <a:t>: rất sâu.</a:t>
              </a:r>
            </a:p>
          </p:txBody>
        </p:sp>
      </p:grpSp>
      <p:pic>
        <p:nvPicPr>
          <p:cNvPr id="1026" name="Picture 2" descr="Thám hiểm hang &quot;không đáy&quot; sâu nhất hành tinh, được ví như lối vào lòng  Trái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75" y="1764604"/>
            <a:ext cx="7397171" cy="4836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ác hại của hạn hán và một số giải pháp phòng chống hạn h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0" y="1456841"/>
            <a:ext cx="10197884" cy="54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841" y="379623"/>
            <a:ext cx="9841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Hạn hán</a:t>
            </a:r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: tình trạng thiếu nước do nắng lâu, không mưa gây ra.</a:t>
            </a:r>
          </a:p>
        </p:txBody>
      </p:sp>
    </p:spTree>
    <p:extLst>
      <p:ext uri="{BB962C8B-B14F-4D97-AF65-F5344CB8AC3E}">
        <p14:creationId xmlns:p14="http://schemas.microsoft.com/office/powerpoint/2010/main" val="230020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96" y="0"/>
            <a:ext cx="9949444" cy="609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3791" y="3176744"/>
            <a:ext cx="6532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  <a:latin typeface="UTM Avo" panose="020406030505060202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6349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937669" y="540508"/>
            <a:ext cx="10081626" cy="1339632"/>
            <a:chOff x="-180829" y="2659031"/>
            <a:chExt cx="2993004" cy="41802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1. Câu chuyện được kể trong bài thơ diễn ra khi nào? Ở đâu?   </a:t>
              </a:r>
              <a:endPara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-109010" y="-47692"/>
            <a:ext cx="1580735" cy="7503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09010" y="2964742"/>
            <a:ext cx="6695791" cy="3064098"/>
            <a:chOff x="-9088" y="3540320"/>
            <a:chExt cx="6175592" cy="36220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368490" y="3571967"/>
              <a:ext cx="5431809" cy="3590391"/>
              <a:chOff x="1006064" y="1522807"/>
              <a:chExt cx="9977377" cy="8098653"/>
            </a:xfrm>
          </p:grpSpPr>
          <p:sp>
            <p:nvSpPr>
              <p:cNvPr id="16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80986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1208559" y="1738846"/>
                <a:ext cx="9523082" cy="7498067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39232" y="4065641"/>
              <a:ext cx="5527272" cy="2437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Tự xa xưa thuở nào</a:t>
              </a:r>
            </a:p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Trong rừng xanh sâu thẳm</a:t>
              </a:r>
            </a:p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Đôi bạn sống bên nhau</a:t>
              </a:r>
            </a:p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Bê vàng và dê trắng.</a:t>
              </a:r>
            </a:p>
          </p:txBody>
        </p:sp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5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4267" flipV="1">
              <a:off x="-9088" y="3540320"/>
              <a:ext cx="1175639" cy="380489"/>
            </a:xfrm>
            <a:prstGeom prst="rect">
              <a:avLst/>
            </a:prstGeom>
          </p:spPr>
        </p:pic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86726" flipV="1">
              <a:off x="4881784" y="3558533"/>
              <a:ext cx="1175639" cy="380489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712922" y="3921071"/>
            <a:ext cx="3107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712922" y="4429932"/>
            <a:ext cx="4207421" cy="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724279" y="1598503"/>
            <a:ext cx="7604966" cy="4926283"/>
            <a:chOff x="5724279" y="1598503"/>
            <a:chExt cx="7604966" cy="4926283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24279" y="1598503"/>
              <a:ext cx="7604966" cy="4926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818901" y="3285156"/>
              <a:ext cx="455648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latin typeface="UTM Aptima" panose="02040603050506020204" pitchFamily="18" charset="0"/>
                </a:rPr>
                <a:t>Câu chuyện được kể trong bài thơ diễn ra từ thuở xa xưa, trong rừng xanh sâu thẳm.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76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937669" y="540508"/>
            <a:ext cx="10081626" cy="1339632"/>
            <a:chOff x="-180829" y="2659031"/>
            <a:chExt cx="2993004" cy="41802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2. Chuyện gì xảy ra khiến bê vàng phải lang thang đi tìm cỏ?</a:t>
              </a:r>
              <a:endPara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-109010" y="86101"/>
            <a:ext cx="1580735" cy="7503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9010" y="2964742"/>
            <a:ext cx="6695791" cy="3064098"/>
            <a:chOff x="-9088" y="3540320"/>
            <a:chExt cx="6175592" cy="36220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368490" y="3571967"/>
              <a:ext cx="5431809" cy="3590391"/>
              <a:chOff x="1006064" y="1522807"/>
              <a:chExt cx="9977377" cy="8098653"/>
            </a:xfrm>
          </p:grpSpPr>
          <p:sp>
            <p:nvSpPr>
              <p:cNvPr id="14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80986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1208559" y="1738846"/>
                <a:ext cx="9523082" cy="7498067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39232" y="4065641"/>
              <a:ext cx="5527272" cy="2728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C00000"/>
                  </a:solidFill>
                  <a:latin typeface="UTM Avo" panose="02040603050506020204" pitchFamily="18" charset="0"/>
                </a:rPr>
                <a:t>Một năm, trời hạn hán</a:t>
              </a:r>
            </a:p>
            <a:p>
              <a:r>
                <a:rPr lang="en-US" sz="3600">
                  <a:solidFill>
                    <a:srgbClr val="C00000"/>
                  </a:solidFill>
                  <a:latin typeface="UTM Avo" panose="02040603050506020204" pitchFamily="18" charset="0"/>
                </a:rPr>
                <a:t>Suối cạn, cỏ héo khô</a:t>
              </a:r>
            </a:p>
            <a:p>
              <a:r>
                <a:rPr lang="en-US" sz="3600">
                  <a:solidFill>
                    <a:srgbClr val="C00000"/>
                  </a:solidFill>
                  <a:latin typeface="UTM Avo" panose="02040603050506020204" pitchFamily="18" charset="0"/>
                </a:rPr>
                <a:t>Lấy gì nuôi đôi bạn</a:t>
              </a:r>
            </a:p>
            <a:p>
              <a:r>
                <a:rPr lang="en-US" sz="3600">
                  <a:solidFill>
                    <a:srgbClr val="C00000"/>
                  </a:solidFill>
                  <a:latin typeface="UTM Avo" panose="02040603050506020204" pitchFamily="18" charset="0"/>
                </a:rPr>
                <a:t>Chờ mưa đến bao giờ?</a:t>
              </a:r>
            </a:p>
          </p:txBody>
        </p:sp>
        <p:pic>
          <p:nvPicPr>
            <p:cNvPr id="1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5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4267" flipV="1">
              <a:off x="-9088" y="3540320"/>
              <a:ext cx="1175639" cy="380489"/>
            </a:xfrm>
            <a:prstGeom prst="rect">
              <a:avLst/>
            </a:prstGeom>
          </p:spPr>
        </p:pic>
        <p:pic>
          <p:nvPicPr>
            <p:cNvPr id="1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86726" flipV="1">
              <a:off x="4881784" y="3558533"/>
              <a:ext cx="1175639" cy="380489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/>
        </p:nvCxnSpPr>
        <p:spPr>
          <a:xfrm>
            <a:off x="702407" y="3980481"/>
            <a:ext cx="4937760" cy="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2407" y="4553919"/>
            <a:ext cx="4663440" cy="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724279" y="1598503"/>
            <a:ext cx="7604966" cy="4926283"/>
            <a:chOff x="5724279" y="1598503"/>
            <a:chExt cx="7604966" cy="4926283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24279" y="1598503"/>
              <a:ext cx="7604966" cy="4926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855802" y="3124819"/>
              <a:ext cx="455648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Một năm trời hạn hán, cỏ cây héo khô, bê vàng không chờ được mưa để có cỏ ăn nên đã lang thang đi tìm cỏ.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80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120" y="-89122"/>
            <a:ext cx="1590777" cy="15750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41717" y="1047778"/>
            <a:ext cx="2811440" cy="1105510"/>
            <a:chOff x="-856881" y="1091821"/>
            <a:chExt cx="2811440" cy="1105510"/>
          </a:xfrm>
        </p:grpSpPr>
        <p:sp>
          <p:nvSpPr>
            <p:cNvPr id="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01498" y="786988"/>
            <a:ext cx="2429299" cy="1107996"/>
            <a:chOff x="4951288" y="1452919"/>
            <a:chExt cx="2429299" cy="1107996"/>
          </a:xfrm>
        </p:grpSpPr>
        <p:sp>
          <p:nvSpPr>
            <p:cNvPr id="10" name="TextBox 9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17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600533"/>
            <a:ext cx="6295058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en-US" sz="16600" b="1">
                <a:solidFill>
                  <a:srgbClr val="92D050"/>
                </a:solidFill>
                <a:latin typeface="#9Slide07 IcielAmerican Forkbal" pitchFamily="2" charset="0"/>
              </a:rPr>
              <a:t> </a:t>
            </a:r>
            <a:r>
              <a:rPr lang="en-US" sz="16600" b="1">
                <a:solidFill>
                  <a:srgbClr val="FF0000"/>
                </a:solidFill>
                <a:latin typeface="#9Slide05 SVNMaphylla" pitchFamily="2" charset="0"/>
              </a:rPr>
              <a:t>Gọi bạn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1631" y="4137626"/>
            <a:ext cx="5258332" cy="943894"/>
            <a:chOff x="1111988" y="4065820"/>
            <a:chExt cx="5258332" cy="943894"/>
          </a:xfrm>
        </p:grpSpPr>
        <p:sp>
          <p:nvSpPr>
            <p:cNvPr id="14" name="Rectangle 13"/>
            <p:cNvSpPr/>
            <p:nvPr/>
          </p:nvSpPr>
          <p:spPr>
            <a:xfrm>
              <a:off x="1111988" y="4086384"/>
              <a:ext cx="5258332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5400" b="1" kern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UT Triumph" panose="00000500000000000000" pitchFamily="2" charset="0"/>
                  <a:cs typeface="#9Slide05 Bodega Script" pitchFamily="2" charset="0"/>
                  <a:sym typeface="Arial"/>
                </a:rPr>
                <a:t>Tiết 1, 2: Đọc </a:t>
              </a:r>
              <a:endParaRPr lang="en-US" sz="5400" b="1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cs typeface="#9Slide05 Bodega Script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11988" y="4065820"/>
              <a:ext cx="5258332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5400" b="1" kern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#9Slide05 SVNUT Triumph" panose="00000500000000000000" pitchFamily="2" charset="0"/>
                  <a:cs typeface="#9Slide05 Bodega Script" pitchFamily="2" charset="0"/>
                  <a:sym typeface="Arial"/>
                </a:rPr>
                <a:t>Tiết 1, 2: Đọc </a:t>
              </a:r>
              <a:endParaRPr lang="en-US" sz="5400" b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/>
                <a:latin typeface="#9Slide05 SVNUT Triumph" panose="00000500000000000000" pitchFamily="2" charset="0"/>
                <a:cs typeface="#9Slide05 Bodega Script" pitchFamily="2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57317" y="3624719"/>
            <a:ext cx="218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 (Định Hải)</a:t>
            </a:r>
            <a:endParaRPr lang="en-US" sz="2800" i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937669" y="540508"/>
            <a:ext cx="10081626" cy="1339632"/>
            <a:chOff x="-180829" y="2659031"/>
            <a:chExt cx="2993004" cy="41802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3. Khi bê vàng quên đường về, dê trắng đã làm gì?</a:t>
              </a:r>
              <a:endPara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-109010" y="86101"/>
            <a:ext cx="1580735" cy="7503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89203" y="2334547"/>
            <a:ext cx="8052517" cy="4395616"/>
            <a:chOff x="-45558" y="3322056"/>
            <a:chExt cx="6234869" cy="51960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368490" y="3571966"/>
              <a:ext cx="5431809" cy="4946100"/>
              <a:chOff x="1006064" y="1522804"/>
              <a:chExt cx="9977377" cy="11156653"/>
            </a:xfrm>
          </p:grpSpPr>
          <p:sp>
            <p:nvSpPr>
              <p:cNvPr id="15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1006064" y="1522804"/>
                <a:ext cx="9977377" cy="111566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1208559" y="1738847"/>
                <a:ext cx="9523082" cy="10403397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39233" y="4065640"/>
              <a:ext cx="5134225" cy="4038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vàng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đi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cỏ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Lang thang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quên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về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Dê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trắng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quá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Chạy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khắp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nẻo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bê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bây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dê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trắng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Vẫn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hoài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:”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!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!“.</a:t>
              </a:r>
            </a:p>
          </p:txBody>
        </p:sp>
        <p:pic>
          <p:nvPicPr>
            <p:cNvPr id="1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5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4267" flipV="1">
              <a:off x="-45558" y="3435813"/>
              <a:ext cx="1175639" cy="625530"/>
            </a:xfrm>
            <a:prstGeom prst="rect">
              <a:avLst/>
            </a:prstGeom>
          </p:spPr>
        </p:pic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86726" flipV="1">
              <a:off x="5013672" y="3322056"/>
              <a:ext cx="1175639" cy="746988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626985" y="4621583"/>
            <a:ext cx="45992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626985" y="5210518"/>
            <a:ext cx="3971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04639" y="6302419"/>
            <a:ext cx="3673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5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937669" y="540508"/>
            <a:ext cx="10081626" cy="1339632"/>
            <a:chOff x="-180829" y="2659031"/>
            <a:chExt cx="2993004" cy="41802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4. Nêu cảm nghĩ của em về bê vàng và dê trắng? </a:t>
              </a:r>
              <a:endPara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-109010" y="86101"/>
            <a:ext cx="1580735" cy="750356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3536523" y="2654374"/>
            <a:ext cx="7684250" cy="3792921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763" y="3027340"/>
            <a:ext cx="66797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UTM Aptima" panose="02040603050506020204" pitchFamily="18" charset="0"/>
              </a:rPr>
              <a:t>   Bê vàng bị lạc đường, rất đáng thương, dê trắng rất nhớ bạn, thương bạn; bê vàng và dê trắng chơi với nhau rất thân thiết, tình cảm; tình bạn của hai bạn rất đẹp và đáng quý,…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1417" y="1502828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2464452" y="82439"/>
            <a:ext cx="6112958" cy="116981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653645"/>
            <a:ext cx="11710737" cy="5084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5683" y="1565905"/>
            <a:ext cx="3032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306" y="2118107"/>
            <a:ext cx="5438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200"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200"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200"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348" y="4493865"/>
            <a:ext cx="5152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200"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200"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200"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1682" y="2157368"/>
            <a:ext cx="59610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200"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200"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200"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200"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200"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37248" y="5354902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A047A-B991-455D-A476-7409E5290ADB}"/>
              </a:ext>
            </a:extLst>
          </p:cNvPr>
          <p:cNvSpPr txBox="1"/>
          <p:nvPr/>
        </p:nvSpPr>
        <p:spPr>
          <a:xfrm>
            <a:off x="3047034" y="251427"/>
            <a:ext cx="4795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</a:t>
            </a:r>
            <a:r>
              <a:rPr lang="vi-VN" sz="40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17479D"/>
                </a:solidFill>
                <a:latin typeface="UTM Avo" panose="02040603050506020204" pitchFamily="18" charset="0"/>
              </a:rPr>
              <a:t>  LẠI</a:t>
            </a:r>
          </a:p>
        </p:txBody>
      </p:sp>
    </p:spTree>
    <p:extLst>
      <p:ext uri="{BB962C8B-B14F-4D97-AF65-F5344CB8AC3E}">
        <p14:creationId xmlns:p14="http://schemas.microsoft.com/office/powerpoint/2010/main" val="261333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97" y="0"/>
            <a:ext cx="9949444" cy="609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3825" y="2711794"/>
            <a:ext cx="6532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6600"/>
                </a:solidFill>
                <a:latin typeface="UTM Avo" panose="020406030505060202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12027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5939" y="422571"/>
            <a:ext cx="10491689" cy="1638451"/>
            <a:chOff x="1016687" y="422571"/>
            <a:chExt cx="10491689" cy="1638451"/>
          </a:xfrm>
        </p:grpSpPr>
        <p:grpSp>
          <p:nvGrpSpPr>
            <p:cNvPr id="3" name="组合 10"/>
            <p:cNvGrpSpPr/>
            <p:nvPr/>
          </p:nvGrpSpPr>
          <p:grpSpPr>
            <a:xfrm>
              <a:off x="1016687" y="422571"/>
              <a:ext cx="10491689" cy="1638451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5" name="矩形: 圆角 11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92D4AF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12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92D4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305969" y="657021"/>
              <a:ext cx="99019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FF0066"/>
                  </a:solidFill>
                  <a:latin typeface="UTM Avo" panose="02040603050506020204" pitchFamily="18" charset="0"/>
                </a:rPr>
                <a:t>1. </a:t>
              </a:r>
              <a:r>
                <a:rPr lang="en-US" sz="3600" b="1">
                  <a:latin typeface="UTM Avo" panose="02040603050506020204" pitchFamily="18" charset="0"/>
                </a:rPr>
                <a:t>Tìm từ ngữ thể hiện tâm trạng của dê trắng khi không thấy bạn trở về </a:t>
              </a:r>
              <a:r>
                <a:rPr lang="vi-VN" sz="3600" b="1">
                  <a:latin typeface="UTM Avo" panose="02040603050506020204" pitchFamily="18" charset="0"/>
                </a:rPr>
                <a:t>?</a:t>
              </a:r>
              <a:endParaRPr lang="vi-VN" sz="36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1451" y="2499376"/>
            <a:ext cx="4897986" cy="48979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37663" y="2775924"/>
            <a:ext cx="3228056" cy="888274"/>
            <a:chOff x="3562521" y="3225616"/>
            <a:chExt cx="3228056" cy="888274"/>
          </a:xfrm>
        </p:grpSpPr>
        <p:sp>
          <p:nvSpPr>
            <p:cNvPr id="9" name="Rounded Rectangle 8"/>
            <p:cNvSpPr/>
            <p:nvPr/>
          </p:nvSpPr>
          <p:spPr>
            <a:xfrm>
              <a:off x="3562521" y="3225616"/>
              <a:ext cx="2942782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86120" y="3285032"/>
              <a:ext cx="300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6600"/>
                  </a:solidFill>
                  <a:latin typeface="UTM Avo" panose="02040603050506020204" pitchFamily="18" charset="0"/>
                </a:rPr>
                <a:t> lo lắng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49254" y="4438516"/>
            <a:ext cx="3398839" cy="888274"/>
            <a:chOff x="3479644" y="3225616"/>
            <a:chExt cx="3398839" cy="888274"/>
          </a:xfrm>
        </p:grpSpPr>
        <p:sp>
          <p:nvSpPr>
            <p:cNvPr id="12" name="Rounded Rectangle 11"/>
            <p:cNvSpPr/>
            <p:nvPr/>
          </p:nvSpPr>
          <p:spPr>
            <a:xfrm>
              <a:off x="3562520" y="3225616"/>
              <a:ext cx="3315963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79644" y="3285033"/>
              <a:ext cx="32163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rgbClr val="00CC00"/>
                  </a:solidFill>
                  <a:latin typeface="UTM Avo" panose="02040603050506020204" pitchFamily="18" charset="0"/>
                </a:rPr>
                <a:t>bồn chồn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5155" y="3515594"/>
            <a:ext cx="3228056" cy="888274"/>
            <a:chOff x="3562521" y="3225616"/>
            <a:chExt cx="3228056" cy="888274"/>
          </a:xfrm>
        </p:grpSpPr>
        <p:sp>
          <p:nvSpPr>
            <p:cNvPr id="15" name="Rounded Rectangle 14"/>
            <p:cNvSpPr/>
            <p:nvPr/>
          </p:nvSpPr>
          <p:spPr>
            <a:xfrm>
              <a:off x="3562521" y="3225616"/>
              <a:ext cx="2942782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86120" y="3285032"/>
              <a:ext cx="300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7030A0"/>
                  </a:solidFill>
                  <a:latin typeface="UTM Avo" panose="02040603050506020204" pitchFamily="18" charset="0"/>
                </a:rPr>
                <a:t> thương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49127" y="5321692"/>
            <a:ext cx="3528501" cy="888274"/>
            <a:chOff x="3562521" y="3225616"/>
            <a:chExt cx="3528501" cy="888274"/>
          </a:xfrm>
        </p:grpSpPr>
        <p:sp>
          <p:nvSpPr>
            <p:cNvPr id="18" name="Rounded Rectangle 17"/>
            <p:cNvSpPr/>
            <p:nvPr/>
          </p:nvSpPr>
          <p:spPr>
            <a:xfrm>
              <a:off x="3562521" y="3225616"/>
              <a:ext cx="2942782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86565" y="3313533"/>
              <a:ext cx="300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rgbClr val="FF0066"/>
                  </a:solidFill>
                  <a:latin typeface="UTM Avo" panose="02040603050506020204" pitchFamily="18" charset="0"/>
                </a:rPr>
                <a:t>nhớ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12174" y="5765829"/>
            <a:ext cx="3228056" cy="888274"/>
            <a:chOff x="3562521" y="3225616"/>
            <a:chExt cx="3228056" cy="888274"/>
          </a:xfrm>
        </p:grpSpPr>
        <p:sp>
          <p:nvSpPr>
            <p:cNvPr id="21" name="Rounded Rectangle 20"/>
            <p:cNvSpPr/>
            <p:nvPr/>
          </p:nvSpPr>
          <p:spPr>
            <a:xfrm>
              <a:off x="3562521" y="3225616"/>
              <a:ext cx="2942782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86120" y="3285032"/>
              <a:ext cx="300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bất 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1" y="1881738"/>
            <a:ext cx="3914274" cy="508855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128210" y="288758"/>
            <a:ext cx="7539789" cy="2117557"/>
          </a:xfrm>
          <a:prstGeom prst="wedgeRoundRectCallout">
            <a:avLst>
              <a:gd name="adj1" fmla="val -50703"/>
              <a:gd name="adj2" fmla="val 80533"/>
              <a:gd name="adj3" fmla="val 16667"/>
            </a:avLst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48992" y="470373"/>
            <a:ext cx="7098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2. </a:t>
            </a:r>
            <a:r>
              <a:rPr lang="en-US" sz="3600" b="1">
                <a:latin typeface="UTM Avo" panose="02040603050506020204" pitchFamily="18" charset="0"/>
              </a:rPr>
              <a:t>Đóng vai một người bạn trong rừng, nói lời an ủi dê trắng</a:t>
            </a:r>
            <a:r>
              <a:rPr lang="vi-VN" sz="3600" b="1">
                <a:latin typeface="UTM Avo" panose="02040603050506020204" pitchFamily="18" charset="0"/>
              </a:rPr>
              <a:t>?</a:t>
            </a:r>
            <a:endParaRPr lang="vi-VN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4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3B2FB8-6B1D-4F67-A3BF-A431EECAA7D5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93" b="-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" b="100000" l="0" r="100000">
                        <a14:foregroundMark x1="4092" y1="7551" x2="18331" y2="16429"/>
                        <a14:foregroundMark x1="42390" y1="5816" x2="42390" y2="11939"/>
                        <a14:foregroundMark x1="15221" y1="95510" x2="15221" y2="95510"/>
                        <a14:foregroundMark x1="35352" y1="98878" x2="35352" y2="98878"/>
                        <a14:foregroundMark x1="49591" y1="95816" x2="49591" y2="95816"/>
                        <a14:foregroundMark x1="97218" y1="97551" x2="97218" y2="97551"/>
                        <a14:foregroundMark x1="28151" y1="25000" x2="26023" y2="2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250" y="2023478"/>
            <a:ext cx="3014177" cy="4834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100000" l="0" r="100000">
                        <a14:foregroundMark x1="26223" y1="19636" x2="29280" y2="2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4" y="2699014"/>
            <a:ext cx="3875514" cy="43449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53537" y="157295"/>
            <a:ext cx="4787676" cy="2541719"/>
            <a:chOff x="5918314" y="771553"/>
            <a:chExt cx="4787676" cy="3128259"/>
          </a:xfrm>
        </p:grpSpPr>
        <p:sp>
          <p:nvSpPr>
            <p:cNvPr id="6" name="Oval Callout 5"/>
            <p:cNvSpPr/>
            <p:nvPr/>
          </p:nvSpPr>
          <p:spPr>
            <a:xfrm>
              <a:off x="5918314" y="771553"/>
              <a:ext cx="4787676" cy="3128259"/>
            </a:xfrm>
            <a:prstGeom prst="wedgeEllipseCallout">
              <a:avLst>
                <a:gd name="adj1" fmla="val -31221"/>
                <a:gd name="adj2" fmla="val 7309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42396" y="1434454"/>
              <a:ext cx="4339511" cy="1931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Bê vàng đi rồi sẽ quay lại thôi. Cậu đừng lo lắng quá!</a:t>
              </a:r>
              <a:endParaRPr lang="vi-VN" sz="28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2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3B2FB8-6B1D-4F67-A3BF-A431EECAA7D5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93" b="-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100000" l="0" r="100000">
                        <a14:foregroundMark x1="26223" y1="19636" x2="29280" y2="2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4" y="2699014"/>
            <a:ext cx="3875514" cy="43449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53537" y="157295"/>
            <a:ext cx="4787676" cy="2541719"/>
            <a:chOff x="5918314" y="771553"/>
            <a:chExt cx="4787676" cy="3128259"/>
          </a:xfrm>
        </p:grpSpPr>
        <p:sp>
          <p:nvSpPr>
            <p:cNvPr id="6" name="Oval Callout 5"/>
            <p:cNvSpPr/>
            <p:nvPr/>
          </p:nvSpPr>
          <p:spPr>
            <a:xfrm>
              <a:off x="5918314" y="771553"/>
              <a:ext cx="4787676" cy="3128259"/>
            </a:xfrm>
            <a:prstGeom prst="wedgeEllipseCallout">
              <a:avLst>
                <a:gd name="adj1" fmla="val -31221"/>
                <a:gd name="adj2" fmla="val 7309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42396" y="1434454"/>
              <a:ext cx="4339511" cy="193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Cậu đừng lo lắng quá. Bê vàng sẽ an toàn trở về thôi.</a:t>
              </a:r>
              <a:endParaRPr lang="vi-VN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798" y1="30382" x2="40686" y2="32201"/>
                        <a14:foregroundMark x1="33316" y1="21407" x2="36233" y2="36992"/>
                        <a14:foregroundMark x1="93545" y1="66210" x2="95376" y2="75114"/>
                        <a14:foregroundMark x1="81599" y1="98402" x2="81599" y2="9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249" y="3176337"/>
            <a:ext cx="4363049" cy="3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7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34" y="-522752"/>
            <a:ext cx="7993193" cy="79931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4772" y="1719092"/>
            <a:ext cx="5238206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 b="1">
                <a:solidFill>
                  <a:srgbClr val="FF9900"/>
                </a:solidFill>
                <a:latin typeface="UTM Wedding K&amp;T" panose="02040603050506020204" pitchFamily="18" charset="0"/>
              </a:rPr>
              <a:t>Chúc em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88417" y="3438615"/>
            <a:ext cx="5238206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 b="1">
                <a:solidFill>
                  <a:srgbClr val="FF9900"/>
                </a:solidFill>
                <a:latin typeface="UTM Wedding K&amp;T" panose="02040603050506020204" pitchFamily="18" charset="0"/>
              </a:rPr>
              <a:t> học tốt !</a:t>
            </a:r>
          </a:p>
        </p:txBody>
      </p:sp>
    </p:spTree>
    <p:extLst>
      <p:ext uri="{BB962C8B-B14F-4D97-AF65-F5344CB8AC3E}">
        <p14:creationId xmlns:p14="http://schemas.microsoft.com/office/powerpoint/2010/main" val="27282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-79259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-79259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44FD0E-4C29-A0BD-C144-B63426FD29EB}"/>
              </a:ext>
            </a:extLst>
          </p:cNvPr>
          <p:cNvGrpSpPr/>
          <p:nvPr/>
        </p:nvGrpSpPr>
        <p:grpSpPr>
          <a:xfrm>
            <a:off x="8372207" y="2242393"/>
            <a:ext cx="3958661" cy="2171739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5EF78A-28DE-383F-D4DA-673B76764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A07E743-0631-1C74-1B8E-80161A35EB1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33DD62-A107-33EE-62A3-F643DE65FDAD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956D7-D7A1-6ADB-E033-8CDFBF21DC76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00190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/>
        </p:nvSpPr>
        <p:spPr>
          <a:xfrm>
            <a:off x="406217" y="1997689"/>
            <a:ext cx="11468100" cy="4730736"/>
          </a:xfrm>
          <a:prstGeom prst="roundRect">
            <a:avLst>
              <a:gd name="adj" fmla="val 3058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85096" y="-787159"/>
            <a:ext cx="6779440" cy="3820683"/>
            <a:chOff x="5412560" y="172002"/>
            <a:chExt cx="6779440" cy="382068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150A17-D768-4C53-B487-CE75EDBDACE6}"/>
                </a:ext>
              </a:extLst>
            </p:cNvPr>
            <p:cNvGrpSpPr/>
            <p:nvPr/>
          </p:nvGrpSpPr>
          <p:grpSpPr>
            <a:xfrm>
              <a:off x="6686893" y="172002"/>
              <a:ext cx="3828707" cy="3820683"/>
              <a:chOff x="4176729" y="-3612781"/>
              <a:chExt cx="3552809" cy="3545363"/>
            </a:xfrm>
            <a:solidFill>
              <a:srgbClr val="A1CA23"/>
            </a:solidFill>
          </p:grpSpPr>
          <p:sp>
            <p:nvSpPr>
              <p:cNvPr id="8" name="Rectangle 387">
                <a:extLst>
                  <a:ext uri="{FF2B5EF4-FFF2-40B4-BE49-F238E27FC236}">
                    <a16:creationId xmlns:a16="http://schemas.microsoft.com/office/drawing/2014/main" id="{938DF654-6B07-402D-8903-E94F2AD1B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0836" y="-3456695"/>
                <a:ext cx="40879" cy="3772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388">
                <a:extLst>
                  <a:ext uri="{FF2B5EF4-FFF2-40B4-BE49-F238E27FC236}">
                    <a16:creationId xmlns:a16="http://schemas.microsoft.com/office/drawing/2014/main" id="{20BADAD3-8758-447B-A454-A8731CB33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1780" y="-2997731"/>
                <a:ext cx="295448" cy="295447"/>
              </a:xfrm>
              <a:custGeom>
                <a:avLst/>
                <a:gdLst>
                  <a:gd name="T0" fmla="*/ 159 w 159"/>
                  <a:gd name="T1" fmla="*/ 143 h 159"/>
                  <a:gd name="T2" fmla="*/ 17 w 159"/>
                  <a:gd name="T3" fmla="*/ 0 h 159"/>
                  <a:gd name="T4" fmla="*/ 0 w 159"/>
                  <a:gd name="T5" fmla="*/ 16 h 159"/>
                  <a:gd name="T6" fmla="*/ 144 w 159"/>
                  <a:gd name="T7" fmla="*/ 159 h 159"/>
                  <a:gd name="T8" fmla="*/ 159 w 159"/>
                  <a:gd name="T9" fmla="*/ 14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59">
                    <a:moveTo>
                      <a:pt x="159" y="143"/>
                    </a:moveTo>
                    <a:lnTo>
                      <a:pt x="17" y="0"/>
                    </a:lnTo>
                    <a:lnTo>
                      <a:pt x="0" y="16"/>
                    </a:lnTo>
                    <a:lnTo>
                      <a:pt x="144" y="159"/>
                    </a:lnTo>
                    <a:lnTo>
                      <a:pt x="159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389">
                <a:extLst>
                  <a:ext uri="{FF2B5EF4-FFF2-40B4-BE49-F238E27FC236}">
                    <a16:creationId xmlns:a16="http://schemas.microsoft.com/office/drawing/2014/main" id="{344E93D3-D42F-4EE8-9C34-E4F547FEA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1780" y="-977914"/>
                <a:ext cx="295448" cy="297306"/>
              </a:xfrm>
              <a:custGeom>
                <a:avLst/>
                <a:gdLst>
                  <a:gd name="T0" fmla="*/ 144 w 159"/>
                  <a:gd name="T1" fmla="*/ 0 h 160"/>
                  <a:gd name="T2" fmla="*/ 0 w 159"/>
                  <a:gd name="T3" fmla="*/ 144 h 160"/>
                  <a:gd name="T4" fmla="*/ 17 w 159"/>
                  <a:gd name="T5" fmla="*/ 160 h 160"/>
                  <a:gd name="T6" fmla="*/ 159 w 159"/>
                  <a:gd name="T7" fmla="*/ 16 h 160"/>
                  <a:gd name="T8" fmla="*/ 144 w 159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60">
                    <a:moveTo>
                      <a:pt x="144" y="0"/>
                    </a:moveTo>
                    <a:lnTo>
                      <a:pt x="0" y="144"/>
                    </a:lnTo>
                    <a:lnTo>
                      <a:pt x="17" y="160"/>
                    </a:lnTo>
                    <a:lnTo>
                      <a:pt x="159" y="16"/>
                    </a:lnTo>
                    <a:lnTo>
                      <a:pt x="1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390">
                <a:extLst>
                  <a:ext uri="{FF2B5EF4-FFF2-40B4-BE49-F238E27FC236}">
                    <a16:creationId xmlns:a16="http://schemas.microsoft.com/office/drawing/2014/main" id="{EB332E76-63BD-4EBE-ACBC-1F6C075BD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0836" y="-598850"/>
                <a:ext cx="40879" cy="3772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391">
                <a:extLst>
                  <a:ext uri="{FF2B5EF4-FFF2-40B4-BE49-F238E27FC236}">
                    <a16:creationId xmlns:a16="http://schemas.microsoft.com/office/drawing/2014/main" id="{ABE6AB81-711B-4F00-8A27-464B40A7F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7180" y="-977914"/>
                <a:ext cx="297307" cy="297306"/>
              </a:xfrm>
              <a:custGeom>
                <a:avLst/>
                <a:gdLst>
                  <a:gd name="T0" fmla="*/ 0 w 160"/>
                  <a:gd name="T1" fmla="*/ 16 h 160"/>
                  <a:gd name="T2" fmla="*/ 143 w 160"/>
                  <a:gd name="T3" fmla="*/ 160 h 160"/>
                  <a:gd name="T4" fmla="*/ 160 w 160"/>
                  <a:gd name="T5" fmla="*/ 144 h 160"/>
                  <a:gd name="T6" fmla="*/ 16 w 160"/>
                  <a:gd name="T7" fmla="*/ 0 h 160"/>
                  <a:gd name="T8" fmla="*/ 0 w 160"/>
                  <a:gd name="T9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60">
                    <a:moveTo>
                      <a:pt x="0" y="16"/>
                    </a:moveTo>
                    <a:lnTo>
                      <a:pt x="143" y="160"/>
                    </a:lnTo>
                    <a:lnTo>
                      <a:pt x="160" y="144"/>
                    </a:lnTo>
                    <a:lnTo>
                      <a:pt x="16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392">
                <a:extLst>
                  <a:ext uri="{FF2B5EF4-FFF2-40B4-BE49-F238E27FC236}">
                    <a16:creationId xmlns:a16="http://schemas.microsoft.com/office/drawing/2014/main" id="{D1C0F98C-7A91-4E8E-A29A-F09829E14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7180" y="-2997731"/>
                <a:ext cx="297307" cy="295447"/>
              </a:xfrm>
              <a:custGeom>
                <a:avLst/>
                <a:gdLst>
                  <a:gd name="T0" fmla="*/ 16 w 160"/>
                  <a:gd name="T1" fmla="*/ 159 h 159"/>
                  <a:gd name="T2" fmla="*/ 160 w 160"/>
                  <a:gd name="T3" fmla="*/ 16 h 159"/>
                  <a:gd name="T4" fmla="*/ 143 w 160"/>
                  <a:gd name="T5" fmla="*/ 0 h 159"/>
                  <a:gd name="T6" fmla="*/ 0 w 160"/>
                  <a:gd name="T7" fmla="*/ 143 h 159"/>
                  <a:gd name="T8" fmla="*/ 16 w 160"/>
                  <a:gd name="T9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59">
                    <a:moveTo>
                      <a:pt x="16" y="159"/>
                    </a:moveTo>
                    <a:lnTo>
                      <a:pt x="160" y="16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16" y="1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393">
                <a:extLst>
                  <a:ext uri="{FF2B5EF4-FFF2-40B4-BE49-F238E27FC236}">
                    <a16:creationId xmlns:a16="http://schemas.microsoft.com/office/drawing/2014/main" id="{D3709A42-64C2-42C9-B921-9880856B2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088" y="-3254157"/>
                <a:ext cx="109632" cy="187674"/>
              </a:xfrm>
              <a:custGeom>
                <a:avLst/>
                <a:gdLst>
                  <a:gd name="T0" fmla="*/ 59 w 59"/>
                  <a:gd name="T1" fmla="*/ 94 h 101"/>
                  <a:gd name="T2" fmla="*/ 19 w 59"/>
                  <a:gd name="T3" fmla="*/ 0 h 101"/>
                  <a:gd name="T4" fmla="*/ 0 w 59"/>
                  <a:gd name="T5" fmla="*/ 8 h 101"/>
                  <a:gd name="T6" fmla="*/ 38 w 59"/>
                  <a:gd name="T7" fmla="*/ 101 h 101"/>
                  <a:gd name="T8" fmla="*/ 59 w 59"/>
                  <a:gd name="T9" fmla="*/ 9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1">
                    <a:moveTo>
                      <a:pt x="59" y="94"/>
                    </a:moveTo>
                    <a:lnTo>
                      <a:pt x="19" y="0"/>
                    </a:lnTo>
                    <a:lnTo>
                      <a:pt x="0" y="8"/>
                    </a:lnTo>
                    <a:lnTo>
                      <a:pt x="38" y="101"/>
                    </a:lnTo>
                    <a:lnTo>
                      <a:pt x="59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394">
                <a:extLst>
                  <a:ext uri="{FF2B5EF4-FFF2-40B4-BE49-F238E27FC236}">
                    <a16:creationId xmlns:a16="http://schemas.microsoft.com/office/drawing/2014/main" id="{6814097E-146E-45E5-A864-3CD86B320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496" y="-2440284"/>
                <a:ext cx="191390" cy="107773"/>
              </a:xfrm>
              <a:custGeom>
                <a:avLst/>
                <a:gdLst>
                  <a:gd name="T0" fmla="*/ 103 w 103"/>
                  <a:gd name="T1" fmla="*/ 38 h 58"/>
                  <a:gd name="T2" fmla="*/ 9 w 103"/>
                  <a:gd name="T3" fmla="*/ 0 h 58"/>
                  <a:gd name="T4" fmla="*/ 0 w 103"/>
                  <a:gd name="T5" fmla="*/ 20 h 58"/>
                  <a:gd name="T6" fmla="*/ 94 w 103"/>
                  <a:gd name="T7" fmla="*/ 58 h 58"/>
                  <a:gd name="T8" fmla="*/ 103 w 103"/>
                  <a:gd name="T9" fmla="*/ 3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58">
                    <a:moveTo>
                      <a:pt x="103" y="38"/>
                    </a:moveTo>
                    <a:lnTo>
                      <a:pt x="9" y="0"/>
                    </a:lnTo>
                    <a:lnTo>
                      <a:pt x="0" y="20"/>
                    </a:lnTo>
                    <a:lnTo>
                      <a:pt x="94" y="58"/>
                    </a:lnTo>
                    <a:lnTo>
                      <a:pt x="103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395">
                <a:extLst>
                  <a:ext uri="{FF2B5EF4-FFF2-40B4-BE49-F238E27FC236}">
                    <a16:creationId xmlns:a16="http://schemas.microsoft.com/office/drawing/2014/main" id="{3AA1769C-F724-44C2-8AF2-F8FD0E377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496" y="-1347687"/>
                <a:ext cx="191390" cy="109632"/>
              </a:xfrm>
              <a:custGeom>
                <a:avLst/>
                <a:gdLst>
                  <a:gd name="T0" fmla="*/ 94 w 103"/>
                  <a:gd name="T1" fmla="*/ 0 h 59"/>
                  <a:gd name="T2" fmla="*/ 0 w 103"/>
                  <a:gd name="T3" fmla="*/ 38 h 59"/>
                  <a:gd name="T4" fmla="*/ 9 w 103"/>
                  <a:gd name="T5" fmla="*/ 59 h 59"/>
                  <a:gd name="T6" fmla="*/ 103 w 103"/>
                  <a:gd name="T7" fmla="*/ 21 h 59"/>
                  <a:gd name="T8" fmla="*/ 94 w 103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59">
                    <a:moveTo>
                      <a:pt x="94" y="0"/>
                    </a:moveTo>
                    <a:lnTo>
                      <a:pt x="0" y="38"/>
                    </a:lnTo>
                    <a:lnTo>
                      <a:pt x="9" y="59"/>
                    </a:lnTo>
                    <a:lnTo>
                      <a:pt x="103" y="21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396">
                <a:extLst>
                  <a:ext uri="{FF2B5EF4-FFF2-40B4-BE49-F238E27FC236}">
                    <a16:creationId xmlns:a16="http://schemas.microsoft.com/office/drawing/2014/main" id="{08B0F15B-B0BE-4850-9AF4-6067C3450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088" y="-613715"/>
                <a:ext cx="109632" cy="187674"/>
              </a:xfrm>
              <a:custGeom>
                <a:avLst/>
                <a:gdLst>
                  <a:gd name="T0" fmla="*/ 38 w 59"/>
                  <a:gd name="T1" fmla="*/ 0 h 101"/>
                  <a:gd name="T2" fmla="*/ 0 w 59"/>
                  <a:gd name="T3" fmla="*/ 94 h 101"/>
                  <a:gd name="T4" fmla="*/ 19 w 59"/>
                  <a:gd name="T5" fmla="*/ 101 h 101"/>
                  <a:gd name="T6" fmla="*/ 59 w 59"/>
                  <a:gd name="T7" fmla="*/ 8 h 101"/>
                  <a:gd name="T8" fmla="*/ 38 w 59"/>
                  <a:gd name="T9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1">
                    <a:moveTo>
                      <a:pt x="38" y="0"/>
                    </a:moveTo>
                    <a:lnTo>
                      <a:pt x="0" y="94"/>
                    </a:lnTo>
                    <a:lnTo>
                      <a:pt x="19" y="101"/>
                    </a:lnTo>
                    <a:lnTo>
                      <a:pt x="59" y="8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97">
                <a:extLst>
                  <a:ext uri="{FF2B5EF4-FFF2-40B4-BE49-F238E27FC236}">
                    <a16:creationId xmlns:a16="http://schemas.microsoft.com/office/drawing/2014/main" id="{74499F62-AD6E-4C2E-A392-72DCCFB48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5547" y="-613715"/>
                <a:ext cx="109632" cy="187674"/>
              </a:xfrm>
              <a:custGeom>
                <a:avLst/>
                <a:gdLst>
                  <a:gd name="T0" fmla="*/ 0 w 59"/>
                  <a:gd name="T1" fmla="*/ 8 h 101"/>
                  <a:gd name="T2" fmla="*/ 38 w 59"/>
                  <a:gd name="T3" fmla="*/ 101 h 101"/>
                  <a:gd name="T4" fmla="*/ 59 w 59"/>
                  <a:gd name="T5" fmla="*/ 94 h 101"/>
                  <a:gd name="T6" fmla="*/ 21 w 59"/>
                  <a:gd name="T7" fmla="*/ 0 h 101"/>
                  <a:gd name="T8" fmla="*/ 0 w 59"/>
                  <a:gd name="T9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1">
                    <a:moveTo>
                      <a:pt x="0" y="8"/>
                    </a:moveTo>
                    <a:lnTo>
                      <a:pt x="38" y="101"/>
                    </a:lnTo>
                    <a:lnTo>
                      <a:pt x="59" y="94"/>
                    </a:lnTo>
                    <a:lnTo>
                      <a:pt x="21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98">
                <a:extLst>
                  <a:ext uri="{FF2B5EF4-FFF2-40B4-BE49-F238E27FC236}">
                    <a16:creationId xmlns:a16="http://schemas.microsoft.com/office/drawing/2014/main" id="{7581F468-C37B-4A4B-8AB5-CC2941416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9521" y="-1347687"/>
                <a:ext cx="189533" cy="109632"/>
              </a:xfrm>
              <a:custGeom>
                <a:avLst/>
                <a:gdLst>
                  <a:gd name="T0" fmla="*/ 0 w 102"/>
                  <a:gd name="T1" fmla="*/ 21 h 59"/>
                  <a:gd name="T2" fmla="*/ 94 w 102"/>
                  <a:gd name="T3" fmla="*/ 59 h 59"/>
                  <a:gd name="T4" fmla="*/ 102 w 102"/>
                  <a:gd name="T5" fmla="*/ 38 h 59"/>
                  <a:gd name="T6" fmla="*/ 9 w 102"/>
                  <a:gd name="T7" fmla="*/ 0 h 59"/>
                  <a:gd name="T8" fmla="*/ 0 w 102"/>
                  <a:gd name="T9" fmla="*/ 2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59">
                    <a:moveTo>
                      <a:pt x="0" y="21"/>
                    </a:moveTo>
                    <a:lnTo>
                      <a:pt x="94" y="59"/>
                    </a:lnTo>
                    <a:lnTo>
                      <a:pt x="102" y="38"/>
                    </a:lnTo>
                    <a:lnTo>
                      <a:pt x="9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99">
                <a:extLst>
                  <a:ext uri="{FF2B5EF4-FFF2-40B4-BE49-F238E27FC236}">
                    <a16:creationId xmlns:a16="http://schemas.microsoft.com/office/drawing/2014/main" id="{C72CEF7B-9AC7-41A3-8A68-3F57A1C30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9521" y="-2440284"/>
                <a:ext cx="189533" cy="107773"/>
              </a:xfrm>
              <a:custGeom>
                <a:avLst/>
                <a:gdLst>
                  <a:gd name="T0" fmla="*/ 9 w 102"/>
                  <a:gd name="T1" fmla="*/ 58 h 58"/>
                  <a:gd name="T2" fmla="*/ 102 w 102"/>
                  <a:gd name="T3" fmla="*/ 20 h 58"/>
                  <a:gd name="T4" fmla="*/ 94 w 102"/>
                  <a:gd name="T5" fmla="*/ 0 h 58"/>
                  <a:gd name="T6" fmla="*/ 0 w 102"/>
                  <a:gd name="T7" fmla="*/ 38 h 58"/>
                  <a:gd name="T8" fmla="*/ 9 w 102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58">
                    <a:moveTo>
                      <a:pt x="9" y="58"/>
                    </a:moveTo>
                    <a:lnTo>
                      <a:pt x="102" y="20"/>
                    </a:lnTo>
                    <a:lnTo>
                      <a:pt x="94" y="0"/>
                    </a:lnTo>
                    <a:lnTo>
                      <a:pt x="0" y="38"/>
                    </a:lnTo>
                    <a:lnTo>
                      <a:pt x="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400">
                <a:extLst>
                  <a:ext uri="{FF2B5EF4-FFF2-40B4-BE49-F238E27FC236}">
                    <a16:creationId xmlns:a16="http://schemas.microsoft.com/office/drawing/2014/main" id="{22BC896B-0534-447F-80C6-3F35654FB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5547" y="-3254157"/>
                <a:ext cx="109632" cy="187674"/>
              </a:xfrm>
              <a:custGeom>
                <a:avLst/>
                <a:gdLst>
                  <a:gd name="T0" fmla="*/ 21 w 59"/>
                  <a:gd name="T1" fmla="*/ 101 h 101"/>
                  <a:gd name="T2" fmla="*/ 59 w 59"/>
                  <a:gd name="T3" fmla="*/ 8 h 101"/>
                  <a:gd name="T4" fmla="*/ 38 w 59"/>
                  <a:gd name="T5" fmla="*/ 0 h 101"/>
                  <a:gd name="T6" fmla="*/ 0 w 59"/>
                  <a:gd name="T7" fmla="*/ 94 h 101"/>
                  <a:gd name="T8" fmla="*/ 21 w 59"/>
                  <a:gd name="T9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1">
                    <a:moveTo>
                      <a:pt x="21" y="101"/>
                    </a:moveTo>
                    <a:lnTo>
                      <a:pt x="59" y="8"/>
                    </a:lnTo>
                    <a:lnTo>
                      <a:pt x="38" y="0"/>
                    </a:lnTo>
                    <a:lnTo>
                      <a:pt x="0" y="94"/>
                    </a:lnTo>
                    <a:lnTo>
                      <a:pt x="21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401">
                <a:extLst>
                  <a:ext uri="{FF2B5EF4-FFF2-40B4-BE49-F238E27FC236}">
                    <a16:creationId xmlns:a16="http://schemas.microsoft.com/office/drawing/2014/main" id="{A8B91593-CA8E-417B-B186-862B490A3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9642" y="-3612781"/>
                <a:ext cx="59461" cy="100340"/>
              </a:xfrm>
              <a:custGeom>
                <a:avLst/>
                <a:gdLst>
                  <a:gd name="T0" fmla="*/ 32 w 32"/>
                  <a:gd name="T1" fmla="*/ 50 h 54"/>
                  <a:gd name="T2" fmla="*/ 22 w 32"/>
                  <a:gd name="T3" fmla="*/ 0 h 54"/>
                  <a:gd name="T4" fmla="*/ 0 w 32"/>
                  <a:gd name="T5" fmla="*/ 5 h 54"/>
                  <a:gd name="T6" fmla="*/ 10 w 32"/>
                  <a:gd name="T7" fmla="*/ 54 h 54"/>
                  <a:gd name="T8" fmla="*/ 32 w 32"/>
                  <a:gd name="T9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4">
                    <a:moveTo>
                      <a:pt x="32" y="50"/>
                    </a:moveTo>
                    <a:lnTo>
                      <a:pt x="22" y="0"/>
                    </a:lnTo>
                    <a:lnTo>
                      <a:pt x="0" y="5"/>
                    </a:lnTo>
                    <a:lnTo>
                      <a:pt x="10" y="54"/>
                    </a:lnTo>
                    <a:lnTo>
                      <a:pt x="3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402">
                <a:extLst>
                  <a:ext uri="{FF2B5EF4-FFF2-40B4-BE49-F238E27FC236}">
                    <a16:creationId xmlns:a16="http://schemas.microsoft.com/office/drawing/2014/main" id="{003C8F0D-9128-4C26-A601-6F91229E4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143" y="-3350781"/>
                <a:ext cx="87334" cy="102199"/>
              </a:xfrm>
              <a:custGeom>
                <a:avLst/>
                <a:gdLst>
                  <a:gd name="T0" fmla="*/ 47 w 47"/>
                  <a:gd name="T1" fmla="*/ 42 h 55"/>
                  <a:gd name="T2" fmla="*/ 19 w 47"/>
                  <a:gd name="T3" fmla="*/ 0 h 55"/>
                  <a:gd name="T4" fmla="*/ 0 w 47"/>
                  <a:gd name="T5" fmla="*/ 13 h 55"/>
                  <a:gd name="T6" fmla="*/ 28 w 47"/>
                  <a:gd name="T7" fmla="*/ 55 h 55"/>
                  <a:gd name="T8" fmla="*/ 47 w 47"/>
                  <a:gd name="T9" fmla="*/ 4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55">
                    <a:moveTo>
                      <a:pt x="47" y="42"/>
                    </a:moveTo>
                    <a:lnTo>
                      <a:pt x="19" y="0"/>
                    </a:lnTo>
                    <a:lnTo>
                      <a:pt x="0" y="13"/>
                    </a:lnTo>
                    <a:lnTo>
                      <a:pt x="28" y="55"/>
                    </a:lnTo>
                    <a:lnTo>
                      <a:pt x="47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403">
                <a:extLst>
                  <a:ext uri="{FF2B5EF4-FFF2-40B4-BE49-F238E27FC236}">
                    <a16:creationId xmlns:a16="http://schemas.microsoft.com/office/drawing/2014/main" id="{E18F2A83-74CC-47DC-9D00-56314A38F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730" y="-2858369"/>
                <a:ext cx="100341" cy="85475"/>
              </a:xfrm>
              <a:custGeom>
                <a:avLst/>
                <a:gdLst>
                  <a:gd name="T0" fmla="*/ 54 w 54"/>
                  <a:gd name="T1" fmla="*/ 29 h 46"/>
                  <a:gd name="T2" fmla="*/ 13 w 54"/>
                  <a:gd name="T3" fmla="*/ 0 h 46"/>
                  <a:gd name="T4" fmla="*/ 0 w 54"/>
                  <a:gd name="T5" fmla="*/ 19 h 46"/>
                  <a:gd name="T6" fmla="*/ 42 w 54"/>
                  <a:gd name="T7" fmla="*/ 46 h 46"/>
                  <a:gd name="T8" fmla="*/ 54 w 54"/>
                  <a:gd name="T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6">
                    <a:moveTo>
                      <a:pt x="54" y="29"/>
                    </a:moveTo>
                    <a:lnTo>
                      <a:pt x="13" y="0"/>
                    </a:lnTo>
                    <a:lnTo>
                      <a:pt x="0" y="19"/>
                    </a:lnTo>
                    <a:lnTo>
                      <a:pt x="42" y="46"/>
                    </a:lnTo>
                    <a:lnTo>
                      <a:pt x="54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404">
                <a:extLst>
                  <a:ext uri="{FF2B5EF4-FFF2-40B4-BE49-F238E27FC236}">
                    <a16:creationId xmlns:a16="http://schemas.microsoft.com/office/drawing/2014/main" id="{316DD90F-56B4-465C-944C-428A08A1B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29" y="-2211730"/>
                <a:ext cx="100341" cy="59461"/>
              </a:xfrm>
              <a:custGeom>
                <a:avLst/>
                <a:gdLst>
                  <a:gd name="T0" fmla="*/ 54 w 54"/>
                  <a:gd name="T1" fmla="*/ 10 h 32"/>
                  <a:gd name="T2" fmla="*/ 4 w 54"/>
                  <a:gd name="T3" fmla="*/ 0 h 32"/>
                  <a:gd name="T4" fmla="*/ 0 w 54"/>
                  <a:gd name="T5" fmla="*/ 22 h 32"/>
                  <a:gd name="T6" fmla="*/ 50 w 54"/>
                  <a:gd name="T7" fmla="*/ 32 h 32"/>
                  <a:gd name="T8" fmla="*/ 54 w 54"/>
                  <a:gd name="T9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2">
                    <a:moveTo>
                      <a:pt x="54" y="10"/>
                    </a:moveTo>
                    <a:lnTo>
                      <a:pt x="4" y="0"/>
                    </a:lnTo>
                    <a:lnTo>
                      <a:pt x="0" y="22"/>
                    </a:lnTo>
                    <a:lnTo>
                      <a:pt x="50" y="32"/>
                    </a:lnTo>
                    <a:lnTo>
                      <a:pt x="5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405">
                <a:extLst>
                  <a:ext uri="{FF2B5EF4-FFF2-40B4-BE49-F238E27FC236}">
                    <a16:creationId xmlns:a16="http://schemas.microsoft.com/office/drawing/2014/main" id="{2274075E-C74A-4D01-80AF-AFBE56DEB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29" y="-1526070"/>
                <a:ext cx="100341" cy="59461"/>
              </a:xfrm>
              <a:custGeom>
                <a:avLst/>
                <a:gdLst>
                  <a:gd name="T0" fmla="*/ 50 w 54"/>
                  <a:gd name="T1" fmla="*/ 0 h 32"/>
                  <a:gd name="T2" fmla="*/ 0 w 54"/>
                  <a:gd name="T3" fmla="*/ 10 h 32"/>
                  <a:gd name="T4" fmla="*/ 4 w 54"/>
                  <a:gd name="T5" fmla="*/ 32 h 32"/>
                  <a:gd name="T6" fmla="*/ 54 w 54"/>
                  <a:gd name="T7" fmla="*/ 22 h 32"/>
                  <a:gd name="T8" fmla="*/ 50 w 54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2">
                    <a:moveTo>
                      <a:pt x="50" y="0"/>
                    </a:moveTo>
                    <a:lnTo>
                      <a:pt x="0" y="10"/>
                    </a:lnTo>
                    <a:lnTo>
                      <a:pt x="4" y="32"/>
                    </a:lnTo>
                    <a:lnTo>
                      <a:pt x="54" y="22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407">
                <a:extLst>
                  <a:ext uri="{FF2B5EF4-FFF2-40B4-BE49-F238E27FC236}">
                    <a16:creationId xmlns:a16="http://schemas.microsoft.com/office/drawing/2014/main" id="{C48C94B3-BAC5-401F-9B92-900319A46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729" y="-907304"/>
                <a:ext cx="100341" cy="87334"/>
              </a:xfrm>
              <a:custGeom>
                <a:avLst/>
                <a:gdLst>
                  <a:gd name="T0" fmla="*/ 42 w 54"/>
                  <a:gd name="T1" fmla="*/ 0 h 47"/>
                  <a:gd name="T2" fmla="*/ 0 w 54"/>
                  <a:gd name="T3" fmla="*/ 28 h 47"/>
                  <a:gd name="T4" fmla="*/ 13 w 54"/>
                  <a:gd name="T5" fmla="*/ 47 h 47"/>
                  <a:gd name="T6" fmla="*/ 54 w 54"/>
                  <a:gd name="T7" fmla="*/ 18 h 47"/>
                  <a:gd name="T8" fmla="*/ 42 w 54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7">
                    <a:moveTo>
                      <a:pt x="42" y="0"/>
                    </a:moveTo>
                    <a:lnTo>
                      <a:pt x="0" y="28"/>
                    </a:lnTo>
                    <a:lnTo>
                      <a:pt x="13" y="47"/>
                    </a:lnTo>
                    <a:lnTo>
                      <a:pt x="54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408">
                <a:extLst>
                  <a:ext uri="{FF2B5EF4-FFF2-40B4-BE49-F238E27FC236}">
                    <a16:creationId xmlns:a16="http://schemas.microsoft.com/office/drawing/2014/main" id="{4F4B514C-48DF-46FE-B903-BD5C9F709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142" y="-431616"/>
                <a:ext cx="87334" cy="104057"/>
              </a:xfrm>
              <a:custGeom>
                <a:avLst/>
                <a:gdLst>
                  <a:gd name="T0" fmla="*/ 28 w 47"/>
                  <a:gd name="T1" fmla="*/ 0 h 56"/>
                  <a:gd name="T2" fmla="*/ 0 w 47"/>
                  <a:gd name="T3" fmla="*/ 43 h 56"/>
                  <a:gd name="T4" fmla="*/ 19 w 47"/>
                  <a:gd name="T5" fmla="*/ 56 h 56"/>
                  <a:gd name="T6" fmla="*/ 47 w 47"/>
                  <a:gd name="T7" fmla="*/ 13 h 56"/>
                  <a:gd name="T8" fmla="*/ 28 w 47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56">
                    <a:moveTo>
                      <a:pt x="28" y="0"/>
                    </a:moveTo>
                    <a:lnTo>
                      <a:pt x="0" y="43"/>
                    </a:lnTo>
                    <a:lnTo>
                      <a:pt x="19" y="56"/>
                    </a:lnTo>
                    <a:lnTo>
                      <a:pt x="47" y="13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409">
                <a:extLst>
                  <a:ext uri="{FF2B5EF4-FFF2-40B4-BE49-F238E27FC236}">
                    <a16:creationId xmlns:a16="http://schemas.microsoft.com/office/drawing/2014/main" id="{059A8CE1-C64C-4D6F-9063-79A696C0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9642" y="-167758"/>
                <a:ext cx="59461" cy="100340"/>
              </a:xfrm>
              <a:custGeom>
                <a:avLst/>
                <a:gdLst>
                  <a:gd name="T0" fmla="*/ 10 w 32"/>
                  <a:gd name="T1" fmla="*/ 0 h 54"/>
                  <a:gd name="T2" fmla="*/ 0 w 32"/>
                  <a:gd name="T3" fmla="*/ 50 h 54"/>
                  <a:gd name="T4" fmla="*/ 22 w 32"/>
                  <a:gd name="T5" fmla="*/ 54 h 54"/>
                  <a:gd name="T6" fmla="*/ 32 w 32"/>
                  <a:gd name="T7" fmla="*/ 5 h 54"/>
                  <a:gd name="T8" fmla="*/ 10 w 3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4">
                    <a:moveTo>
                      <a:pt x="10" y="0"/>
                    </a:moveTo>
                    <a:lnTo>
                      <a:pt x="0" y="50"/>
                    </a:lnTo>
                    <a:lnTo>
                      <a:pt x="22" y="54"/>
                    </a:lnTo>
                    <a:lnTo>
                      <a:pt x="32" y="5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410">
                <a:extLst>
                  <a:ext uri="{FF2B5EF4-FFF2-40B4-BE49-F238E27FC236}">
                    <a16:creationId xmlns:a16="http://schemas.microsoft.com/office/drawing/2014/main" id="{3972B9AA-953B-4E8C-8587-012849DB6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163" y="-167758"/>
                <a:ext cx="59461" cy="100340"/>
              </a:xfrm>
              <a:custGeom>
                <a:avLst/>
                <a:gdLst>
                  <a:gd name="T0" fmla="*/ 0 w 32"/>
                  <a:gd name="T1" fmla="*/ 5 h 54"/>
                  <a:gd name="T2" fmla="*/ 10 w 32"/>
                  <a:gd name="T3" fmla="*/ 54 h 54"/>
                  <a:gd name="T4" fmla="*/ 32 w 32"/>
                  <a:gd name="T5" fmla="*/ 50 h 54"/>
                  <a:gd name="T6" fmla="*/ 22 w 32"/>
                  <a:gd name="T7" fmla="*/ 0 h 54"/>
                  <a:gd name="T8" fmla="*/ 0 w 32"/>
                  <a:gd name="T9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4">
                    <a:moveTo>
                      <a:pt x="0" y="5"/>
                    </a:moveTo>
                    <a:lnTo>
                      <a:pt x="10" y="54"/>
                    </a:lnTo>
                    <a:lnTo>
                      <a:pt x="32" y="50"/>
                    </a:lnTo>
                    <a:lnTo>
                      <a:pt x="22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411">
                <a:extLst>
                  <a:ext uri="{FF2B5EF4-FFF2-40B4-BE49-F238E27FC236}">
                    <a16:creationId xmlns:a16="http://schemas.microsoft.com/office/drawing/2014/main" id="{6E56EC8E-EF11-4850-9468-FED771660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7790" y="-431616"/>
                <a:ext cx="83617" cy="104057"/>
              </a:xfrm>
              <a:custGeom>
                <a:avLst/>
                <a:gdLst>
                  <a:gd name="T0" fmla="*/ 0 w 45"/>
                  <a:gd name="T1" fmla="*/ 13 h 56"/>
                  <a:gd name="T2" fmla="*/ 28 w 45"/>
                  <a:gd name="T3" fmla="*/ 56 h 56"/>
                  <a:gd name="T4" fmla="*/ 45 w 45"/>
                  <a:gd name="T5" fmla="*/ 43 h 56"/>
                  <a:gd name="T6" fmla="*/ 17 w 45"/>
                  <a:gd name="T7" fmla="*/ 0 h 56"/>
                  <a:gd name="T8" fmla="*/ 0 w 45"/>
                  <a:gd name="T9" fmla="*/ 1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6">
                    <a:moveTo>
                      <a:pt x="0" y="13"/>
                    </a:moveTo>
                    <a:lnTo>
                      <a:pt x="28" y="56"/>
                    </a:lnTo>
                    <a:lnTo>
                      <a:pt x="45" y="43"/>
                    </a:lnTo>
                    <a:lnTo>
                      <a:pt x="17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412">
                <a:extLst>
                  <a:ext uri="{FF2B5EF4-FFF2-40B4-BE49-F238E27FC236}">
                    <a16:creationId xmlns:a16="http://schemas.microsoft.com/office/drawing/2014/main" id="{3CA8E8F8-4509-419A-AFFB-C5F0F7409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3479" y="-907304"/>
                <a:ext cx="102199" cy="87334"/>
              </a:xfrm>
              <a:custGeom>
                <a:avLst/>
                <a:gdLst>
                  <a:gd name="T0" fmla="*/ 0 w 55"/>
                  <a:gd name="T1" fmla="*/ 18 h 47"/>
                  <a:gd name="T2" fmla="*/ 43 w 55"/>
                  <a:gd name="T3" fmla="*/ 47 h 47"/>
                  <a:gd name="T4" fmla="*/ 55 w 55"/>
                  <a:gd name="T5" fmla="*/ 28 h 47"/>
                  <a:gd name="T6" fmla="*/ 14 w 55"/>
                  <a:gd name="T7" fmla="*/ 0 h 47"/>
                  <a:gd name="T8" fmla="*/ 0 w 55"/>
                  <a:gd name="T9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7">
                    <a:moveTo>
                      <a:pt x="0" y="18"/>
                    </a:moveTo>
                    <a:lnTo>
                      <a:pt x="43" y="47"/>
                    </a:lnTo>
                    <a:lnTo>
                      <a:pt x="55" y="28"/>
                    </a:lnTo>
                    <a:lnTo>
                      <a:pt x="14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413">
                <a:extLst>
                  <a:ext uri="{FF2B5EF4-FFF2-40B4-BE49-F238E27FC236}">
                    <a16:creationId xmlns:a16="http://schemas.microsoft.com/office/drawing/2014/main" id="{78844475-2BA6-407A-8EF7-C5B197666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9197" y="-1526070"/>
                <a:ext cx="100341" cy="59461"/>
              </a:xfrm>
              <a:custGeom>
                <a:avLst/>
                <a:gdLst>
                  <a:gd name="T0" fmla="*/ 0 w 54"/>
                  <a:gd name="T1" fmla="*/ 22 h 32"/>
                  <a:gd name="T2" fmla="*/ 50 w 54"/>
                  <a:gd name="T3" fmla="*/ 32 h 32"/>
                  <a:gd name="T4" fmla="*/ 54 w 54"/>
                  <a:gd name="T5" fmla="*/ 10 h 32"/>
                  <a:gd name="T6" fmla="*/ 4 w 54"/>
                  <a:gd name="T7" fmla="*/ 0 h 32"/>
                  <a:gd name="T8" fmla="*/ 0 w 54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2">
                    <a:moveTo>
                      <a:pt x="0" y="22"/>
                    </a:moveTo>
                    <a:lnTo>
                      <a:pt x="50" y="32"/>
                    </a:lnTo>
                    <a:lnTo>
                      <a:pt x="54" y="10"/>
                    </a:lnTo>
                    <a:lnTo>
                      <a:pt x="4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414">
                <a:extLst>
                  <a:ext uri="{FF2B5EF4-FFF2-40B4-BE49-F238E27FC236}">
                    <a16:creationId xmlns:a16="http://schemas.microsoft.com/office/drawing/2014/main" id="{79E68020-F995-4DB6-9533-44615D723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9197" y="-2211730"/>
                <a:ext cx="100341" cy="59461"/>
              </a:xfrm>
              <a:custGeom>
                <a:avLst/>
                <a:gdLst>
                  <a:gd name="T0" fmla="*/ 4 w 54"/>
                  <a:gd name="T1" fmla="*/ 32 h 32"/>
                  <a:gd name="T2" fmla="*/ 54 w 54"/>
                  <a:gd name="T3" fmla="*/ 22 h 32"/>
                  <a:gd name="T4" fmla="*/ 50 w 54"/>
                  <a:gd name="T5" fmla="*/ 0 h 32"/>
                  <a:gd name="T6" fmla="*/ 0 w 54"/>
                  <a:gd name="T7" fmla="*/ 10 h 32"/>
                  <a:gd name="T8" fmla="*/ 4 w 5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2">
                    <a:moveTo>
                      <a:pt x="4" y="32"/>
                    </a:moveTo>
                    <a:lnTo>
                      <a:pt x="54" y="22"/>
                    </a:lnTo>
                    <a:lnTo>
                      <a:pt x="50" y="0"/>
                    </a:lnTo>
                    <a:lnTo>
                      <a:pt x="0" y="10"/>
                    </a:lnTo>
                    <a:lnTo>
                      <a:pt x="4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415">
                <a:extLst>
                  <a:ext uri="{FF2B5EF4-FFF2-40B4-BE49-F238E27FC236}">
                    <a16:creationId xmlns:a16="http://schemas.microsoft.com/office/drawing/2014/main" id="{895A06A2-9C00-43A0-B200-488CBED05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3479" y="-2858369"/>
                <a:ext cx="102199" cy="85475"/>
              </a:xfrm>
              <a:custGeom>
                <a:avLst/>
                <a:gdLst>
                  <a:gd name="T0" fmla="*/ 14 w 55"/>
                  <a:gd name="T1" fmla="*/ 46 h 46"/>
                  <a:gd name="T2" fmla="*/ 55 w 55"/>
                  <a:gd name="T3" fmla="*/ 19 h 46"/>
                  <a:gd name="T4" fmla="*/ 43 w 55"/>
                  <a:gd name="T5" fmla="*/ 0 h 46"/>
                  <a:gd name="T6" fmla="*/ 0 w 55"/>
                  <a:gd name="T7" fmla="*/ 29 h 46"/>
                  <a:gd name="T8" fmla="*/ 14 w 55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14" y="46"/>
                    </a:moveTo>
                    <a:lnTo>
                      <a:pt x="55" y="19"/>
                    </a:lnTo>
                    <a:lnTo>
                      <a:pt x="43" y="0"/>
                    </a:lnTo>
                    <a:lnTo>
                      <a:pt x="0" y="29"/>
                    </a:lnTo>
                    <a:lnTo>
                      <a:pt x="14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16">
                <a:extLst>
                  <a:ext uri="{FF2B5EF4-FFF2-40B4-BE49-F238E27FC236}">
                    <a16:creationId xmlns:a16="http://schemas.microsoft.com/office/drawing/2014/main" id="{D3A0FE8C-4B20-4AE2-BE0F-FC78FF147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7790" y="-3350781"/>
                <a:ext cx="83617" cy="102199"/>
              </a:xfrm>
              <a:custGeom>
                <a:avLst/>
                <a:gdLst>
                  <a:gd name="T0" fmla="*/ 17 w 45"/>
                  <a:gd name="T1" fmla="*/ 55 h 55"/>
                  <a:gd name="T2" fmla="*/ 45 w 45"/>
                  <a:gd name="T3" fmla="*/ 13 h 55"/>
                  <a:gd name="T4" fmla="*/ 28 w 45"/>
                  <a:gd name="T5" fmla="*/ 0 h 55"/>
                  <a:gd name="T6" fmla="*/ 0 w 45"/>
                  <a:gd name="T7" fmla="*/ 42 h 55"/>
                  <a:gd name="T8" fmla="*/ 17 w 45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5">
                    <a:moveTo>
                      <a:pt x="17" y="55"/>
                    </a:moveTo>
                    <a:lnTo>
                      <a:pt x="45" y="13"/>
                    </a:lnTo>
                    <a:lnTo>
                      <a:pt x="28" y="0"/>
                    </a:lnTo>
                    <a:lnTo>
                      <a:pt x="0" y="42"/>
                    </a:lnTo>
                    <a:lnTo>
                      <a:pt x="17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17">
                <a:extLst>
                  <a:ext uri="{FF2B5EF4-FFF2-40B4-BE49-F238E27FC236}">
                    <a16:creationId xmlns:a16="http://schemas.microsoft.com/office/drawing/2014/main" id="{14017FAE-FCEA-420D-B3FB-36E3073F7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163" y="-3612781"/>
                <a:ext cx="59461" cy="100340"/>
              </a:xfrm>
              <a:custGeom>
                <a:avLst/>
                <a:gdLst>
                  <a:gd name="T0" fmla="*/ 22 w 32"/>
                  <a:gd name="T1" fmla="*/ 54 h 54"/>
                  <a:gd name="T2" fmla="*/ 32 w 32"/>
                  <a:gd name="T3" fmla="*/ 5 h 54"/>
                  <a:gd name="T4" fmla="*/ 10 w 32"/>
                  <a:gd name="T5" fmla="*/ 0 h 54"/>
                  <a:gd name="T6" fmla="*/ 0 w 32"/>
                  <a:gd name="T7" fmla="*/ 50 h 54"/>
                  <a:gd name="T8" fmla="*/ 22 w 32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4">
                    <a:moveTo>
                      <a:pt x="22" y="54"/>
                    </a:moveTo>
                    <a:lnTo>
                      <a:pt x="32" y="5"/>
                    </a:lnTo>
                    <a:lnTo>
                      <a:pt x="10" y="0"/>
                    </a:lnTo>
                    <a:lnTo>
                      <a:pt x="0" y="50"/>
                    </a:lnTo>
                    <a:lnTo>
                      <a:pt x="22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419">
                <a:extLst>
                  <a:ext uri="{FF2B5EF4-FFF2-40B4-BE49-F238E27FC236}">
                    <a16:creationId xmlns:a16="http://schemas.microsoft.com/office/drawing/2014/main" id="{F51D2B90-E610-4453-9177-6B35F53A1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919" y="-1730468"/>
                <a:ext cx="327037" cy="258284"/>
              </a:xfrm>
              <a:custGeom>
                <a:avLst/>
                <a:gdLst>
                  <a:gd name="T0" fmla="*/ 0 w 120"/>
                  <a:gd name="T1" fmla="*/ 0 h 95"/>
                  <a:gd name="T2" fmla="*/ 26 w 120"/>
                  <a:gd name="T3" fmla="*/ 95 h 95"/>
                  <a:gd name="T4" fmla="*/ 26 w 120"/>
                  <a:gd name="T5" fmla="*/ 95 h 95"/>
                  <a:gd name="T6" fmla="*/ 120 w 120"/>
                  <a:gd name="T7" fmla="*/ 15 h 95"/>
                  <a:gd name="T8" fmla="*/ 0 w 120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95">
                    <a:moveTo>
                      <a:pt x="0" y="0"/>
                    </a:moveTo>
                    <a:cubicBezTo>
                      <a:pt x="9" y="32"/>
                      <a:pt x="17" y="63"/>
                      <a:pt x="26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59" y="69"/>
                      <a:pt x="90" y="43"/>
                      <a:pt x="120" y="15"/>
                    </a:cubicBezTo>
                    <a:cubicBezTo>
                      <a:pt x="80" y="11"/>
                      <a:pt x="40" y="6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421">
                <a:extLst>
                  <a:ext uri="{FF2B5EF4-FFF2-40B4-BE49-F238E27FC236}">
                    <a16:creationId xmlns:a16="http://schemas.microsoft.com/office/drawing/2014/main" id="{6C39C171-262A-40A5-A7C1-D7D640A3A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616" y="-1730468"/>
                <a:ext cx="27873" cy="105915"/>
              </a:xfrm>
              <a:custGeom>
                <a:avLst/>
                <a:gdLst>
                  <a:gd name="T0" fmla="*/ 10 w 10"/>
                  <a:gd name="T1" fmla="*/ 0 h 39"/>
                  <a:gd name="T2" fmla="*/ 10 w 10"/>
                  <a:gd name="T3" fmla="*/ 0 h 39"/>
                  <a:gd name="T4" fmla="*/ 0 w 10"/>
                  <a:gd name="T5" fmla="*/ 39 h 39"/>
                  <a:gd name="T6" fmla="*/ 10 w 10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9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3"/>
                      <a:pt x="3" y="26"/>
                      <a:pt x="0" y="39"/>
                    </a:cubicBezTo>
                    <a:cubicBezTo>
                      <a:pt x="3" y="26"/>
                      <a:pt x="7" y="13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422">
                <a:extLst>
                  <a:ext uri="{FF2B5EF4-FFF2-40B4-BE49-F238E27FC236}">
                    <a16:creationId xmlns:a16="http://schemas.microsoft.com/office/drawing/2014/main" id="{3BB8B595-26DC-4810-8606-E6EFF8279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3452" y="-1730468"/>
                <a:ext cx="327037" cy="258284"/>
              </a:xfrm>
              <a:custGeom>
                <a:avLst/>
                <a:gdLst>
                  <a:gd name="T0" fmla="*/ 120 w 120"/>
                  <a:gd name="T1" fmla="*/ 0 h 95"/>
                  <a:gd name="T2" fmla="*/ 0 w 120"/>
                  <a:gd name="T3" fmla="*/ 15 h 95"/>
                  <a:gd name="T4" fmla="*/ 95 w 120"/>
                  <a:gd name="T5" fmla="*/ 95 h 95"/>
                  <a:gd name="T6" fmla="*/ 110 w 120"/>
                  <a:gd name="T7" fmla="*/ 39 h 95"/>
                  <a:gd name="T8" fmla="*/ 120 w 120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95">
                    <a:moveTo>
                      <a:pt x="120" y="0"/>
                    </a:moveTo>
                    <a:cubicBezTo>
                      <a:pt x="81" y="6"/>
                      <a:pt x="41" y="11"/>
                      <a:pt x="0" y="15"/>
                    </a:cubicBezTo>
                    <a:cubicBezTo>
                      <a:pt x="31" y="43"/>
                      <a:pt x="62" y="69"/>
                      <a:pt x="95" y="95"/>
                    </a:cubicBezTo>
                    <a:cubicBezTo>
                      <a:pt x="100" y="76"/>
                      <a:pt x="105" y="58"/>
                      <a:pt x="110" y="39"/>
                    </a:cubicBezTo>
                    <a:cubicBezTo>
                      <a:pt x="113" y="26"/>
                      <a:pt x="117" y="13"/>
                      <a:pt x="12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064111E-E2F1-4F21-BFDE-5CC707C8BCE6}"/>
                </a:ext>
              </a:extLst>
            </p:cNvPr>
            <p:cNvGrpSpPr/>
            <p:nvPr/>
          </p:nvGrpSpPr>
          <p:grpSpPr>
            <a:xfrm>
              <a:off x="5412560" y="1407823"/>
              <a:ext cx="6779440" cy="1373699"/>
              <a:chOff x="3894999" y="-5216682"/>
              <a:chExt cx="4383410" cy="888198"/>
            </a:xfrm>
          </p:grpSpPr>
          <p:sp>
            <p:nvSpPr>
              <p:cNvPr id="5" name="Freeform 418">
                <a:extLst>
                  <a:ext uri="{FF2B5EF4-FFF2-40B4-BE49-F238E27FC236}">
                    <a16:creationId xmlns:a16="http://schemas.microsoft.com/office/drawing/2014/main" id="{6BD44609-880B-4C53-9BDC-9697CD380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7809" y="-5216682"/>
                <a:ext cx="830600" cy="728397"/>
              </a:xfrm>
              <a:custGeom>
                <a:avLst/>
                <a:gdLst>
                  <a:gd name="T0" fmla="*/ 230 w 305"/>
                  <a:gd name="T1" fmla="*/ 0 h 268"/>
                  <a:gd name="T2" fmla="*/ 0 w 305"/>
                  <a:gd name="T3" fmla="*/ 78 h 268"/>
                  <a:gd name="T4" fmla="*/ 52 w 305"/>
                  <a:gd name="T5" fmla="*/ 268 h 268"/>
                  <a:gd name="T6" fmla="*/ 305 w 305"/>
                  <a:gd name="T7" fmla="*/ 182 h 268"/>
                  <a:gd name="T8" fmla="*/ 209 w 305"/>
                  <a:gd name="T9" fmla="*/ 114 h 268"/>
                  <a:gd name="T10" fmla="*/ 230 w 305"/>
                  <a:gd name="T11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268">
                    <a:moveTo>
                      <a:pt x="230" y="0"/>
                    </a:moveTo>
                    <a:cubicBezTo>
                      <a:pt x="155" y="31"/>
                      <a:pt x="78" y="57"/>
                      <a:pt x="0" y="78"/>
                    </a:cubicBezTo>
                    <a:cubicBezTo>
                      <a:pt x="18" y="141"/>
                      <a:pt x="35" y="205"/>
                      <a:pt x="52" y="268"/>
                    </a:cubicBezTo>
                    <a:cubicBezTo>
                      <a:pt x="138" y="245"/>
                      <a:pt x="222" y="216"/>
                      <a:pt x="305" y="182"/>
                    </a:cubicBezTo>
                    <a:cubicBezTo>
                      <a:pt x="272" y="160"/>
                      <a:pt x="240" y="137"/>
                      <a:pt x="209" y="114"/>
                    </a:cubicBezTo>
                    <a:cubicBezTo>
                      <a:pt x="217" y="76"/>
                      <a:pt x="224" y="38"/>
                      <a:pt x="230" y="0"/>
                    </a:cubicBezTo>
                  </a:path>
                </a:pathLst>
              </a:custGeom>
              <a:solidFill>
                <a:srgbClr val="66931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420">
                <a:extLst>
                  <a:ext uri="{FF2B5EF4-FFF2-40B4-BE49-F238E27FC236}">
                    <a16:creationId xmlns:a16="http://schemas.microsoft.com/office/drawing/2014/main" id="{E6D421B8-7663-4C55-95CC-92A926017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999" y="-5216682"/>
                <a:ext cx="830600" cy="728397"/>
              </a:xfrm>
              <a:custGeom>
                <a:avLst/>
                <a:gdLst>
                  <a:gd name="T0" fmla="*/ 75 w 305"/>
                  <a:gd name="T1" fmla="*/ 0 h 268"/>
                  <a:gd name="T2" fmla="*/ 305 w 305"/>
                  <a:gd name="T3" fmla="*/ 78 h 268"/>
                  <a:gd name="T4" fmla="*/ 254 w 305"/>
                  <a:gd name="T5" fmla="*/ 268 h 268"/>
                  <a:gd name="T6" fmla="*/ 0 w 305"/>
                  <a:gd name="T7" fmla="*/ 182 h 268"/>
                  <a:gd name="T8" fmla="*/ 97 w 305"/>
                  <a:gd name="T9" fmla="*/ 114 h 268"/>
                  <a:gd name="T10" fmla="*/ 75 w 305"/>
                  <a:gd name="T11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268">
                    <a:moveTo>
                      <a:pt x="75" y="0"/>
                    </a:moveTo>
                    <a:cubicBezTo>
                      <a:pt x="151" y="31"/>
                      <a:pt x="227" y="57"/>
                      <a:pt x="305" y="78"/>
                    </a:cubicBezTo>
                    <a:cubicBezTo>
                      <a:pt x="288" y="141"/>
                      <a:pt x="271" y="205"/>
                      <a:pt x="254" y="268"/>
                    </a:cubicBezTo>
                    <a:cubicBezTo>
                      <a:pt x="168" y="245"/>
                      <a:pt x="83" y="216"/>
                      <a:pt x="0" y="182"/>
                    </a:cubicBezTo>
                    <a:cubicBezTo>
                      <a:pt x="33" y="160"/>
                      <a:pt x="66" y="137"/>
                      <a:pt x="97" y="114"/>
                    </a:cubicBezTo>
                    <a:cubicBezTo>
                      <a:pt x="89" y="76"/>
                      <a:pt x="82" y="38"/>
                      <a:pt x="75" y="0"/>
                    </a:cubicBezTo>
                  </a:path>
                </a:pathLst>
              </a:custGeom>
              <a:solidFill>
                <a:srgbClr val="66931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423">
                <a:extLst>
                  <a:ext uri="{FF2B5EF4-FFF2-40B4-BE49-F238E27FC236}">
                    <a16:creationId xmlns:a16="http://schemas.microsoft.com/office/drawing/2014/main" id="{81538FB3-0FCB-4653-A6A9-132060F97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7952" y="-5211108"/>
                <a:ext cx="3517505" cy="882624"/>
              </a:xfrm>
              <a:custGeom>
                <a:avLst/>
                <a:gdLst>
                  <a:gd name="T0" fmla="*/ 1291 w 1291"/>
                  <a:gd name="T1" fmla="*/ 186 h 325"/>
                  <a:gd name="T2" fmla="*/ 0 w 1291"/>
                  <a:gd name="T3" fmla="*/ 186 h 325"/>
                  <a:gd name="T4" fmla="*/ 62 w 1291"/>
                  <a:gd name="T5" fmla="*/ 0 h 325"/>
                  <a:gd name="T6" fmla="*/ 1230 w 1291"/>
                  <a:gd name="T7" fmla="*/ 0 h 325"/>
                  <a:gd name="T8" fmla="*/ 1291 w 1291"/>
                  <a:gd name="T9" fmla="*/ 186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1" h="325">
                    <a:moveTo>
                      <a:pt x="1291" y="186"/>
                    </a:moveTo>
                    <a:cubicBezTo>
                      <a:pt x="872" y="325"/>
                      <a:pt x="419" y="325"/>
                      <a:pt x="0" y="186"/>
                    </a:cubicBezTo>
                    <a:cubicBezTo>
                      <a:pt x="21" y="124"/>
                      <a:pt x="41" y="62"/>
                      <a:pt x="62" y="0"/>
                    </a:cubicBezTo>
                    <a:cubicBezTo>
                      <a:pt x="441" y="125"/>
                      <a:pt x="851" y="125"/>
                      <a:pt x="1230" y="0"/>
                    </a:cubicBezTo>
                    <a:cubicBezTo>
                      <a:pt x="1250" y="62"/>
                      <a:pt x="1271" y="124"/>
                      <a:pt x="1291" y="186"/>
                    </a:cubicBezTo>
                    <a:close/>
                  </a:path>
                </a:pathLst>
              </a:custGeom>
              <a:solidFill>
                <a:srgbClr val="A5CC2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3658654" y="547365"/>
            <a:ext cx="4026252" cy="92333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UVF Chopin Script" panose="02000505090000020004" pitchFamily="2" charset="0"/>
              </a:rPr>
              <a:t>Mục tiêu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3559" y="2094196"/>
            <a:ext cx="109246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*Kiến thức, kĩ năng:</a:t>
            </a:r>
            <a:endParaRPr lang="en-US" sz="24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Đọc đúng, rõ ràng một bài thơ thuộc thể thơ 5 chữ, đọc đúng các từ có vần khó, biết cách ngắt nhịp thơ.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Trả lời được các câu hỏi của bài.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Hiểu nội dung bài: Tình bạn thân thiết, gắn bó giữa bê vàng và dê trắng.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4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Giúp hình thành và phát triển năng lực văn học: Hiểu được các từ ngữ gợi tả, gợi cảm, cảm nhận được tình cảm của các nhân vật qua nghệ thuật nhân hóa trong bài thơ.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Bồi dưỡng tình cảm đối với bạn bè, cảm nhận được niềm vui khi có bạn; có tinh thần hợp tác làm việc nhóm.</a:t>
            </a:r>
          </a:p>
        </p:txBody>
      </p:sp>
    </p:spTree>
    <p:extLst>
      <p:ext uri="{BB962C8B-B14F-4D97-AF65-F5344CB8AC3E}">
        <p14:creationId xmlns:p14="http://schemas.microsoft.com/office/powerpoint/2010/main" val="409402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2185142" y="2603881"/>
            <a:ext cx="8683155" cy="1862048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Tahoma" panose="020B0604030504040204" pitchFamily="34" charset="0"/>
                <a:cs typeface="+mn-ea"/>
                <a:sym typeface="+mn-lt"/>
              </a:rPr>
              <a:t>KHỞI ĐỘNG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491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123" y="457201"/>
            <a:ext cx="700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00"/>
                </a:solidFill>
                <a:latin typeface="UTM Avo" panose="02040603050506020204" pitchFamily="18" charset="0"/>
              </a:rPr>
              <a:t>Bức tranh vẽ gì?</a:t>
            </a:r>
          </a:p>
        </p:txBody>
      </p:sp>
    </p:spTree>
    <p:extLst>
      <p:ext uri="{BB962C8B-B14F-4D97-AF65-F5344CB8AC3E}">
        <p14:creationId xmlns:p14="http://schemas.microsoft.com/office/powerpoint/2010/main" val="22496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40923" y="2987536"/>
            <a:ext cx="6883768" cy="3674522"/>
            <a:chOff x="4140923" y="2987536"/>
            <a:chExt cx="6883768" cy="3674522"/>
          </a:xfrm>
        </p:grpSpPr>
        <p:sp>
          <p:nvSpPr>
            <p:cNvPr id="3" name="Rounded Rectangle 2"/>
            <p:cNvSpPr/>
            <p:nvPr/>
          </p:nvSpPr>
          <p:spPr>
            <a:xfrm>
              <a:off x="4140923" y="2987536"/>
              <a:ext cx="6727371" cy="36745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07473" y="3107649"/>
              <a:ext cx="17479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u="sng">
                  <a:solidFill>
                    <a:srgbClr val="0070C0"/>
                  </a:solidFill>
                  <a:latin typeface="UTM Avo" panose="02040603050506020204" pitchFamily="18" charset="0"/>
                </a:rPr>
                <a:t>Gợi ý: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40923" y="3545548"/>
              <a:ext cx="6883768" cy="295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>
                  <a:latin typeface="UTM Aptima" panose="02040603050506020204" pitchFamily="18" charset="0"/>
                </a:rPr>
                <a:t>+ Em muốn nói về người bạn nào?</a:t>
              </a:r>
            </a:p>
            <a:p>
              <a:pPr>
                <a:lnSpc>
                  <a:spcPct val="150000"/>
                </a:lnSpc>
              </a:pPr>
              <a:r>
                <a:rPr lang="en-US" sz="3200" b="1">
                  <a:latin typeface="UTM Aptima" panose="02040603050506020204" pitchFamily="18" charset="0"/>
                </a:rPr>
                <a:t>+ Em chơi với bạn từ bao giờ?</a:t>
              </a:r>
            </a:p>
            <a:p>
              <a:pPr>
                <a:lnSpc>
                  <a:spcPct val="150000"/>
                </a:lnSpc>
              </a:pPr>
              <a:r>
                <a:rPr lang="en-US" sz="3200" b="1">
                  <a:latin typeface="UTM Aptima" panose="02040603050506020204" pitchFamily="18" charset="0"/>
                </a:rPr>
                <a:t>+ Em và bạn thường làm gì?</a:t>
              </a:r>
            </a:p>
            <a:p>
              <a:pPr>
                <a:lnSpc>
                  <a:spcPct val="150000"/>
                </a:lnSpc>
              </a:pPr>
              <a:r>
                <a:rPr lang="en-US" sz="3200" b="1">
                  <a:latin typeface="UTM Aptima" panose="02040603050506020204" pitchFamily="18" charset="0"/>
                </a:rPr>
                <a:t>+ Cảm xúc của em khi chơi với bạn?</a:t>
              </a:r>
            </a:p>
          </p:txBody>
        </p:sp>
      </p:grpSp>
      <p:sp>
        <p:nvSpPr>
          <p:cNvPr id="2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1914890" y="571974"/>
            <a:ext cx="4033751" cy="108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FFFFFF"/>
              </a:buClr>
            </a:pPr>
            <a:r>
              <a:rPr lang="en-US" sz="96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Chia</a:t>
            </a:r>
            <a:r>
              <a:rPr lang="en-US" sz="96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endParaRPr lang="en-US" sz="9600" kern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70C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4650735" y="531730"/>
            <a:ext cx="3625215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FFFFFF"/>
              </a:buClr>
            </a:pPr>
            <a:r>
              <a:rPr lang="en-US" sz="96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33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Sẻ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803622" y="1803822"/>
            <a:ext cx="7999361" cy="118371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  <a:latin typeface="SVN-Aptima" panose="02040603050506020204" pitchFamily="18" charset="0"/>
                <a:cs typeface="Arial" panose="020B0604020202020204" pitchFamily="34" charset="0"/>
              </a:rPr>
              <a:t>Nói về một người bạn của em.</a:t>
            </a:r>
            <a:endParaRPr lang="vi-VN" sz="4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85" y="1803822"/>
            <a:ext cx="4048249" cy="526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400188" cy="7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120" y="-89122"/>
            <a:ext cx="1590777" cy="15750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41717" y="1047778"/>
            <a:ext cx="2811440" cy="1105510"/>
            <a:chOff x="-856881" y="1091821"/>
            <a:chExt cx="2811440" cy="1105510"/>
          </a:xfrm>
        </p:grpSpPr>
        <p:sp>
          <p:nvSpPr>
            <p:cNvPr id="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01498" y="786988"/>
            <a:ext cx="2429299" cy="1107996"/>
            <a:chOff x="4951288" y="1452919"/>
            <a:chExt cx="2429299" cy="1107996"/>
          </a:xfrm>
        </p:grpSpPr>
        <p:sp>
          <p:nvSpPr>
            <p:cNvPr id="10" name="TextBox 9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17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600533"/>
            <a:ext cx="6295058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en-US" sz="16600" b="1">
                <a:solidFill>
                  <a:srgbClr val="92D050"/>
                </a:solidFill>
                <a:latin typeface="#9Slide07 IcielAmerican Forkbal" pitchFamily="2" charset="0"/>
              </a:rPr>
              <a:t> </a:t>
            </a:r>
            <a:r>
              <a:rPr lang="en-US" sz="16600" b="1">
                <a:solidFill>
                  <a:srgbClr val="FF0000"/>
                </a:solidFill>
                <a:latin typeface="#9Slide05 SVNMaphylla" pitchFamily="2" charset="0"/>
              </a:rPr>
              <a:t>Gọi bạn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1631" y="4137626"/>
            <a:ext cx="5258332" cy="943894"/>
            <a:chOff x="1111988" y="4065820"/>
            <a:chExt cx="5258332" cy="943894"/>
          </a:xfrm>
        </p:grpSpPr>
        <p:sp>
          <p:nvSpPr>
            <p:cNvPr id="14" name="Rectangle 13"/>
            <p:cNvSpPr/>
            <p:nvPr/>
          </p:nvSpPr>
          <p:spPr>
            <a:xfrm>
              <a:off x="1111988" y="4086384"/>
              <a:ext cx="5258332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5400" b="1" kern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UT Triumph" panose="00000500000000000000" pitchFamily="2" charset="0"/>
                  <a:cs typeface="#9Slide05 Bodega Script" pitchFamily="2" charset="0"/>
                  <a:sym typeface="Arial"/>
                </a:rPr>
                <a:t>Tiết 1, 2: Đọc </a:t>
              </a:r>
              <a:endParaRPr lang="en-US" sz="5400" b="1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cs typeface="#9Slide05 Bodega Script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11988" y="4065820"/>
              <a:ext cx="5258332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5400" b="1" kern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#9Slide05 SVNUT Triumph" panose="00000500000000000000" pitchFamily="2" charset="0"/>
                  <a:cs typeface="#9Slide05 Bodega Script" pitchFamily="2" charset="0"/>
                  <a:sym typeface="Arial"/>
                </a:rPr>
                <a:t>Tiết 1, 2: Đọc </a:t>
              </a:r>
              <a:endParaRPr lang="en-US" sz="5400" b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/>
                <a:latin typeface="#9Slide05 SVNUT Triumph" panose="00000500000000000000" pitchFamily="2" charset="0"/>
                <a:cs typeface="#9Slide05 Bodega Script" pitchFamily="2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57317" y="3624719"/>
            <a:ext cx="218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 (Định Hải)</a:t>
            </a:r>
            <a:endParaRPr lang="en-US" sz="2800" i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3904893" y="155856"/>
            <a:ext cx="3753853" cy="992409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14323" y="1382487"/>
            <a:ext cx="10963354" cy="5083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73841" y="232195"/>
            <a:ext cx="3032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123" y="1551499"/>
            <a:ext cx="5438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200"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200"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200"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165" y="3927257"/>
            <a:ext cx="5152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200"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200"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200"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3499" y="1590760"/>
            <a:ext cx="59610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200"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200"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200"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200"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200"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9065" y="478829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15161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85" y="1803822"/>
            <a:ext cx="4048249" cy="5262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399" y="-939904"/>
            <a:ext cx="6278442" cy="3843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3515" y="860856"/>
            <a:ext cx="3988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E53B8C"/>
                </a:solidFill>
                <a:latin typeface="UTM Avo" panose="02040603050506020204" pitchFamily="18" charset="0"/>
              </a:rPr>
              <a:t>Chia khổ thơ</a:t>
            </a:r>
          </a:p>
        </p:txBody>
      </p:sp>
      <p:sp>
        <p:nvSpPr>
          <p:cNvPr id="5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29264" y="2515487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thơ 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gồm có mấy 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khổ thơ?</a:t>
            </a:r>
          </a:p>
        </p:txBody>
      </p:sp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61348" y="2515486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thơ </a:t>
            </a:r>
          </a:p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gồm có 3 </a:t>
            </a:r>
          </a:p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khổ thơ.</a:t>
            </a:r>
          </a:p>
        </p:txBody>
      </p:sp>
    </p:spTree>
    <p:extLst>
      <p:ext uri="{BB962C8B-B14F-4D97-AF65-F5344CB8AC3E}">
        <p14:creationId xmlns:p14="http://schemas.microsoft.com/office/powerpoint/2010/main" val="36211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1102</Words>
  <Application>Microsoft Office PowerPoint</Application>
  <PresentationFormat>Widescreen</PresentationFormat>
  <Paragraphs>169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#9Slide05 VL Fadilla</vt:lpstr>
      <vt:lpstr>UTM Aptima</vt:lpstr>
      <vt:lpstr>#9Slide07 IcielAmerican Forkbal</vt:lpstr>
      <vt:lpstr>Chango</vt:lpstr>
      <vt:lpstr>Times New Roman</vt:lpstr>
      <vt:lpstr>#9Slide05 SVNMaphylla</vt:lpstr>
      <vt:lpstr>UVF Chopin Script</vt:lpstr>
      <vt:lpstr>Calibri</vt:lpstr>
      <vt:lpstr>UTM Androgyne</vt:lpstr>
      <vt:lpstr>#9Slide05 SVNUT Triumph</vt:lpstr>
      <vt:lpstr>UTM Avo</vt:lpstr>
      <vt:lpstr>UTM Wedding K&amp;T</vt:lpstr>
      <vt:lpstr>#9Slide05 Aphrodite Pro</vt:lpstr>
      <vt:lpstr>SVN-Aptima</vt:lpstr>
      <vt:lpstr>UTM Showcard</vt:lpstr>
      <vt:lpstr>inpin heiti</vt:lpstr>
      <vt:lpstr>Arial</vt:lpstr>
      <vt:lpstr>SVN-Poky's</vt:lpstr>
      <vt:lpstr>Calibri Light</vt:lpstr>
      <vt:lpstr>#9Slide07 HoneyCream</vt:lpstr>
      <vt:lpstr>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Administrator</cp:lastModifiedBy>
  <cp:revision>46</cp:revision>
  <dcterms:created xsi:type="dcterms:W3CDTF">2022-10-12T15:41:27Z</dcterms:created>
  <dcterms:modified xsi:type="dcterms:W3CDTF">2023-10-31T10:48:01Z</dcterms:modified>
</cp:coreProperties>
</file>