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58" r:id="rId4"/>
    <p:sldId id="259" r:id="rId5"/>
    <p:sldId id="260" r:id="rId6"/>
    <p:sldId id="314" r:id="rId7"/>
    <p:sldId id="310" r:id="rId8"/>
    <p:sldId id="311" r:id="rId9"/>
    <p:sldId id="312" r:id="rId10"/>
    <p:sldId id="313" r:id="rId11"/>
    <p:sldId id="330" r:id="rId12"/>
    <p:sldId id="318" r:id="rId13"/>
    <p:sldId id="315" r:id="rId14"/>
    <p:sldId id="316" r:id="rId15"/>
    <p:sldId id="331" r:id="rId16"/>
    <p:sldId id="30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AB356-C86A-4FF9-9AC6-F2569262E75B}" type="datetimeFigureOut">
              <a:rPr lang="en-US" smtClean="0"/>
              <a:t>10/30/2022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18072-92F6-415F-AA5F-6A553B3E34BB}" type="slidenum">
              <a:rPr lang="en-US" smtClean="0"/>
              <a:t>‹#›</a:t>
            </a:fld>
            <a:endParaRPr lang="en-US"/>
          </a:p>
        </p:txBody>
      </p:sp>
    </p:spTree>
    <p:extLst>
      <p:ext uri="{BB962C8B-B14F-4D97-AF65-F5344CB8AC3E}">
        <p14:creationId xmlns:p14="http://schemas.microsoft.com/office/powerpoint/2010/main" val="607321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05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872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830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635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375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438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3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796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183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877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018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1881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999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224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150F-6A61-A084-7257-CA3A3FC5DD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2B9FBE-8514-7CF3-A054-44649DBD2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EA497-8A5C-D749-6D06-111E2D55D969}"/>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5" name="Footer Placeholder 4">
            <a:extLst>
              <a:ext uri="{FF2B5EF4-FFF2-40B4-BE49-F238E27FC236}">
                <a16:creationId xmlns:a16="http://schemas.microsoft.com/office/drawing/2014/main" id="{B5912EFB-1653-8B5E-42FD-CD1B70B19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3CB7D-7CAB-FAB4-A372-8BFD3F93C447}"/>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97727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94D6-1EFF-C1C9-5D2B-49BFA2C58C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C851C-1A65-600F-469F-CBAEF960F7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145F3-7C07-EEC0-8020-F3A26FAED78C}"/>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5" name="Footer Placeholder 4">
            <a:extLst>
              <a:ext uri="{FF2B5EF4-FFF2-40B4-BE49-F238E27FC236}">
                <a16:creationId xmlns:a16="http://schemas.microsoft.com/office/drawing/2014/main" id="{6C436895-5B00-9EBA-3B5C-D0C60CD68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DCA71-F099-5937-1287-C4DAA277D68E}"/>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413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27D28-4262-054B-F0A1-CBC24546F7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5E1C6-5634-C0D0-D14E-09FD653862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4436C-160F-4EA9-3A87-DEAB98995BB3}"/>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5" name="Footer Placeholder 4">
            <a:extLst>
              <a:ext uri="{FF2B5EF4-FFF2-40B4-BE49-F238E27FC236}">
                <a16:creationId xmlns:a16="http://schemas.microsoft.com/office/drawing/2014/main" id="{902FDDED-EFB3-73E4-83EC-3012E92C9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6298A-4236-F113-D2DB-1CCCCC7C1766}"/>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109534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42F24DDE-882D-4726-9372-9FAB81070970}"/>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64824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344C4C-A15B-49C4-8A19-DACFB1A6D6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B2D2D9-3E15-4209-BBFB-309682C13CA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8D707D-641C-4284-8E84-7F66B9EB31A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5" name="页脚占位符 4">
            <a:extLst>
              <a:ext uri="{FF2B5EF4-FFF2-40B4-BE49-F238E27FC236}">
                <a16:creationId xmlns:a16="http://schemas.microsoft.com/office/drawing/2014/main" id="{7228A2FB-1039-4C55-B272-0D1AB910BF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630DA-50C8-4224-902D-C52DA7922D77}"/>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325224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182EE0-B5A0-4F25-87A8-5AAE240C90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CB5A1A-012A-485D-BF32-FD5866088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2EF081-913D-45D1-AFC6-D0FCA445A47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5" name="页脚占位符 4">
            <a:extLst>
              <a:ext uri="{FF2B5EF4-FFF2-40B4-BE49-F238E27FC236}">
                <a16:creationId xmlns:a16="http://schemas.microsoft.com/office/drawing/2014/main" id="{1AB1F06A-0803-4AA5-B368-7EF109559DC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161F046-A70F-4E21-86ED-9D3039E03079}"/>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30771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B67C94-4BB4-4A18-9638-1A7C45D225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E38059B-288C-4366-9B4C-7CC2010F25A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6FCA02D-F860-485C-A049-582F0632BA8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9EDBFAF-939B-47D8-BDC0-C3E4F06BDF11}"/>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6" name="页脚占位符 5">
            <a:extLst>
              <a:ext uri="{FF2B5EF4-FFF2-40B4-BE49-F238E27FC236}">
                <a16:creationId xmlns:a16="http://schemas.microsoft.com/office/drawing/2014/main" id="{B7913226-2F47-4AA3-BF2B-E71DF9D567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2DA310-CBFB-42BD-997F-D12BD3F4DC92}"/>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543035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76044-DB7C-4F3D-98E4-25C20684539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C57C662-33D5-4AD0-B821-23A3560C7ED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09A6559-ACA7-431F-8C1E-FBB177A141F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1204438-E1F1-486F-A9F9-D71450C9E8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9001B49-738E-4E8A-A5D3-B175A97FAF5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680AF3D-E362-44AF-8F6E-6EBE7EEC195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8" name="页脚占位符 7">
            <a:extLst>
              <a:ext uri="{FF2B5EF4-FFF2-40B4-BE49-F238E27FC236}">
                <a16:creationId xmlns:a16="http://schemas.microsoft.com/office/drawing/2014/main" id="{D4C85880-613B-4DA3-8017-E6DE53B108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FBC2AC2-5FE7-469F-AE09-3C93170B0B59}"/>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935005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8D0E3E-A9D4-44DD-900B-A22D7CDAA7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754E53F-6325-47D4-8A08-7C6C06AE777D}"/>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4" name="页脚占位符 3">
            <a:extLst>
              <a:ext uri="{FF2B5EF4-FFF2-40B4-BE49-F238E27FC236}">
                <a16:creationId xmlns:a16="http://schemas.microsoft.com/office/drawing/2014/main" id="{75E5FE17-DE6E-497A-8A10-E034855881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4C959BC-756E-4C56-95EE-AF359B760138}"/>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3424394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F2C82E-E279-4534-97C0-98428E02D742}"/>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3" name="页脚占位符 2">
            <a:extLst>
              <a:ext uri="{FF2B5EF4-FFF2-40B4-BE49-F238E27FC236}">
                <a16:creationId xmlns:a16="http://schemas.microsoft.com/office/drawing/2014/main" id="{266D1784-ADC0-42FF-A169-E983FC33E4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0551FBA-A880-47A7-AB03-445BFC1572D8}"/>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13434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EFCF6-424E-4536-A858-D56BB19793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D0F2409-997E-4A50-9214-4B1B7620ED7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A380E1D-191E-41DE-89E3-C6472E9863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3FFD2B-BBFF-458B-BAB4-9C611A29A85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6" name="页脚占位符 5">
            <a:extLst>
              <a:ext uri="{FF2B5EF4-FFF2-40B4-BE49-F238E27FC236}">
                <a16:creationId xmlns:a16="http://schemas.microsoft.com/office/drawing/2014/main" id="{45704AAF-6F0D-49B6-9520-6946115C8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E4FE7BD-A987-44A5-9AE3-948AC1C6CA93}"/>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84640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2384-F7F9-F61C-B11F-4727A957E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6DC77-E251-5534-D907-C72BDE04A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3EE17-A3AE-F23E-5E42-B11CE1622885}"/>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5" name="Footer Placeholder 4">
            <a:extLst>
              <a:ext uri="{FF2B5EF4-FFF2-40B4-BE49-F238E27FC236}">
                <a16:creationId xmlns:a16="http://schemas.microsoft.com/office/drawing/2014/main" id="{0F21C7C7-CE3D-F7B3-BB57-FF7464157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B0079-B5F0-CB19-C6A4-4860F658F867}"/>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4193006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0BD2F2-929D-4974-96F0-C65822BA44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7763D6C-D1AB-4211-B36B-AA21D59010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6B7194-BD75-40B3-A24C-465CAF8B8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971218-1054-4A43-AC3A-AED59988A070}"/>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6" name="页脚占位符 5">
            <a:extLst>
              <a:ext uri="{FF2B5EF4-FFF2-40B4-BE49-F238E27FC236}">
                <a16:creationId xmlns:a16="http://schemas.microsoft.com/office/drawing/2014/main" id="{CA6C7442-6DC9-4FEE-A2E7-E929BD916E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58F417-67C7-4EF5-987F-06FBAA735256}"/>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857886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433B9-5E7F-4E5E-B866-9688A05275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27002D7-C65B-468C-9BAB-78C5D0EB5CE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B4599-3160-435F-BC54-1D5DA0A613D7}"/>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5" name="页脚占位符 4">
            <a:extLst>
              <a:ext uri="{FF2B5EF4-FFF2-40B4-BE49-F238E27FC236}">
                <a16:creationId xmlns:a16="http://schemas.microsoft.com/office/drawing/2014/main" id="{32F654B5-ADBA-4B24-AEE5-F9A085F3CA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5AD35DF-590E-440E-ADDE-F89C36E7BCB6}"/>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411231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5CE4BB-47CC-4CE0-8B36-01782786098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FB78661-A216-4192-A701-F00638B054E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8290D0-F9E2-442F-8018-978C093C0847}"/>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2022/10/30</a:t>
            </a:fld>
            <a:endParaRPr lang="zh-CN" altLang="en-US"/>
          </a:p>
        </p:txBody>
      </p:sp>
      <p:sp>
        <p:nvSpPr>
          <p:cNvPr id="5" name="页脚占位符 4">
            <a:extLst>
              <a:ext uri="{FF2B5EF4-FFF2-40B4-BE49-F238E27FC236}">
                <a16:creationId xmlns:a16="http://schemas.microsoft.com/office/drawing/2014/main" id="{E55B8876-48DE-49D3-8A90-AA9A3E51709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E9F871-5C03-4075-81E1-0C401FC4C515}"/>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949776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919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EEE7-D784-A311-6F66-D1C8EBEA6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383742-69B1-7EFC-AC59-08888F938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E3CC90-4F9E-490F-E7C6-2A894C899807}"/>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5" name="Footer Placeholder 4">
            <a:extLst>
              <a:ext uri="{FF2B5EF4-FFF2-40B4-BE49-F238E27FC236}">
                <a16:creationId xmlns:a16="http://schemas.microsoft.com/office/drawing/2014/main" id="{BB56A9AF-1703-D608-0206-E0C1DC90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7401C-11C8-409C-0CED-72B15E43922A}"/>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473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8043-B09A-6177-8401-85D1BC2EA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67DF4-7BE0-9CB3-898A-5F1A23C2FA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BEB3B-78AE-2CDC-0C7A-7F899BB36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AC4BC-C901-364A-B6C6-6EE20823029C}"/>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6" name="Footer Placeholder 5">
            <a:extLst>
              <a:ext uri="{FF2B5EF4-FFF2-40B4-BE49-F238E27FC236}">
                <a16:creationId xmlns:a16="http://schemas.microsoft.com/office/drawing/2014/main" id="{4351D3A4-26DD-0C95-763B-EEE57C3FB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C59E9-1370-E544-4041-588EB9F10A86}"/>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54574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2794-B0C5-5721-AF0D-BD6380E3B3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8F2C3B-D919-58B7-10DB-F301FB2E6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D37D0-DB26-8FA9-8023-0C037D2B6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4797FA-791F-8D76-61B0-0FCBDD580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700D7-A86C-B949-20B8-A5D23E836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1D1924-B61B-CB70-A3B3-2A1E16570DAB}"/>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8" name="Footer Placeholder 7">
            <a:extLst>
              <a:ext uri="{FF2B5EF4-FFF2-40B4-BE49-F238E27FC236}">
                <a16:creationId xmlns:a16="http://schemas.microsoft.com/office/drawing/2014/main" id="{B61B8C66-85B0-A698-E306-1E9E6D5CF0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A1D44-5DE0-634D-894E-B52137D7A12D}"/>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400410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C3C5-142F-726F-45E2-352637924D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23592F-FF87-2C2E-F32C-2F36E0E7EE93}"/>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4" name="Footer Placeholder 3">
            <a:extLst>
              <a:ext uri="{FF2B5EF4-FFF2-40B4-BE49-F238E27FC236}">
                <a16:creationId xmlns:a16="http://schemas.microsoft.com/office/drawing/2014/main" id="{F023C81C-310D-4B67-03F9-E78A7CF73F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D663A-102F-878A-7420-B6738C8115DA}"/>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73428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02EA5-33C6-6DED-9739-9D102566582E}"/>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3" name="Footer Placeholder 2">
            <a:extLst>
              <a:ext uri="{FF2B5EF4-FFF2-40B4-BE49-F238E27FC236}">
                <a16:creationId xmlns:a16="http://schemas.microsoft.com/office/drawing/2014/main" id="{873AA231-5F4D-F27B-9CF7-514286EC68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626C2-CB0F-2A98-5318-4E82FF97A4B6}"/>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686413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FF550-CCD1-1AFB-C547-CDF7B7032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2ED02-1329-EB8D-9D79-0A2FBA97A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C515A-2A0D-CD29-D52E-BA73D7770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0E4A10-804E-1C8D-A252-0B7B21CC9F83}"/>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6" name="Footer Placeholder 5">
            <a:extLst>
              <a:ext uri="{FF2B5EF4-FFF2-40B4-BE49-F238E27FC236}">
                <a16:creationId xmlns:a16="http://schemas.microsoft.com/office/drawing/2014/main" id="{0421AC32-0C2C-2545-106C-D15A35418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7E6C4-CCF5-65FA-D816-46657DD5EBDF}"/>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55326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E7C3-FFDE-F28A-DEF6-07F254752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D9D10D-7E3A-BF90-59F0-00FF5A8E3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C045AD-9386-9A52-E541-A245385BE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22364-8C38-2C95-5C9D-6224F097D1C0}"/>
              </a:ext>
            </a:extLst>
          </p:cNvPr>
          <p:cNvSpPr>
            <a:spLocks noGrp="1"/>
          </p:cNvSpPr>
          <p:nvPr>
            <p:ph type="dt" sz="half" idx="10"/>
          </p:nvPr>
        </p:nvSpPr>
        <p:spPr/>
        <p:txBody>
          <a:bodyPr/>
          <a:lstStyle/>
          <a:p>
            <a:fld id="{BE6B30CF-D5D3-41F9-8AC1-2514FB999BDF}" type="datetimeFigureOut">
              <a:rPr lang="en-US" smtClean="0"/>
              <a:t>10/30/2022</a:t>
            </a:fld>
            <a:endParaRPr lang="en-US"/>
          </a:p>
        </p:txBody>
      </p:sp>
      <p:sp>
        <p:nvSpPr>
          <p:cNvPr id="6" name="Footer Placeholder 5">
            <a:extLst>
              <a:ext uri="{FF2B5EF4-FFF2-40B4-BE49-F238E27FC236}">
                <a16:creationId xmlns:a16="http://schemas.microsoft.com/office/drawing/2014/main" id="{13005A7B-3074-400A-AD60-57FB720F0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D12E9-5A7A-85E0-51FE-1CE5EDA5BC94}"/>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69598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A8EC9-DC46-4B15-26CE-620CF8198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BAC3C0-1F6B-EABC-1AE3-1CDADA373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0515D-E584-E4A8-39D2-92E8E30D55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B30CF-D5D3-41F9-8AC1-2514FB999BDF}" type="datetimeFigureOut">
              <a:rPr lang="en-US" smtClean="0"/>
              <a:t>10/30/2022</a:t>
            </a:fld>
            <a:endParaRPr lang="en-US"/>
          </a:p>
        </p:txBody>
      </p:sp>
      <p:sp>
        <p:nvSpPr>
          <p:cNvPr id="5" name="Footer Placeholder 4">
            <a:extLst>
              <a:ext uri="{FF2B5EF4-FFF2-40B4-BE49-F238E27FC236}">
                <a16:creationId xmlns:a16="http://schemas.microsoft.com/office/drawing/2014/main" id="{80736730-B88A-D856-6D37-F0025D65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953AC5-05C7-AC8B-2CA4-7290AC9EB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B4921-DC36-4704-8C6F-D6F0173C40E6}" type="slidenum">
              <a:rPr lang="en-US" smtClean="0"/>
              <a:t>‹#›</a:t>
            </a:fld>
            <a:endParaRPr lang="en-US"/>
          </a:p>
        </p:txBody>
      </p:sp>
    </p:spTree>
    <p:extLst>
      <p:ext uri="{BB962C8B-B14F-4D97-AF65-F5344CB8AC3E}">
        <p14:creationId xmlns:p14="http://schemas.microsoft.com/office/powerpoint/2010/main" val="301142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3407888" y="-833736"/>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260448" y="7178789"/>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1692318" y="8485957"/>
            <a:ext cx="6228184"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8942912" y="-833736"/>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79330" y="8849900"/>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3332374" y="-27138225"/>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7802826" y="-27138226"/>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2218800" y="28563975"/>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0026990" y="28563974"/>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425776" y="-1013233"/>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0" dirty="0">
                <a:solidFill>
                  <a:schemeClr val="accent6">
                    <a:lumMod val="50000"/>
                  </a:schemeClr>
                </a:solidFill>
                <a:latin typeface="#9Slide07 Altus" pitchFamily="2" charset="0"/>
              </a:rPr>
              <a:t>By:</a:t>
            </a:r>
            <a:r>
              <a:rPr lang="vi-VN" sz="3200" b="0" baseline="0" dirty="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1925799" y="5457939"/>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3407889" y="1078027"/>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5866782" y="-19939417"/>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5866782" y="23059155"/>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1120113" y="-19939417"/>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1383251" y="23059155"/>
            <a:ext cx="3627531" cy="4761670"/>
          </a:xfrm>
          <a:prstGeom prst="rect">
            <a:avLst/>
          </a:prstGeom>
        </p:spPr>
      </p:pic>
    </p:spTree>
    <p:extLst>
      <p:ext uri="{BB962C8B-B14F-4D97-AF65-F5344CB8AC3E}">
        <p14:creationId xmlns:p14="http://schemas.microsoft.com/office/powerpoint/2010/main" val="140021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hemeOverride" Target="../theme/themeOverride10.xml"/><Relationship Id="rId5" Type="http://schemas.microsoft.com/office/2007/relationships/hdphoto" Target="../media/hdphoto5.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microsoft.com/office/2007/relationships/hdphoto" Target="../media/hdphoto4.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tretch>
            <a:fillRect/>
          </a:stretch>
        </p:blipFill>
        <p:spPr>
          <a:xfrm>
            <a:off x="-161377" y="-267625"/>
            <a:ext cx="1713404" cy="1713404"/>
          </a:xfrm>
          <a:prstGeom prst="rect">
            <a:avLst/>
          </a:prstGeom>
        </p:spPr>
      </p:pic>
      <p:sp>
        <p:nvSpPr>
          <p:cNvPr id="8" name="TextBox 7"/>
          <p:cNvSpPr txBox="1"/>
          <p:nvPr/>
        </p:nvSpPr>
        <p:spPr>
          <a:xfrm>
            <a:off x="-452414" y="939188"/>
            <a:ext cx="2295478" cy="103858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9Slide07 IcielHelena" pitchFamily="2" charset="0"/>
                <a:ea typeface="+mn-ea"/>
                <a:cs typeface="+mn-cs"/>
              </a:rPr>
              <a:t>Viết</a:t>
            </a:r>
            <a:r>
              <a:rPr kumimoji="0" lang="en-GB" sz="4000" b="1" i="0" u="none" strike="noStrike" kern="1200" cap="none" spc="0" normalizeH="0" baseline="0" noProof="0" dirty="0">
                <a:ln>
                  <a:noFill/>
                </a:ln>
                <a:solidFill>
                  <a:srgbClr val="002060"/>
                </a:solidFill>
                <a:effectLst/>
                <a:uLnTx/>
                <a:uFillTx/>
                <a:latin typeface="#9Slide07 IcielHelena" pitchFamily="2" charset="0"/>
                <a:ea typeface="+mn-ea"/>
                <a:cs typeface="+mn-cs"/>
              </a:rPr>
              <a:t>:</a:t>
            </a:r>
          </a:p>
        </p:txBody>
      </p:sp>
      <p:pic>
        <p:nvPicPr>
          <p:cNvPr id="10" name="Picture 9"/>
          <p:cNvPicPr>
            <a:picLocks noChangeAspect="1"/>
          </p:cNvPicPr>
          <p:nvPr/>
        </p:nvPicPr>
        <p:blipFill>
          <a:blip r:embed="rId5"/>
          <a:stretch>
            <a:fillRect/>
          </a:stretch>
        </p:blipFill>
        <p:spPr>
          <a:xfrm>
            <a:off x="-541599" y="1028700"/>
            <a:ext cx="13351397" cy="3176291"/>
          </a:xfrm>
          <a:prstGeom prst="rect">
            <a:avLst/>
          </a:prstGeom>
        </p:spPr>
      </p:pic>
      <p:pic>
        <p:nvPicPr>
          <p:cNvPr id="13" name="Picture 12"/>
          <p:cNvPicPr>
            <a:picLocks noChangeAspect="1"/>
          </p:cNvPicPr>
          <p:nvPr/>
        </p:nvPicPr>
        <p:blipFill>
          <a:blip r:embed="rId6" cstate="hqprint">
            <a:extLst>
              <a:ext uri="{BEBA8EAE-BF5A-486C-A8C5-ECC9F3942E4B}">
                <a14:imgProps xmlns:a14="http://schemas.microsoft.com/office/drawing/2010/main">
                  <a14:imgLayer r:embed="rId7">
                    <a14:imgEffect>
                      <a14:backgroundRemoval t="9994" b="94730" l="1030" r="100000">
                        <a14:foregroundMark x1="50394" y1="52392" x2="50757" y2="69655"/>
                        <a14:backgroundMark x1="3695" y1="35373" x2="98910" y2="38159"/>
                        <a14:backgroundMark x1="86493" y1="22592" x2="63537" y2="59843"/>
                        <a14:backgroundMark x1="94064" y1="38159" x2="97396" y2="67232"/>
                        <a14:backgroundMark x1="42399" y1="39431" x2="31678" y2="63719"/>
                        <a14:backgroundMark x1="3513" y1="43489" x2="30164" y2="52756"/>
                        <a14:backgroundMark x1="12962" y1="44821" x2="3150" y2="61841"/>
                        <a14:backgroundMark x1="66323" y1="52938" x2="63719" y2="65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232400" y="1056003"/>
            <a:ext cx="6477000" cy="6477000"/>
          </a:xfrm>
          <a:prstGeom prst="rect">
            <a:avLst/>
          </a:prstGeom>
        </p:spPr>
      </p:pic>
    </p:spTree>
    <p:extLst>
      <p:ext uri="{BB962C8B-B14F-4D97-AF65-F5344CB8AC3E}">
        <p14:creationId xmlns:p14="http://schemas.microsoft.com/office/powerpoint/2010/main" val="34125485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987261" y="1747878"/>
            <a:ext cx="8947355" cy="4218039"/>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p:cNvSpPr txBox="1"/>
          <p:nvPr/>
        </p:nvSpPr>
        <p:spPr>
          <a:xfrm>
            <a:off x="2987261" y="2013657"/>
            <a:ext cx="8847286" cy="36471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Vào giờ ra chơi, em và các bạn trong tổ thường ngồi trong lớp để trò chuyện. Chúng em nói với nhau rất nhiều câu chuyện về gia đình, về đồ chơi mới,… Em hay kể cho các bạn nghe về chú mèo nhà em. Các bạn nghe xong đều rất thích thú. Em cảm thấy rất thoải mái và được thư giãn sau mỗi giờ ra chơi.</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矩形 2">
            <a:extLst>
              <a:ext uri="{FF2B5EF4-FFF2-40B4-BE49-F238E27FC236}">
                <a16:creationId xmlns:a16="http://schemas.microsoft.com/office/drawing/2014/main" id="{E8A58789-D57F-4C58-B54C-ED57FAF43056}"/>
              </a:ext>
            </a:extLst>
          </p:cNvPr>
          <p:cNvSpPr/>
          <p:nvPr/>
        </p:nvSpPr>
        <p:spPr>
          <a:xfrm>
            <a:off x="2610903" y="624868"/>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endParaRPr>
          </a:p>
        </p:txBody>
      </p:sp>
      <p:sp>
        <p:nvSpPr>
          <p:cNvPr id="5" name="矩形 2">
            <a:extLst>
              <a:ext uri="{FF2B5EF4-FFF2-40B4-BE49-F238E27FC236}">
                <a16:creationId xmlns:a16="http://schemas.microsoft.com/office/drawing/2014/main" id="{E8A58789-D57F-4C58-B54C-ED57FAF43056}"/>
              </a:ext>
            </a:extLst>
          </p:cNvPr>
          <p:cNvSpPr/>
          <p:nvPr/>
        </p:nvSpPr>
        <p:spPr>
          <a:xfrm>
            <a:off x="2692431" y="583646"/>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582137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31373" y="682837"/>
            <a:ext cx="9260627" cy="4462659"/>
          </a:xfrm>
          <a:prstGeom prst="rect">
            <a:avLst/>
          </a:prstGeom>
        </p:spPr>
      </p:pic>
    </p:spTree>
    <p:extLst>
      <p:ext uri="{BB962C8B-B14F-4D97-AF65-F5344CB8AC3E}">
        <p14:creationId xmlns:p14="http://schemas.microsoft.com/office/powerpoint/2010/main" val="172618119"/>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83835" y="634712"/>
            <a:ext cx="11626222" cy="574589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F4563493-4EE7-4989-B3E9-E7FEB4B4B3E2}"/>
              </a:ext>
            </a:extLst>
          </p:cNvPr>
          <p:cNvSpPr/>
          <p:nvPr/>
        </p:nvSpPr>
        <p:spPr>
          <a:xfrm>
            <a:off x="-258372" y="5970317"/>
            <a:ext cx="2959046" cy="663258"/>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7E6E6">
                  <a:lumMod val="10000"/>
                </a:srgbClr>
              </a:solidFill>
              <a:effectLst/>
              <a:uLnTx/>
              <a:uFillTx/>
              <a:latin typeface="字魂105号-简雅黑" panose="00000500000000000000" pitchFamily="2" charset="-122"/>
              <a:ea typeface="字魂105号-简雅黑" panose="00000500000000000000" pitchFamily="2" charset="-122"/>
              <a:cs typeface="阿里巴巴普惠体 M" panose="00020600040101010101" pitchFamily="18" charset="-122"/>
              <a:sym typeface="+mn-lt"/>
            </a:endParaRPr>
          </a:p>
        </p:txBody>
      </p:sp>
      <p:sp>
        <p:nvSpPr>
          <p:cNvPr id="20" name="Text Box 1">
            <a:extLst>
              <a:ext uri="{FF2B5EF4-FFF2-40B4-BE49-F238E27FC236}">
                <a16:creationId xmlns:a16="http://schemas.microsoft.com/office/drawing/2014/main" id="{64DA85EE-DC2B-4C18-9636-271D59DA2A62}"/>
              </a:ext>
            </a:extLst>
          </p:cNvPr>
          <p:cNvSpPr txBox="1"/>
          <p:nvPr/>
        </p:nvSpPr>
        <p:spPr>
          <a:xfrm>
            <a:off x="174380" y="55025"/>
            <a:ext cx="118451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1</a:t>
            </a:r>
            <a:r>
              <a:rPr kumimoji="0" lang="en-US"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vi-VN"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Tìm đọc các bài viết về hoạt động của học sinh </a:t>
            </a:r>
            <a:r>
              <a:rPr kumimoji="0" lang="en-US" sz="30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trường</a:t>
            </a:r>
            <a:r>
              <a:rPr kumimoji="0" lang="en-US"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a:t>
            </a:r>
          </a:p>
        </p:txBody>
      </p:sp>
      <p:sp>
        <p:nvSpPr>
          <p:cNvPr id="5" name="TextBox 4"/>
          <p:cNvSpPr txBox="1"/>
          <p:nvPr/>
        </p:nvSpPr>
        <p:spPr>
          <a:xfrm>
            <a:off x="841941" y="1671623"/>
            <a:ext cx="760297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Ngày đẹp lắm bạn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Nắng vàng trải khắp nơi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Chim ca trong bóng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Ra sân ta cùng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Quả cầu giấy xanh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Qua chân tôi, chân 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Bay lên rồi lộn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Đi từng vòng quanh quanh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sp>
        <p:nvSpPr>
          <p:cNvPr id="6" name="TextBox 5"/>
          <p:cNvSpPr txBox="1"/>
          <p:nvPr/>
        </p:nvSpPr>
        <p:spPr>
          <a:xfrm>
            <a:off x="6586180" y="1697312"/>
            <a:ext cx="532387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Anh nhìn cho tinh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Tôi đá thật dẻo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Cho cầu bay trên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Đừng để rơi xuống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Trong nắng vàng tươi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Cùng chơi cho khỏe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Tiếng cười xen tiếng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Chơi vui học càng vui.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sp>
        <p:nvSpPr>
          <p:cNvPr id="22" name="矩形 2">
            <a:extLst>
              <a:ext uri="{FF2B5EF4-FFF2-40B4-BE49-F238E27FC236}">
                <a16:creationId xmlns:a16="http://schemas.microsoft.com/office/drawing/2014/main" id="{E8A58789-D57F-4C58-B54C-ED57FAF43056}"/>
              </a:ext>
            </a:extLst>
          </p:cNvPr>
          <p:cNvSpPr/>
          <p:nvPr/>
        </p:nvSpPr>
        <p:spPr>
          <a:xfrm>
            <a:off x="1075820" y="795208"/>
            <a:ext cx="9101666"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rPr>
              <a:t>CÙNG VUI CHƠI</a:t>
            </a:r>
            <a:endParaRPr kumimoji="0" lang="en-GB" sz="5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539018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5" grpId="0"/>
      <p:bldP spid="6"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308289" y="489808"/>
            <a:ext cx="11359112" cy="574589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27952A11-EE9B-4890-9DA2-E38DC3138FB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36108" y="977717"/>
            <a:ext cx="10123737" cy="5207122"/>
          </a:xfrm>
          <a:prstGeom prst="rect">
            <a:avLst/>
          </a:prstGeom>
        </p:spPr>
      </p:pic>
      <p:sp>
        <p:nvSpPr>
          <p:cNvPr id="14" name="Text Box 1">
            <a:extLst>
              <a:ext uri="{FF2B5EF4-FFF2-40B4-BE49-F238E27FC236}">
                <a16:creationId xmlns:a16="http://schemas.microsoft.com/office/drawing/2014/main" id="{43F867F1-9260-4087-9E42-964EDE87281A}"/>
              </a:ext>
            </a:extLst>
          </p:cNvPr>
          <p:cNvSpPr txBox="1"/>
          <p:nvPr/>
        </p:nvSpPr>
        <p:spPr>
          <a:xfrm>
            <a:off x="308289" y="545525"/>
            <a:ext cx="117060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2.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Nói</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với</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bạn</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về</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hoạt</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động</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mà</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em</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yêu</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thích</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a:t>
            </a:r>
          </a:p>
        </p:txBody>
      </p:sp>
    </p:spTree>
    <p:extLst>
      <p:ext uri="{BB962C8B-B14F-4D97-AF65-F5344CB8AC3E}">
        <p14:creationId xmlns:p14="http://schemas.microsoft.com/office/powerpoint/2010/main" val="1599408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34">
            <a:extLst>
              <a:ext uri="{FF2B5EF4-FFF2-40B4-BE49-F238E27FC236}">
                <a16:creationId xmlns:a16="http://schemas.microsoft.com/office/drawing/2014/main" id="{838C590D-A39E-4F0E-A130-3853D3F678F6}"/>
              </a:ext>
            </a:extLst>
          </p:cNvPr>
          <p:cNvSpPr/>
          <p:nvPr/>
        </p:nvSpPr>
        <p:spPr>
          <a:xfrm>
            <a:off x="1984443" y="2373549"/>
            <a:ext cx="10207557" cy="1848737"/>
          </a:xfrm>
          <a:prstGeom prst="roundRect">
            <a:avLst>
              <a:gd name="adj" fmla="val 50000"/>
            </a:avLst>
          </a:prstGeom>
          <a:solidFill>
            <a:schemeClr val="accent3">
              <a:lumMod val="20000"/>
              <a:lumOff val="8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4" name="Picture 3"/>
          <p:cNvPicPr>
            <a:picLocks noChangeAspect="1"/>
          </p:cNvPicPr>
          <p:nvPr/>
        </p:nvPicPr>
        <p:blipFill>
          <a:blip r:embed="rId2"/>
          <a:stretch>
            <a:fillRect/>
          </a:stretch>
        </p:blipFill>
        <p:spPr>
          <a:xfrm>
            <a:off x="1840721" y="269340"/>
            <a:ext cx="9102117" cy="2274005"/>
          </a:xfrm>
          <a:prstGeom prst="rect">
            <a:avLst/>
          </a:prstGeom>
        </p:spPr>
      </p:pic>
      <p:sp>
        <p:nvSpPr>
          <p:cNvPr id="5" name="Rectangle 4"/>
          <p:cNvSpPr/>
          <p:nvPr/>
        </p:nvSpPr>
        <p:spPr>
          <a:xfrm>
            <a:off x="2405975" y="2713141"/>
            <a:ext cx="9786025"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em, cần vui chơi như thế nào để đảm bảo sức khỏe và tinh thần cho những tiết học sau?</a:t>
            </a:r>
          </a:p>
        </p:txBody>
      </p:sp>
      <p:sp>
        <p:nvSpPr>
          <p:cNvPr id="7" name="TextBox 6"/>
          <p:cNvSpPr txBox="1"/>
          <p:nvPr/>
        </p:nvSpPr>
        <p:spPr>
          <a:xfrm>
            <a:off x="2405975" y="2591070"/>
            <a:ext cx="932618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em cần vui chơi nhẹ nhàng và an toàn.</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805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5"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9901" y="1028700"/>
            <a:ext cx="11363929" cy="4407790"/>
          </a:xfrm>
          <a:prstGeom prst="rect">
            <a:avLst/>
          </a:prstGeom>
        </p:spPr>
      </p:pic>
    </p:spTree>
    <p:extLst>
      <p:ext uri="{BB962C8B-B14F-4D97-AF65-F5344CB8AC3E}">
        <p14:creationId xmlns:p14="http://schemas.microsoft.com/office/powerpoint/2010/main" val="15191893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6">
            <a:extLst>
              <a:ext uri="{FF2B5EF4-FFF2-40B4-BE49-F238E27FC236}">
                <a16:creationId xmlns:a16="http://schemas.microsoft.com/office/drawing/2014/main" id="{34999CD5-FFA8-429B-BDFA-3C84DD93485D}"/>
              </a:ext>
            </a:extLst>
          </p:cNvPr>
          <p:cNvSpPr/>
          <p:nvPr/>
        </p:nvSpPr>
        <p:spPr>
          <a:xfrm>
            <a:off x="1837914" y="3576136"/>
            <a:ext cx="9799858" cy="2065587"/>
          </a:xfrm>
          <a:prstGeom prst="roundRect">
            <a:avLst>
              <a:gd name="adj" fmla="val 26789"/>
            </a:avLst>
          </a:prstGeom>
          <a:solidFill>
            <a:schemeClr val="accent3">
              <a:lumMod val="20000"/>
              <a:lumOff val="80000"/>
            </a:schemeClr>
          </a:solidFill>
          <a:ln>
            <a:noFill/>
          </a:ln>
          <a:effectLst>
            <a:outerShdw blurRad="25400" algn="ctr"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05号-简雅黑" panose="00000500000000000000" pitchFamily="2" charset="-122"/>
              <a:ea typeface="字魂105号-简雅黑" panose="00000500000000000000" pitchFamily="2" charset="-122"/>
              <a:cs typeface="+mn-cs"/>
            </a:endParaRPr>
          </a:p>
        </p:txBody>
      </p:sp>
      <p:sp>
        <p:nvSpPr>
          <p:cNvPr id="16" name="矩形: 圆角 6">
            <a:extLst>
              <a:ext uri="{FF2B5EF4-FFF2-40B4-BE49-F238E27FC236}">
                <a16:creationId xmlns:a16="http://schemas.microsoft.com/office/drawing/2014/main" id="{34999CD5-FFA8-429B-BDFA-3C84DD93485D}"/>
              </a:ext>
            </a:extLst>
          </p:cNvPr>
          <p:cNvSpPr/>
          <p:nvPr/>
        </p:nvSpPr>
        <p:spPr>
          <a:xfrm>
            <a:off x="2100042" y="1376113"/>
            <a:ext cx="9799858" cy="2065587"/>
          </a:xfrm>
          <a:prstGeom prst="roundRect">
            <a:avLst>
              <a:gd name="adj" fmla="val 26789"/>
            </a:avLst>
          </a:prstGeom>
          <a:solidFill>
            <a:schemeClr val="accent3">
              <a:lumMod val="20000"/>
              <a:lumOff val="80000"/>
            </a:schemeClr>
          </a:solidFill>
          <a:ln>
            <a:noFill/>
          </a:ln>
          <a:effectLst>
            <a:outerShdw blurRad="25400" algn="ctr"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05号-简雅黑" panose="00000500000000000000" pitchFamily="2" charset="-122"/>
              <a:ea typeface="字魂105号-简雅黑" panose="00000500000000000000" pitchFamily="2" charset="-122"/>
              <a:cs typeface="+mn-cs"/>
            </a:endParaRPr>
          </a:p>
        </p:txBody>
      </p:sp>
      <p:grpSp>
        <p:nvGrpSpPr>
          <p:cNvPr id="2" name="组合 1">
            <a:extLst>
              <a:ext uri="{FF2B5EF4-FFF2-40B4-BE49-F238E27FC236}">
                <a16:creationId xmlns:a16="http://schemas.microsoft.com/office/drawing/2014/main" id="{22999F99-7E2F-4929-8DD5-F91FC633F723}"/>
              </a:ext>
            </a:extLst>
          </p:cNvPr>
          <p:cNvGrpSpPr/>
          <p:nvPr/>
        </p:nvGrpSpPr>
        <p:grpSpPr>
          <a:xfrm>
            <a:off x="1079500" y="1376113"/>
            <a:ext cx="13277628" cy="4215565"/>
            <a:chOff x="3872737" y="1144395"/>
            <a:chExt cx="10391463" cy="4215565"/>
          </a:xfrm>
        </p:grpSpPr>
        <p:sp>
          <p:nvSpPr>
            <p:cNvPr id="6" name="矩形 5">
              <a:extLst>
                <a:ext uri="{FF2B5EF4-FFF2-40B4-BE49-F238E27FC236}">
                  <a16:creationId xmlns:a16="http://schemas.microsoft.com/office/drawing/2014/main" id="{414105E0-6703-41B7-B420-CBD733C351B5}"/>
                </a:ext>
              </a:extLst>
            </p:cNvPr>
            <p:cNvSpPr/>
            <p:nvPr/>
          </p:nvSpPr>
          <p:spPr>
            <a:xfrm>
              <a:off x="4750958" y="1278831"/>
              <a:ext cx="781874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Kiến</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thức</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kĩ</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năng</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3-4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kể</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một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giờ</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trường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Tự</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tìm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hoạt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động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học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sinh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trường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yêu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thích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8" name="矩形 7">
              <a:extLst>
                <a:ext uri="{FF2B5EF4-FFF2-40B4-BE49-F238E27FC236}">
                  <a16:creationId xmlns:a16="http://schemas.microsoft.com/office/drawing/2014/main" id="{B088A44C-67E1-4ED2-B1C3-C559EACB7680}"/>
                </a:ext>
              </a:extLst>
            </p:cNvPr>
            <p:cNvSpPr/>
            <p:nvPr/>
          </p:nvSpPr>
          <p:spPr>
            <a:xfrm>
              <a:off x="4559798" y="3544078"/>
              <a:ext cx="970440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Phát</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triển</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năng</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lực</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phẩm</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chất</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Phát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triển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kĩ</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năng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Biết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bày</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tỏ</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cảm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xúc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tình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cảm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qua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viết.</a:t>
              </a:r>
              <a:endParaRPr kumimoji="0" lang="en-US" altLang="zh-CN" sz="2800" b="0" i="0" u="none" strike="noStrike" kern="1200" cap="none" spc="0" normalizeH="0" baseline="0" noProof="0" dirty="0">
                <a:ln>
                  <a:noFill/>
                </a:ln>
                <a:solidFill>
                  <a:srgbClr val="E7E6E6">
                    <a:lumMod val="10000"/>
                  </a:srgbClr>
                </a:solidFill>
                <a:effectLst>
                  <a:outerShdw blurRad="25400" dist="25400" dir="2700000" algn="tl" rotWithShape="0">
                    <a:prstClr val="black">
                      <a:alpha val="40000"/>
                    </a:prstClr>
                  </a:outerShdw>
                </a:effectLst>
                <a:uLnTx/>
                <a:uFillTx/>
                <a:latin typeface="UTM Avo" panose="02040603050506020204" pitchFamily="18" charset="0"/>
                <a:ea typeface="字魂144号-朗圆体" panose="00000500000000000000" pitchFamily="2" charset="-122"/>
                <a:cs typeface="阿里巴巴普惠体 M" panose="00020600040101010101" pitchFamily="18"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7E6E6">
                    <a:lumMod val="10000"/>
                  </a:srgbClr>
                </a:solidFill>
                <a:effectLst>
                  <a:outerShdw blurRad="25400" dist="25400" dir="2700000" algn="tl" rotWithShape="0">
                    <a:prstClr val="black">
                      <a:alpha val="40000"/>
                    </a:prstClr>
                  </a:outerShdw>
                </a:effectLst>
                <a:uLnTx/>
                <a:uFillTx/>
                <a:latin typeface="UTM Avo" panose="02040603050506020204" pitchFamily="18" charset="0"/>
                <a:ea typeface="字魂144号-朗圆体" panose="00000500000000000000" pitchFamily="2" charset="-122"/>
                <a:cs typeface="阿里巴巴普惠体 M" panose="00020600040101010101" pitchFamily="18" charset="-122"/>
              </a:endParaRPr>
            </a:p>
          </p:txBody>
        </p:sp>
        <p:sp>
          <p:nvSpPr>
            <p:cNvPr id="10" name="矩形: 圆角 9">
              <a:extLst>
                <a:ext uri="{FF2B5EF4-FFF2-40B4-BE49-F238E27FC236}">
                  <a16:creationId xmlns:a16="http://schemas.microsoft.com/office/drawing/2014/main" id="{98D4FFFB-D827-4284-BB72-EDE2E1D25F4F}"/>
                </a:ext>
              </a:extLst>
            </p:cNvPr>
            <p:cNvSpPr/>
            <p:nvPr/>
          </p:nvSpPr>
          <p:spPr>
            <a:xfrm>
              <a:off x="4040304" y="1144395"/>
              <a:ext cx="593557" cy="593557"/>
            </a:xfrm>
            <a:prstGeom prst="roundRect">
              <a:avLst>
                <a:gd name="adj" fmla="val 33998"/>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rPr>
                <a:t>1</a:t>
              </a:r>
              <a:endParaRPr kumimoji="0" lang="zh-CN" altLang="en-US"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endParaRPr>
            </a:p>
          </p:txBody>
        </p:sp>
        <p:sp>
          <p:nvSpPr>
            <p:cNvPr id="11" name="矩形: 圆角 10">
              <a:extLst>
                <a:ext uri="{FF2B5EF4-FFF2-40B4-BE49-F238E27FC236}">
                  <a16:creationId xmlns:a16="http://schemas.microsoft.com/office/drawing/2014/main" id="{8CA3378E-EE3D-453E-B592-0E2DC9BDAC62}"/>
                </a:ext>
              </a:extLst>
            </p:cNvPr>
            <p:cNvSpPr/>
            <p:nvPr/>
          </p:nvSpPr>
          <p:spPr>
            <a:xfrm>
              <a:off x="3872737" y="3480967"/>
              <a:ext cx="593557" cy="593557"/>
            </a:xfrm>
            <a:prstGeom prst="roundRect">
              <a:avLst>
                <a:gd name="adj" fmla="val 33998"/>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rPr>
                <a:t>2</a:t>
              </a:r>
              <a:endParaRPr kumimoji="0" lang="zh-CN" altLang="en-US"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endParaRPr>
            </a:p>
          </p:txBody>
        </p:sp>
      </p:grpSp>
      <p:pic>
        <p:nvPicPr>
          <p:cNvPr id="15" name="Picture 14"/>
          <p:cNvPicPr>
            <a:picLocks noChangeAspect="1"/>
          </p:cNvPicPr>
          <p:nvPr/>
        </p:nvPicPr>
        <p:blipFill>
          <a:blip r:embed="rId3"/>
          <a:stretch>
            <a:fillRect/>
          </a:stretch>
        </p:blipFill>
        <p:spPr>
          <a:xfrm>
            <a:off x="3926267" y="-428147"/>
            <a:ext cx="4230991" cy="1938696"/>
          </a:xfrm>
          <a:prstGeom prst="rect">
            <a:avLst/>
          </a:prstGeom>
        </p:spPr>
      </p:pic>
    </p:spTree>
    <p:extLst>
      <p:ext uri="{BB962C8B-B14F-4D97-AF65-F5344CB8AC3E}">
        <p14:creationId xmlns:p14="http://schemas.microsoft.com/office/powerpoint/2010/main" val="32216981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21011" y="1453426"/>
            <a:ext cx="10006451" cy="4675912"/>
          </a:xfrm>
          <a:prstGeom prst="rect">
            <a:avLst/>
          </a:prstGeom>
        </p:spPr>
      </p:pic>
    </p:spTree>
    <p:extLst>
      <p:ext uri="{BB962C8B-B14F-4D97-AF65-F5344CB8AC3E}">
        <p14:creationId xmlns:p14="http://schemas.microsoft.com/office/powerpoint/2010/main" val="304838195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ui Đến Trường - Nhóm Hoa Tay - Nhạc Thiếu Nhi Sôi Động Remi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425" y="0"/>
            <a:ext cx="11481950" cy="5933874"/>
          </a:xfrm>
          <a:prstGeom prst="rect">
            <a:avLst/>
          </a:prstGeom>
        </p:spPr>
      </p:pic>
    </p:spTree>
    <p:extLst>
      <p:ext uri="{BB962C8B-B14F-4D97-AF65-F5344CB8AC3E}">
        <p14:creationId xmlns:p14="http://schemas.microsoft.com/office/powerpoint/2010/main" val="1119304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97344" y="2211991"/>
            <a:ext cx="9126503" cy="4023709"/>
          </a:xfrm>
          <a:prstGeom prst="rect">
            <a:avLst/>
          </a:prstGeom>
        </p:spPr>
      </p:pic>
    </p:spTree>
    <p:extLst>
      <p:ext uri="{BB962C8B-B14F-4D97-AF65-F5344CB8AC3E}">
        <p14:creationId xmlns:p14="http://schemas.microsoft.com/office/powerpoint/2010/main" val="281262986"/>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85801" y="279400"/>
            <a:ext cx="11359112" cy="6248399"/>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6"/>
          <p:cNvSpPr/>
          <p:nvPr/>
        </p:nvSpPr>
        <p:spPr>
          <a:xfrm>
            <a:off x="530225" y="505480"/>
            <a:ext cx="109840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1.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Kể</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tên</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một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hoạt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động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học</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sinh</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trong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giờ</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ra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chơi</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2258CE5-CFC3-4DC1-8D10-2C430224872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1074" b="2560"/>
          <a:stretch/>
        </p:blipFill>
        <p:spPr>
          <a:xfrm>
            <a:off x="1409700" y="1041400"/>
            <a:ext cx="7821637" cy="5130801"/>
          </a:xfrm>
          <a:prstGeom prst="rect">
            <a:avLst/>
          </a:prstGeom>
        </p:spPr>
      </p:pic>
    </p:spTree>
    <p:extLst>
      <p:ext uri="{BB962C8B-B14F-4D97-AF65-F5344CB8AC3E}">
        <p14:creationId xmlns:p14="http://schemas.microsoft.com/office/powerpoint/2010/main" val="1211202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99794" y="292587"/>
            <a:ext cx="11559656" cy="614468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Rectangle 16"/>
          <p:cNvSpPr/>
          <p:nvPr/>
        </p:nvSpPr>
        <p:spPr>
          <a:xfrm>
            <a:off x="352425" y="505480"/>
            <a:ext cx="109840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1.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Kể</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tên</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một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hoạt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động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học</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sinh</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trong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giờ</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ra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chơi</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19" name="矩形: 圆角 34">
            <a:extLst>
              <a:ext uri="{FF2B5EF4-FFF2-40B4-BE49-F238E27FC236}">
                <a16:creationId xmlns:a16="http://schemas.microsoft.com/office/drawing/2014/main" id="{838C590D-A39E-4F0E-A130-3853D3F678F6}"/>
              </a:ext>
            </a:extLst>
          </p:cNvPr>
          <p:cNvSpPr/>
          <p:nvPr/>
        </p:nvSpPr>
        <p:spPr>
          <a:xfrm>
            <a:off x="1132529" y="1586060"/>
            <a:ext cx="3141712"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 name="TextBox 4"/>
          <p:cNvSpPr txBox="1"/>
          <p:nvPr/>
        </p:nvSpPr>
        <p:spPr>
          <a:xfrm>
            <a:off x="1283022" y="1705115"/>
            <a:ext cx="3140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Đánh cầu lông</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圆角 34">
            <a:extLst>
              <a:ext uri="{FF2B5EF4-FFF2-40B4-BE49-F238E27FC236}">
                <a16:creationId xmlns:a16="http://schemas.microsoft.com/office/drawing/2014/main" id="{838C590D-A39E-4F0E-A130-3853D3F678F6}"/>
              </a:ext>
            </a:extLst>
          </p:cNvPr>
          <p:cNvSpPr/>
          <p:nvPr/>
        </p:nvSpPr>
        <p:spPr>
          <a:xfrm>
            <a:off x="1543807" y="2993939"/>
            <a:ext cx="2501899"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1" name="TextBox 20"/>
          <p:cNvSpPr txBox="1"/>
          <p:nvPr/>
        </p:nvSpPr>
        <p:spPr>
          <a:xfrm>
            <a:off x="1796570" y="3085143"/>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Nhảy dây</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矩形: 圆角 34">
            <a:extLst>
              <a:ext uri="{FF2B5EF4-FFF2-40B4-BE49-F238E27FC236}">
                <a16:creationId xmlns:a16="http://schemas.microsoft.com/office/drawing/2014/main" id="{838C590D-A39E-4F0E-A130-3853D3F678F6}"/>
              </a:ext>
            </a:extLst>
          </p:cNvPr>
          <p:cNvSpPr/>
          <p:nvPr/>
        </p:nvSpPr>
        <p:spPr>
          <a:xfrm>
            <a:off x="5360523" y="2763408"/>
            <a:ext cx="2543943"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3" name="TextBox 22"/>
          <p:cNvSpPr txBox="1"/>
          <p:nvPr/>
        </p:nvSpPr>
        <p:spPr>
          <a:xfrm>
            <a:off x="5629889" y="2825122"/>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sách</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矩形: 圆角 34">
            <a:extLst>
              <a:ext uri="{FF2B5EF4-FFF2-40B4-BE49-F238E27FC236}">
                <a16:creationId xmlns:a16="http://schemas.microsoft.com/office/drawing/2014/main" id="{838C590D-A39E-4F0E-A130-3853D3F678F6}"/>
              </a:ext>
            </a:extLst>
          </p:cNvPr>
          <p:cNvSpPr/>
          <p:nvPr/>
        </p:nvSpPr>
        <p:spPr>
          <a:xfrm>
            <a:off x="5366537" y="1614810"/>
            <a:ext cx="2655169"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5" name="TextBox 24"/>
          <p:cNvSpPr txBox="1"/>
          <p:nvPr/>
        </p:nvSpPr>
        <p:spPr>
          <a:xfrm>
            <a:off x="5629889" y="1690710"/>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Trò chuyện</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82" b="54457" l="2304" r="46392">
                        <a14:foregroundMark x1="26743" y1="6731" x2="20133" y2="20376"/>
                        <a14:foregroundMark x1="14554" y1="7156" x2="17829" y2="9339"/>
                      </a14:backgroundRemoval>
                    </a14:imgEffect>
                  </a14:imgLayer>
                </a14:imgProps>
              </a:ext>
              <a:ext uri="{28A0092B-C50C-407E-A947-70E740481C1C}">
                <a14:useLocalDpi xmlns:a14="http://schemas.microsoft.com/office/drawing/2010/main" val="0"/>
              </a:ext>
            </a:extLst>
          </a:blip>
          <a:srcRect l="2179" t="654" r="48583" b="44009"/>
          <a:stretch/>
        </p:blipFill>
        <p:spPr>
          <a:xfrm>
            <a:off x="7396768" y="1435356"/>
            <a:ext cx="5185003" cy="5135994"/>
          </a:xfrm>
          <a:prstGeom prst="rect">
            <a:avLst/>
          </a:prstGeom>
        </p:spPr>
      </p:pic>
      <p:sp>
        <p:nvSpPr>
          <p:cNvPr id="26" name="矩形: 圆角 34">
            <a:extLst>
              <a:ext uri="{FF2B5EF4-FFF2-40B4-BE49-F238E27FC236}">
                <a16:creationId xmlns:a16="http://schemas.microsoft.com/office/drawing/2014/main" id="{838C590D-A39E-4F0E-A130-3853D3F678F6}"/>
              </a:ext>
            </a:extLst>
          </p:cNvPr>
          <p:cNvSpPr/>
          <p:nvPr/>
        </p:nvSpPr>
        <p:spPr>
          <a:xfrm>
            <a:off x="1620571" y="4388725"/>
            <a:ext cx="2543943"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7" name="TextBox 26"/>
          <p:cNvSpPr txBox="1"/>
          <p:nvPr/>
        </p:nvSpPr>
        <p:spPr>
          <a:xfrm>
            <a:off x="2077442" y="4459633"/>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 bóng</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矩形: 圆角 34">
            <a:extLst>
              <a:ext uri="{FF2B5EF4-FFF2-40B4-BE49-F238E27FC236}">
                <a16:creationId xmlns:a16="http://schemas.microsoft.com/office/drawing/2014/main" id="{838C590D-A39E-4F0E-A130-3853D3F678F6}"/>
              </a:ext>
            </a:extLst>
          </p:cNvPr>
          <p:cNvSpPr/>
          <p:nvPr/>
        </p:nvSpPr>
        <p:spPr>
          <a:xfrm>
            <a:off x="5360523" y="4131987"/>
            <a:ext cx="2543943"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9" name="TextBox 28"/>
          <p:cNvSpPr txBox="1"/>
          <p:nvPr/>
        </p:nvSpPr>
        <p:spPr>
          <a:xfrm>
            <a:off x="5844473" y="4202894"/>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 cầu</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122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barn(inVertic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wipe(down)">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16" presetClass="entr" presetSubtype="21" fill="hold" nodeType="with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barn(inVertical)">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2" presetClass="entr" presetSubtype="4" fill="hold" nodeType="with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down)">
                                      <p:cBhvr>
                                        <p:cTn id="56"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20" grpId="0" animBg="1"/>
      <p:bldP spid="22" grpId="0" animBg="1"/>
      <p:bldP spid="24" grpId="0" animBg="1"/>
      <p:bldP spid="26" grpId="0" animBg="1"/>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1">
            <a:extLst>
              <a:ext uri="{FF2B5EF4-FFF2-40B4-BE49-F238E27FC236}">
                <a16:creationId xmlns:a16="http://schemas.microsoft.com/office/drawing/2014/main" id="{2D729ED4-5AB6-4401-A0D6-A59E1CC3BE7F}"/>
              </a:ext>
            </a:extLst>
          </p:cNvPr>
          <p:cNvSpPr/>
          <p:nvPr/>
        </p:nvSpPr>
        <p:spPr>
          <a:xfrm>
            <a:off x="416444" y="556054"/>
            <a:ext cx="11359112" cy="574589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 Box 1">
            <a:extLst>
              <a:ext uri="{FF2B5EF4-FFF2-40B4-BE49-F238E27FC236}">
                <a16:creationId xmlns:a16="http://schemas.microsoft.com/office/drawing/2014/main" id="{64DA85EE-DC2B-4C18-9636-271D59DA2A62}"/>
              </a:ext>
            </a:extLst>
          </p:cNvPr>
          <p:cNvSpPr txBox="1"/>
          <p:nvPr/>
        </p:nvSpPr>
        <p:spPr>
          <a:xfrm>
            <a:off x="452631" y="690998"/>
            <a:ext cx="1145149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2.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Viết</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3 - 4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câu</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kể</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về</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một</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giờ</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ra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chơi</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ở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trường</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em</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a:t>
            </a:r>
          </a:p>
        </p:txBody>
      </p:sp>
      <p:grpSp>
        <p:nvGrpSpPr>
          <p:cNvPr id="15" name="Group 14">
            <a:extLst>
              <a:ext uri="{FF2B5EF4-FFF2-40B4-BE49-F238E27FC236}">
                <a16:creationId xmlns:a16="http://schemas.microsoft.com/office/drawing/2014/main" id="{40F70753-1F86-40E3-972E-69F0699B35C9}"/>
              </a:ext>
            </a:extLst>
          </p:cNvPr>
          <p:cNvGrpSpPr/>
          <p:nvPr/>
        </p:nvGrpSpPr>
        <p:grpSpPr>
          <a:xfrm>
            <a:off x="1097280" y="1544175"/>
            <a:ext cx="9889588" cy="4107325"/>
            <a:chOff x="1097280" y="1544175"/>
            <a:chExt cx="9889588" cy="3745277"/>
          </a:xfrm>
        </p:grpSpPr>
        <p:grpSp>
          <p:nvGrpSpPr>
            <p:cNvPr id="16" name="Group 15">
              <a:extLst>
                <a:ext uri="{FF2B5EF4-FFF2-40B4-BE49-F238E27FC236}">
                  <a16:creationId xmlns:a16="http://schemas.microsoft.com/office/drawing/2014/main" id="{7C878ED4-AB93-4EDA-A29D-1B44F7452889}"/>
                </a:ext>
              </a:extLst>
            </p:cNvPr>
            <p:cNvGrpSpPr/>
            <p:nvPr/>
          </p:nvGrpSpPr>
          <p:grpSpPr>
            <a:xfrm>
              <a:off x="1097280" y="1544175"/>
              <a:ext cx="9889588" cy="3745277"/>
              <a:chOff x="768927" y="1641595"/>
              <a:chExt cx="5340928" cy="2511698"/>
            </a:xfrm>
            <a:solidFill>
              <a:schemeClr val="accent6">
                <a:lumMod val="60000"/>
                <a:lumOff val="40000"/>
              </a:schemeClr>
            </a:solidFill>
          </p:grpSpPr>
          <p:grpSp>
            <p:nvGrpSpPr>
              <p:cNvPr id="18" name="Group 17">
                <a:extLst>
                  <a:ext uri="{FF2B5EF4-FFF2-40B4-BE49-F238E27FC236}">
                    <a16:creationId xmlns:a16="http://schemas.microsoft.com/office/drawing/2014/main" id="{102D4390-F855-4A0C-8D89-F370DFFB1155}"/>
                  </a:ext>
                </a:extLst>
              </p:cNvPr>
              <p:cNvGrpSpPr/>
              <p:nvPr/>
            </p:nvGrpSpPr>
            <p:grpSpPr>
              <a:xfrm>
                <a:off x="768927" y="1641595"/>
                <a:ext cx="5340928" cy="2511698"/>
                <a:chOff x="768927" y="1641595"/>
                <a:chExt cx="5340928" cy="2511698"/>
              </a:xfrm>
              <a:grpFill/>
            </p:grpSpPr>
            <p:sp>
              <p:nvSpPr>
                <p:cNvPr id="20" name="Rectangle 14">
                  <a:extLst>
                    <a:ext uri="{FF2B5EF4-FFF2-40B4-BE49-F238E27FC236}">
                      <a16:creationId xmlns:a16="http://schemas.microsoft.com/office/drawing/2014/main" id="{E88E32A4-0734-4DB3-98EB-946CD06B08AF}"/>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1" name="Google Shape;1251;p47">
                  <a:extLst>
                    <a:ext uri="{FF2B5EF4-FFF2-40B4-BE49-F238E27FC236}">
                      <a16:creationId xmlns:a16="http://schemas.microsoft.com/office/drawing/2014/main" id="{D39AD71A-D3A1-4862-A643-A7C58DFCE257}"/>
                    </a:ext>
                  </a:extLst>
                </p:cNvPr>
                <p:cNvGrpSpPr/>
                <p:nvPr/>
              </p:nvGrpSpPr>
              <p:grpSpPr>
                <a:xfrm>
                  <a:off x="768927" y="1641595"/>
                  <a:ext cx="5340928" cy="2511698"/>
                  <a:chOff x="4875791" y="946666"/>
                  <a:chExt cx="1252993" cy="1443671"/>
                </a:xfrm>
                <a:grpFill/>
              </p:grpSpPr>
              <p:sp>
                <p:nvSpPr>
                  <p:cNvPr id="23" name="Google Shape;1252;p47">
                    <a:extLst>
                      <a:ext uri="{FF2B5EF4-FFF2-40B4-BE49-F238E27FC236}">
                        <a16:creationId xmlns:a16="http://schemas.microsoft.com/office/drawing/2014/main" id="{811FA571-8A62-4071-888B-31A999B6B63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Google Shape;1253;p47">
                    <a:extLst>
                      <a:ext uri="{FF2B5EF4-FFF2-40B4-BE49-F238E27FC236}">
                        <a16:creationId xmlns:a16="http://schemas.microsoft.com/office/drawing/2014/main" id="{F3727146-8F29-42AE-AAD7-D3FBD8B1571A}"/>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 name="Google Shape;1254;p47">
                    <a:extLst>
                      <a:ext uri="{FF2B5EF4-FFF2-40B4-BE49-F238E27FC236}">
                        <a16:creationId xmlns:a16="http://schemas.microsoft.com/office/drawing/2014/main" id="{F9968989-C1DD-4E46-A54E-9650047E89AD}"/>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prstClr val="black"/>
                        </a:solidFill>
                        <a:effectLst/>
                        <a:uLnTx/>
                        <a:uFillTx/>
                        <a:latin typeface="等线" panose="020F0502020204030204"/>
                        <a:ea typeface="+mn-ea"/>
                        <a:cs typeface="+mn-cs"/>
                      </a:rPr>
                      <a:t>   </a:t>
                    </a: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Google Shape;1255;p47">
                    <a:extLst>
                      <a:ext uri="{FF2B5EF4-FFF2-40B4-BE49-F238E27FC236}">
                        <a16:creationId xmlns:a16="http://schemas.microsoft.com/office/drawing/2014/main" id="{91BA7828-2A93-4ABE-B67D-7CD62475642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Google Shape;1256;p47">
                    <a:extLst>
                      <a:ext uri="{FF2B5EF4-FFF2-40B4-BE49-F238E27FC236}">
                        <a16:creationId xmlns:a16="http://schemas.microsoft.com/office/drawing/2014/main" id="{F06564D7-8F44-480C-B906-D8BAA50F00EC}"/>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 name="Google Shape;1257;p47">
                    <a:extLst>
                      <a:ext uri="{FF2B5EF4-FFF2-40B4-BE49-F238E27FC236}">
                        <a16:creationId xmlns:a16="http://schemas.microsoft.com/office/drawing/2014/main" id="{8A624DCE-4168-428D-932A-00B3D49C044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 name="Google Shape;1258;p47">
                    <a:extLst>
                      <a:ext uri="{FF2B5EF4-FFF2-40B4-BE49-F238E27FC236}">
                        <a16:creationId xmlns:a16="http://schemas.microsoft.com/office/drawing/2014/main" id="{59DB14F5-87EC-43B6-90DF-94A65CD36B3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Google Shape;1259;p47">
                    <a:extLst>
                      <a:ext uri="{FF2B5EF4-FFF2-40B4-BE49-F238E27FC236}">
                        <a16:creationId xmlns:a16="http://schemas.microsoft.com/office/drawing/2014/main" id="{13472480-CEB8-4404-AF2B-03A8A23D7CB4}"/>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Google Shape;1260;p47">
                    <a:extLst>
                      <a:ext uri="{FF2B5EF4-FFF2-40B4-BE49-F238E27FC236}">
                        <a16:creationId xmlns:a16="http://schemas.microsoft.com/office/drawing/2014/main" id="{CBD34C3B-AA22-43DB-B74E-AE97CBD96E0D}"/>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Google Shape;1261;p47">
                    <a:extLst>
                      <a:ext uri="{FF2B5EF4-FFF2-40B4-BE49-F238E27FC236}">
                        <a16:creationId xmlns:a16="http://schemas.microsoft.com/office/drawing/2014/main" id="{29219A1E-484E-4D22-A350-E6E7FB2ABE14}"/>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2" name="Rectangle 14">
                  <a:extLst>
                    <a:ext uri="{FF2B5EF4-FFF2-40B4-BE49-F238E27FC236}">
                      <a16:creationId xmlns:a16="http://schemas.microsoft.com/office/drawing/2014/main" id="{8B3309D0-2EA3-4118-A785-33D96EF0C1C5}"/>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71A0E62D-A585-4B5A-AAAB-0874E79E5D86}"/>
                  </a:ext>
                </a:extLst>
              </p:cNvPr>
              <p:cNvSpPr txBox="1"/>
              <p:nvPr/>
            </p:nvSpPr>
            <p:spPr>
              <a:xfrm>
                <a:off x="2948049" y="1701252"/>
                <a:ext cx="1129909" cy="52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grpSp>
        <p:sp>
          <p:nvSpPr>
            <p:cNvPr id="17" name="TextBox 16">
              <a:extLst>
                <a:ext uri="{FF2B5EF4-FFF2-40B4-BE49-F238E27FC236}">
                  <a16:creationId xmlns:a16="http://schemas.microsoft.com/office/drawing/2014/main" id="{CB027D58-7D14-4AAD-92A2-143167FFB4F9}"/>
                </a:ext>
              </a:extLst>
            </p:cNvPr>
            <p:cNvSpPr txBox="1"/>
            <p:nvPr/>
          </p:nvSpPr>
          <p:spPr>
            <a:xfrm>
              <a:off x="1372400" y="2672383"/>
              <a:ext cx="9447200"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giờ ra chơi, em và các bạn thường chơi ở đâu?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và các bạn thường chơi trò chơi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thích hoạt động nào nhất?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cảm thấy thế nào sau mỗi giờ ra chơi?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118747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987261" y="1747878"/>
            <a:ext cx="8947355" cy="4218039"/>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p:cNvSpPr txBox="1"/>
          <p:nvPr/>
        </p:nvSpPr>
        <p:spPr>
          <a:xfrm>
            <a:off x="2987261" y="2148737"/>
            <a:ext cx="884728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Giờ ra chơi, chúng em rủ nhau ra sân trường. Sân trường có rất nhiều học sinh, người chơi nhảy dây, người chơi đá cầu, người đọc truyện. Em rất thích chơi nhảy dây cùng các bạn trong lớp. Sau mỗi giờ ra chơi, em cảm thấy vui vẻ và hào hứng.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矩形 2">
            <a:extLst>
              <a:ext uri="{FF2B5EF4-FFF2-40B4-BE49-F238E27FC236}">
                <a16:creationId xmlns:a16="http://schemas.microsoft.com/office/drawing/2014/main" id="{E8A58789-D57F-4C58-B54C-ED57FAF43056}"/>
              </a:ext>
            </a:extLst>
          </p:cNvPr>
          <p:cNvSpPr/>
          <p:nvPr/>
        </p:nvSpPr>
        <p:spPr>
          <a:xfrm>
            <a:off x="2610903" y="624868"/>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endParaRPr>
          </a:p>
        </p:txBody>
      </p:sp>
      <p:sp>
        <p:nvSpPr>
          <p:cNvPr id="5" name="矩形 2">
            <a:extLst>
              <a:ext uri="{FF2B5EF4-FFF2-40B4-BE49-F238E27FC236}">
                <a16:creationId xmlns:a16="http://schemas.microsoft.com/office/drawing/2014/main" id="{E8A58789-D57F-4C58-B54C-ED57FAF43056}"/>
              </a:ext>
            </a:extLst>
          </p:cNvPr>
          <p:cNvSpPr/>
          <p:nvPr/>
        </p:nvSpPr>
        <p:spPr>
          <a:xfrm>
            <a:off x="2692431" y="583646"/>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77949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498</Words>
  <Application>Microsoft Office PowerPoint</Application>
  <PresentationFormat>Màn hình rộng</PresentationFormat>
  <Paragraphs>67</Paragraphs>
  <Slides>15</Slides>
  <Notes>14</Notes>
  <HiddenSlides>0</HiddenSlides>
  <MMClips>1</MMClips>
  <ScaleCrop>false</ScaleCrop>
  <HeadingPairs>
    <vt:vector size="6" baseType="variant">
      <vt:variant>
        <vt:lpstr>Phông được Dùng</vt:lpstr>
      </vt:variant>
      <vt:variant>
        <vt:i4>17</vt:i4>
      </vt:variant>
      <vt:variant>
        <vt:lpstr>Chủ đề</vt:lpstr>
      </vt:variant>
      <vt:variant>
        <vt:i4>2</vt:i4>
      </vt:variant>
      <vt:variant>
        <vt:lpstr>Tiêu đề Bản chiếu</vt:lpstr>
      </vt:variant>
      <vt:variant>
        <vt:i4>15</vt:i4>
      </vt:variant>
    </vt:vector>
  </HeadingPairs>
  <TitlesOfParts>
    <vt:vector size="34" baseType="lpstr">
      <vt:lpstr>等线</vt:lpstr>
      <vt:lpstr>等线 Light</vt:lpstr>
      <vt:lpstr>#9Slide07 Altus</vt:lpstr>
      <vt:lpstr>#9Slide07 Cadena</vt:lpstr>
      <vt:lpstr>#9Slide07 HoneyCream</vt:lpstr>
      <vt:lpstr>#9Slide07 IcielHelena</vt:lpstr>
      <vt:lpstr>Arial</vt:lpstr>
      <vt:lpstr>Arial-Rounded</vt:lpstr>
      <vt:lpstr>Calibri</vt:lpstr>
      <vt:lpstr>Calibri Light</vt:lpstr>
      <vt:lpstr>Cambria</vt:lpstr>
      <vt:lpstr>SVN-Newton</vt:lpstr>
      <vt:lpstr>Times New Roman</vt:lpstr>
      <vt:lpstr>UTM Avo</vt:lpstr>
      <vt:lpstr>字魂105号-简雅黑</vt:lpstr>
      <vt:lpstr>字魂144号-朗圆体</vt:lpstr>
      <vt:lpstr>阿里巴巴普惠体 M</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NHÓM ZALO TOÁN THCS CÁNH DIỀU</cp:lastModifiedBy>
  <cp:revision>2</cp:revision>
  <dcterms:created xsi:type="dcterms:W3CDTF">2022-10-24T06:56:49Z</dcterms:created>
  <dcterms:modified xsi:type="dcterms:W3CDTF">2022-10-30T12:30:20Z</dcterms:modified>
</cp:coreProperties>
</file>