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handoutMasterIdLst>
    <p:handoutMasterId r:id="rId17"/>
  </p:handoutMasterIdLst>
  <p:sldIdLst>
    <p:sldId id="256" r:id="rId3"/>
    <p:sldId id="260" r:id="rId4"/>
    <p:sldId id="257" r:id="rId5"/>
    <p:sldId id="263" r:id="rId6"/>
    <p:sldId id="258" r:id="rId7"/>
    <p:sldId id="259" r:id="rId8"/>
    <p:sldId id="261" r:id="rId9"/>
    <p:sldId id="269" r:id="rId10"/>
    <p:sldId id="266" r:id="rId11"/>
    <p:sldId id="262" r:id="rId12"/>
    <p:sldId id="265" r:id="rId13"/>
    <p:sldId id="264" r:id="rId14"/>
    <p:sldId id="267" r:id="rId15"/>
    <p:sldId id="268" r:id="rId16"/>
  </p:sldIdLst>
  <p:sldSz cx="12192000" cy="6858000"/>
  <p:notesSz cx="6858000" cy="9144000"/>
  <p:embeddedFontLst>
    <p:embeddedFont>
      <p:font typeface="#9Slide05 Aphrodite Pro" panose="02000000000000000000" pitchFamily="2" charset="0"/>
      <p:regular r:id="rId18"/>
    </p:embeddedFont>
    <p:embeddedFont>
      <p:font typeface="#9Slide05 SVNBulgary" pitchFamily="2" charset="0"/>
      <p:regular r:id="rId19"/>
    </p:embeddedFont>
    <p:embeddedFont>
      <p:font typeface="#9Slide05 VL Fadilla" pitchFamily="2" charset="0"/>
      <p:regular r:id="rId20"/>
    </p:embeddedFont>
    <p:embeddedFont>
      <p:font typeface="#9Slide07 HoneyCream" pitchFamily="2" charset="0"/>
      <p:regular r:id="rId21"/>
    </p:embeddedFont>
    <p:embeddedFont>
      <p:font typeface="#9Slide07 IcielBC Cubano Normal" panose="00000500000000000000" pitchFamily="2" charset="0"/>
      <p:regular r:id="rId22"/>
    </p:embeddedFont>
    <p:embeddedFont>
      <p:font typeface="#9Slide07 IcielPony" panose="02000000000000000000" pitchFamily="2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SVN-Dancing Script" panose="02040603050506020204" pitchFamily="18" charset="0"/>
      <p:regular r:id="rId30"/>
    </p:embeddedFont>
    <p:embeddedFont>
      <p:font typeface="SVN-Newton" panose="02040603050506020204" pitchFamily="18" charset="0"/>
      <p:regular r:id="rId31"/>
    </p:embeddedFont>
    <p:embeddedFont>
      <p:font typeface="SVN-Poky's" panose="020B0606040200020203" pitchFamily="34" charset="0"/>
      <p:regular r:id="rId32"/>
    </p:embeddedFont>
    <p:embeddedFont>
      <p:font typeface="UTM Aptima" panose="02040603050506020204" pitchFamily="18" charset="0"/>
      <p:regular r:id="rId33"/>
      <p:bold r:id="rId34"/>
      <p:italic r:id="rId35"/>
      <p:boldItalic r:id="rId36"/>
    </p:embeddedFont>
    <p:embeddedFont>
      <p:font typeface="UTM Avenida" panose="02040603050506020204" pitchFamily="18" charset="0"/>
      <p:regular r:id="rId37"/>
    </p:embeddedFont>
    <p:embeddedFont>
      <p:font typeface="UTM Guanine" panose="02040603050506020204" pitchFamily="18" charset="0"/>
      <p:regular r:id="rId38"/>
    </p:embeddedFont>
    <p:embeddedFont>
      <p:font typeface="UTM Soraya" panose="02040603050506020204" pitchFamily="18" charset="0"/>
      <p:regular r:id="rId39"/>
    </p:embeddedFont>
    <p:embeddedFont>
      <p:font typeface="Wingdings 2" panose="05020102010507070707" pitchFamily="18" charset="2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90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F80BB-659A-4560-992C-E227684F4A1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5900DD-1BE2-4243-9875-C0713CB2C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710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603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D7DFC1-AF34-4B70-964A-92DD450B9D8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E610F9-0C64-4909-B3BF-FC9E90BA0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141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D7DFC1-AF34-4B70-964A-92DD450B9D8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E610F9-0C64-4909-B3BF-FC9E90BA0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765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1968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8644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6E4722B-71F0-4F41-89DB-CB5F294F02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>
            <a:extLst>
              <a:ext uri="{FF2B5EF4-FFF2-40B4-BE49-F238E27FC236}">
                <a16:creationId xmlns:a16="http://schemas.microsoft.com/office/drawing/2014/main" id="{03C5D97A-6EE4-447A-86AB-38B9BF5C9DFB}"/>
              </a:ext>
            </a:extLst>
          </p:cNvPr>
          <p:cNvSpPr/>
          <p:nvPr userDrawn="1"/>
        </p:nvSpPr>
        <p:spPr>
          <a:xfrm>
            <a:off x="427990" y="278130"/>
            <a:ext cx="11336020" cy="6269355"/>
          </a:xfrm>
          <a:custGeom>
            <a:avLst/>
            <a:gdLst>
              <a:gd name="connsiteX0" fmla="*/ 0 w 11336020"/>
              <a:gd name="connsiteY0" fmla="*/ 1044913 h 6269355"/>
              <a:gd name="connsiteX1" fmla="*/ 1044913 w 11336020"/>
              <a:gd name="connsiteY1" fmla="*/ 0 h 6269355"/>
              <a:gd name="connsiteX2" fmla="*/ 1797817 w 11336020"/>
              <a:gd name="connsiteY2" fmla="*/ 0 h 6269355"/>
              <a:gd name="connsiteX3" fmla="*/ 2550722 w 11336020"/>
              <a:gd name="connsiteY3" fmla="*/ 0 h 6269355"/>
              <a:gd name="connsiteX4" fmla="*/ 3211164 w 11336020"/>
              <a:gd name="connsiteY4" fmla="*/ 0 h 6269355"/>
              <a:gd name="connsiteX5" fmla="*/ 3964069 w 11336020"/>
              <a:gd name="connsiteY5" fmla="*/ 0 h 6269355"/>
              <a:gd name="connsiteX6" fmla="*/ 4716973 w 11336020"/>
              <a:gd name="connsiteY6" fmla="*/ 0 h 6269355"/>
              <a:gd name="connsiteX7" fmla="*/ 5562339 w 11336020"/>
              <a:gd name="connsiteY7" fmla="*/ 0 h 6269355"/>
              <a:gd name="connsiteX8" fmla="*/ 6222782 w 11336020"/>
              <a:gd name="connsiteY8" fmla="*/ 0 h 6269355"/>
              <a:gd name="connsiteX9" fmla="*/ 7068148 w 11336020"/>
              <a:gd name="connsiteY9" fmla="*/ 0 h 6269355"/>
              <a:gd name="connsiteX10" fmla="*/ 7913514 w 11336020"/>
              <a:gd name="connsiteY10" fmla="*/ 0 h 6269355"/>
              <a:gd name="connsiteX11" fmla="*/ 8296571 w 11336020"/>
              <a:gd name="connsiteY11" fmla="*/ 0 h 6269355"/>
              <a:gd name="connsiteX12" fmla="*/ 8957013 w 11336020"/>
              <a:gd name="connsiteY12" fmla="*/ 0 h 6269355"/>
              <a:gd name="connsiteX13" fmla="*/ 9340070 w 11336020"/>
              <a:gd name="connsiteY13" fmla="*/ 0 h 6269355"/>
              <a:gd name="connsiteX14" fmla="*/ 10291107 w 11336020"/>
              <a:gd name="connsiteY14" fmla="*/ 0 h 6269355"/>
              <a:gd name="connsiteX15" fmla="*/ 11336020 w 11336020"/>
              <a:gd name="connsiteY15" fmla="*/ 1044913 h 6269355"/>
              <a:gd name="connsiteX16" fmla="*/ 11336020 w 11336020"/>
              <a:gd name="connsiteY16" fmla="*/ 1741501 h 6269355"/>
              <a:gd name="connsiteX17" fmla="*/ 11336020 w 11336020"/>
              <a:gd name="connsiteY17" fmla="*/ 2479885 h 6269355"/>
              <a:gd name="connsiteX18" fmla="*/ 11336020 w 11336020"/>
              <a:gd name="connsiteY18" fmla="*/ 3260063 h 6269355"/>
              <a:gd name="connsiteX19" fmla="*/ 11336020 w 11336020"/>
              <a:gd name="connsiteY19" fmla="*/ 3914856 h 6269355"/>
              <a:gd name="connsiteX20" fmla="*/ 11336020 w 11336020"/>
              <a:gd name="connsiteY20" fmla="*/ 4569649 h 6269355"/>
              <a:gd name="connsiteX21" fmla="*/ 11336020 w 11336020"/>
              <a:gd name="connsiteY21" fmla="*/ 5224442 h 6269355"/>
              <a:gd name="connsiteX22" fmla="*/ 10291107 w 11336020"/>
              <a:gd name="connsiteY22" fmla="*/ 6269355 h 6269355"/>
              <a:gd name="connsiteX23" fmla="*/ 9815588 w 11336020"/>
              <a:gd name="connsiteY23" fmla="*/ 6269355 h 6269355"/>
              <a:gd name="connsiteX24" fmla="*/ 9432532 w 11336020"/>
              <a:gd name="connsiteY24" fmla="*/ 6269355 h 6269355"/>
              <a:gd name="connsiteX25" fmla="*/ 8772089 w 11336020"/>
              <a:gd name="connsiteY25" fmla="*/ 6269355 h 6269355"/>
              <a:gd name="connsiteX26" fmla="*/ 7926723 w 11336020"/>
              <a:gd name="connsiteY26" fmla="*/ 6269355 h 6269355"/>
              <a:gd name="connsiteX27" fmla="*/ 7358743 w 11336020"/>
              <a:gd name="connsiteY27" fmla="*/ 6269355 h 6269355"/>
              <a:gd name="connsiteX28" fmla="*/ 6883224 w 11336020"/>
              <a:gd name="connsiteY28" fmla="*/ 6269355 h 6269355"/>
              <a:gd name="connsiteX29" fmla="*/ 6222782 w 11336020"/>
              <a:gd name="connsiteY29" fmla="*/ 6269355 h 6269355"/>
              <a:gd name="connsiteX30" fmla="*/ 5747263 w 11336020"/>
              <a:gd name="connsiteY30" fmla="*/ 6269355 h 6269355"/>
              <a:gd name="connsiteX31" fmla="*/ 5179283 w 11336020"/>
              <a:gd name="connsiteY31" fmla="*/ 6269355 h 6269355"/>
              <a:gd name="connsiteX32" fmla="*/ 4611302 w 11336020"/>
              <a:gd name="connsiteY32" fmla="*/ 6269355 h 6269355"/>
              <a:gd name="connsiteX33" fmla="*/ 4135784 w 11336020"/>
              <a:gd name="connsiteY33" fmla="*/ 6269355 h 6269355"/>
              <a:gd name="connsiteX34" fmla="*/ 3290417 w 11336020"/>
              <a:gd name="connsiteY34" fmla="*/ 6269355 h 6269355"/>
              <a:gd name="connsiteX35" fmla="*/ 2629975 w 11336020"/>
              <a:gd name="connsiteY35" fmla="*/ 6269355 h 6269355"/>
              <a:gd name="connsiteX36" fmla="*/ 1877070 w 11336020"/>
              <a:gd name="connsiteY36" fmla="*/ 6269355 h 6269355"/>
              <a:gd name="connsiteX37" fmla="*/ 1044913 w 11336020"/>
              <a:gd name="connsiteY37" fmla="*/ 6269355 h 6269355"/>
              <a:gd name="connsiteX38" fmla="*/ 0 w 11336020"/>
              <a:gd name="connsiteY38" fmla="*/ 5224442 h 6269355"/>
              <a:gd name="connsiteX39" fmla="*/ 0 w 11336020"/>
              <a:gd name="connsiteY39" fmla="*/ 4444263 h 6269355"/>
              <a:gd name="connsiteX40" fmla="*/ 0 w 11336020"/>
              <a:gd name="connsiteY40" fmla="*/ 3873061 h 6269355"/>
              <a:gd name="connsiteX41" fmla="*/ 0 w 11336020"/>
              <a:gd name="connsiteY41" fmla="*/ 3218268 h 6269355"/>
              <a:gd name="connsiteX42" fmla="*/ 0 w 11336020"/>
              <a:gd name="connsiteY42" fmla="*/ 2605270 h 6269355"/>
              <a:gd name="connsiteX43" fmla="*/ 0 w 11336020"/>
              <a:gd name="connsiteY43" fmla="*/ 1908682 h 6269355"/>
              <a:gd name="connsiteX44" fmla="*/ 0 w 11336020"/>
              <a:gd name="connsiteY44" fmla="*/ 1044913 h 6269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336020" h="6269355" fill="none" extrusionOk="0">
                <a:moveTo>
                  <a:pt x="0" y="1044913"/>
                </a:moveTo>
                <a:cubicBezTo>
                  <a:pt x="-84426" y="399544"/>
                  <a:pt x="461880" y="18001"/>
                  <a:pt x="1044913" y="0"/>
                </a:cubicBezTo>
                <a:cubicBezTo>
                  <a:pt x="1322168" y="-30617"/>
                  <a:pt x="1576627" y="20635"/>
                  <a:pt x="1797817" y="0"/>
                </a:cubicBezTo>
                <a:cubicBezTo>
                  <a:pt x="2019007" y="-20635"/>
                  <a:pt x="2219828" y="-27092"/>
                  <a:pt x="2550722" y="0"/>
                </a:cubicBezTo>
                <a:cubicBezTo>
                  <a:pt x="2881617" y="27092"/>
                  <a:pt x="2904484" y="25626"/>
                  <a:pt x="3211164" y="0"/>
                </a:cubicBezTo>
                <a:cubicBezTo>
                  <a:pt x="3517844" y="-25626"/>
                  <a:pt x="3656582" y="-16105"/>
                  <a:pt x="3964069" y="0"/>
                </a:cubicBezTo>
                <a:cubicBezTo>
                  <a:pt x="4271556" y="16105"/>
                  <a:pt x="4459534" y="6492"/>
                  <a:pt x="4716973" y="0"/>
                </a:cubicBezTo>
                <a:cubicBezTo>
                  <a:pt x="4974412" y="-6492"/>
                  <a:pt x="5301265" y="-8319"/>
                  <a:pt x="5562339" y="0"/>
                </a:cubicBezTo>
                <a:cubicBezTo>
                  <a:pt x="5823413" y="8319"/>
                  <a:pt x="6022880" y="-15157"/>
                  <a:pt x="6222782" y="0"/>
                </a:cubicBezTo>
                <a:cubicBezTo>
                  <a:pt x="6422684" y="15157"/>
                  <a:pt x="6727257" y="24546"/>
                  <a:pt x="7068148" y="0"/>
                </a:cubicBezTo>
                <a:cubicBezTo>
                  <a:pt x="7409039" y="-24546"/>
                  <a:pt x="7510361" y="-10646"/>
                  <a:pt x="7913514" y="0"/>
                </a:cubicBezTo>
                <a:cubicBezTo>
                  <a:pt x="8316667" y="10646"/>
                  <a:pt x="8181692" y="1360"/>
                  <a:pt x="8296571" y="0"/>
                </a:cubicBezTo>
                <a:cubicBezTo>
                  <a:pt x="8411450" y="-1360"/>
                  <a:pt x="8728325" y="20005"/>
                  <a:pt x="8957013" y="0"/>
                </a:cubicBezTo>
                <a:cubicBezTo>
                  <a:pt x="9185701" y="-20005"/>
                  <a:pt x="9225067" y="-10321"/>
                  <a:pt x="9340070" y="0"/>
                </a:cubicBezTo>
                <a:cubicBezTo>
                  <a:pt x="9455073" y="10321"/>
                  <a:pt x="9944241" y="-39793"/>
                  <a:pt x="10291107" y="0"/>
                </a:cubicBezTo>
                <a:cubicBezTo>
                  <a:pt x="10748665" y="-69825"/>
                  <a:pt x="11313051" y="476679"/>
                  <a:pt x="11336020" y="1044913"/>
                </a:cubicBezTo>
                <a:cubicBezTo>
                  <a:pt x="11320912" y="1337171"/>
                  <a:pt x="11350106" y="1535222"/>
                  <a:pt x="11336020" y="1741501"/>
                </a:cubicBezTo>
                <a:cubicBezTo>
                  <a:pt x="11321934" y="1947780"/>
                  <a:pt x="11321573" y="2240725"/>
                  <a:pt x="11336020" y="2479885"/>
                </a:cubicBezTo>
                <a:cubicBezTo>
                  <a:pt x="11350467" y="2719045"/>
                  <a:pt x="11331132" y="3073933"/>
                  <a:pt x="11336020" y="3260063"/>
                </a:cubicBezTo>
                <a:cubicBezTo>
                  <a:pt x="11340908" y="3446193"/>
                  <a:pt x="11356241" y="3775115"/>
                  <a:pt x="11336020" y="3914856"/>
                </a:cubicBezTo>
                <a:cubicBezTo>
                  <a:pt x="11315799" y="4054597"/>
                  <a:pt x="11335494" y="4242291"/>
                  <a:pt x="11336020" y="4569649"/>
                </a:cubicBezTo>
                <a:cubicBezTo>
                  <a:pt x="11336546" y="4897007"/>
                  <a:pt x="11326675" y="4919058"/>
                  <a:pt x="11336020" y="5224442"/>
                </a:cubicBezTo>
                <a:cubicBezTo>
                  <a:pt x="11256920" y="5778482"/>
                  <a:pt x="10809806" y="6166598"/>
                  <a:pt x="10291107" y="6269355"/>
                </a:cubicBezTo>
                <a:cubicBezTo>
                  <a:pt x="10070049" y="6273817"/>
                  <a:pt x="9955003" y="6252565"/>
                  <a:pt x="9815588" y="6269355"/>
                </a:cubicBezTo>
                <a:cubicBezTo>
                  <a:pt x="9676173" y="6286145"/>
                  <a:pt x="9527507" y="6283524"/>
                  <a:pt x="9432532" y="6269355"/>
                </a:cubicBezTo>
                <a:cubicBezTo>
                  <a:pt x="9337557" y="6255186"/>
                  <a:pt x="8965520" y="6293988"/>
                  <a:pt x="8772089" y="6269355"/>
                </a:cubicBezTo>
                <a:cubicBezTo>
                  <a:pt x="8578658" y="6244722"/>
                  <a:pt x="8111261" y="6311045"/>
                  <a:pt x="7926723" y="6269355"/>
                </a:cubicBezTo>
                <a:cubicBezTo>
                  <a:pt x="7742185" y="6227665"/>
                  <a:pt x="7505169" y="6262160"/>
                  <a:pt x="7358743" y="6269355"/>
                </a:cubicBezTo>
                <a:cubicBezTo>
                  <a:pt x="7212317" y="6276550"/>
                  <a:pt x="7113707" y="6247800"/>
                  <a:pt x="6883224" y="6269355"/>
                </a:cubicBezTo>
                <a:cubicBezTo>
                  <a:pt x="6652741" y="6290910"/>
                  <a:pt x="6468128" y="6275461"/>
                  <a:pt x="6222782" y="6269355"/>
                </a:cubicBezTo>
                <a:cubicBezTo>
                  <a:pt x="5977436" y="6263249"/>
                  <a:pt x="5846934" y="6246443"/>
                  <a:pt x="5747263" y="6269355"/>
                </a:cubicBezTo>
                <a:cubicBezTo>
                  <a:pt x="5647592" y="6292267"/>
                  <a:pt x="5371383" y="6274657"/>
                  <a:pt x="5179283" y="6269355"/>
                </a:cubicBezTo>
                <a:cubicBezTo>
                  <a:pt x="4987183" y="6264053"/>
                  <a:pt x="4879331" y="6286064"/>
                  <a:pt x="4611302" y="6269355"/>
                </a:cubicBezTo>
                <a:cubicBezTo>
                  <a:pt x="4343273" y="6252646"/>
                  <a:pt x="4371503" y="6265494"/>
                  <a:pt x="4135784" y="6269355"/>
                </a:cubicBezTo>
                <a:cubicBezTo>
                  <a:pt x="3900065" y="6273216"/>
                  <a:pt x="3465490" y="6275890"/>
                  <a:pt x="3290417" y="6269355"/>
                </a:cubicBezTo>
                <a:cubicBezTo>
                  <a:pt x="3115344" y="6262820"/>
                  <a:pt x="2884931" y="6286092"/>
                  <a:pt x="2629975" y="6269355"/>
                </a:cubicBezTo>
                <a:cubicBezTo>
                  <a:pt x="2375019" y="6252618"/>
                  <a:pt x="2107302" y="6261076"/>
                  <a:pt x="1877070" y="6269355"/>
                </a:cubicBezTo>
                <a:cubicBezTo>
                  <a:pt x="1646839" y="6277634"/>
                  <a:pt x="1372933" y="6283591"/>
                  <a:pt x="1044913" y="6269355"/>
                </a:cubicBezTo>
                <a:cubicBezTo>
                  <a:pt x="508878" y="6217935"/>
                  <a:pt x="67291" y="5736464"/>
                  <a:pt x="0" y="5224442"/>
                </a:cubicBezTo>
                <a:cubicBezTo>
                  <a:pt x="-1747" y="4975673"/>
                  <a:pt x="22491" y="4657766"/>
                  <a:pt x="0" y="4444263"/>
                </a:cubicBezTo>
                <a:cubicBezTo>
                  <a:pt x="-22491" y="4230760"/>
                  <a:pt x="21610" y="4153839"/>
                  <a:pt x="0" y="3873061"/>
                </a:cubicBezTo>
                <a:cubicBezTo>
                  <a:pt x="-21610" y="3592283"/>
                  <a:pt x="-237" y="3353520"/>
                  <a:pt x="0" y="3218268"/>
                </a:cubicBezTo>
                <a:cubicBezTo>
                  <a:pt x="237" y="3083016"/>
                  <a:pt x="-1070" y="2908220"/>
                  <a:pt x="0" y="2605270"/>
                </a:cubicBezTo>
                <a:cubicBezTo>
                  <a:pt x="1070" y="2302320"/>
                  <a:pt x="-28784" y="2209991"/>
                  <a:pt x="0" y="1908682"/>
                </a:cubicBezTo>
                <a:cubicBezTo>
                  <a:pt x="28784" y="1607373"/>
                  <a:pt x="12017" y="1290960"/>
                  <a:pt x="0" y="1044913"/>
                </a:cubicBezTo>
                <a:close/>
              </a:path>
              <a:path w="11336020" h="6269355" stroke="0" extrusionOk="0">
                <a:moveTo>
                  <a:pt x="0" y="1044913"/>
                </a:moveTo>
                <a:cubicBezTo>
                  <a:pt x="-37141" y="422196"/>
                  <a:pt x="485418" y="-133384"/>
                  <a:pt x="1044913" y="0"/>
                </a:cubicBezTo>
                <a:cubicBezTo>
                  <a:pt x="1228023" y="-12922"/>
                  <a:pt x="1408318" y="6446"/>
                  <a:pt x="1520432" y="0"/>
                </a:cubicBezTo>
                <a:cubicBezTo>
                  <a:pt x="1632546" y="-6446"/>
                  <a:pt x="2040366" y="-13670"/>
                  <a:pt x="2273336" y="0"/>
                </a:cubicBezTo>
                <a:cubicBezTo>
                  <a:pt x="2506306" y="13670"/>
                  <a:pt x="2594056" y="-8322"/>
                  <a:pt x="2748854" y="0"/>
                </a:cubicBezTo>
                <a:cubicBezTo>
                  <a:pt x="2903652" y="8322"/>
                  <a:pt x="2991643" y="-17662"/>
                  <a:pt x="3224373" y="0"/>
                </a:cubicBezTo>
                <a:cubicBezTo>
                  <a:pt x="3457103" y="17662"/>
                  <a:pt x="3578214" y="-9875"/>
                  <a:pt x="3884815" y="0"/>
                </a:cubicBezTo>
                <a:cubicBezTo>
                  <a:pt x="4191416" y="9875"/>
                  <a:pt x="4232049" y="-3890"/>
                  <a:pt x="4452796" y="0"/>
                </a:cubicBezTo>
                <a:cubicBezTo>
                  <a:pt x="4673543" y="3890"/>
                  <a:pt x="4656065" y="17422"/>
                  <a:pt x="4835853" y="0"/>
                </a:cubicBezTo>
                <a:cubicBezTo>
                  <a:pt x="5015641" y="-17422"/>
                  <a:pt x="5228565" y="17036"/>
                  <a:pt x="5496295" y="0"/>
                </a:cubicBezTo>
                <a:cubicBezTo>
                  <a:pt x="5764025" y="-17036"/>
                  <a:pt x="5937864" y="-30017"/>
                  <a:pt x="6341661" y="0"/>
                </a:cubicBezTo>
                <a:cubicBezTo>
                  <a:pt x="6745458" y="30017"/>
                  <a:pt x="6724156" y="21738"/>
                  <a:pt x="6909642" y="0"/>
                </a:cubicBezTo>
                <a:cubicBezTo>
                  <a:pt x="7095128" y="-21738"/>
                  <a:pt x="7171256" y="7344"/>
                  <a:pt x="7292698" y="0"/>
                </a:cubicBezTo>
                <a:cubicBezTo>
                  <a:pt x="7414140" y="-7344"/>
                  <a:pt x="7530172" y="-5899"/>
                  <a:pt x="7675755" y="0"/>
                </a:cubicBezTo>
                <a:cubicBezTo>
                  <a:pt x="7821338" y="5899"/>
                  <a:pt x="8071423" y="7344"/>
                  <a:pt x="8336197" y="0"/>
                </a:cubicBezTo>
                <a:cubicBezTo>
                  <a:pt x="8600971" y="-7344"/>
                  <a:pt x="8918338" y="5999"/>
                  <a:pt x="9089102" y="0"/>
                </a:cubicBezTo>
                <a:cubicBezTo>
                  <a:pt x="9259866" y="-5999"/>
                  <a:pt x="9778398" y="-52109"/>
                  <a:pt x="10291107" y="0"/>
                </a:cubicBezTo>
                <a:cubicBezTo>
                  <a:pt x="10783825" y="10286"/>
                  <a:pt x="11427420" y="484033"/>
                  <a:pt x="11336020" y="1044913"/>
                </a:cubicBezTo>
                <a:cubicBezTo>
                  <a:pt x="11315547" y="1325932"/>
                  <a:pt x="11345371" y="1640396"/>
                  <a:pt x="11336020" y="1825092"/>
                </a:cubicBezTo>
                <a:cubicBezTo>
                  <a:pt x="11326669" y="2009788"/>
                  <a:pt x="11335003" y="2243769"/>
                  <a:pt x="11336020" y="2563475"/>
                </a:cubicBezTo>
                <a:cubicBezTo>
                  <a:pt x="11337037" y="2883181"/>
                  <a:pt x="11354057" y="2961574"/>
                  <a:pt x="11336020" y="3343654"/>
                </a:cubicBezTo>
                <a:cubicBezTo>
                  <a:pt x="11317983" y="3725734"/>
                  <a:pt x="11330377" y="3776609"/>
                  <a:pt x="11336020" y="3956652"/>
                </a:cubicBezTo>
                <a:cubicBezTo>
                  <a:pt x="11341663" y="4136695"/>
                  <a:pt x="11357409" y="4284558"/>
                  <a:pt x="11336020" y="4527854"/>
                </a:cubicBezTo>
                <a:cubicBezTo>
                  <a:pt x="11314631" y="4771150"/>
                  <a:pt x="11317736" y="4963529"/>
                  <a:pt x="11336020" y="5224442"/>
                </a:cubicBezTo>
                <a:cubicBezTo>
                  <a:pt x="11372736" y="5902623"/>
                  <a:pt x="10891524" y="6268106"/>
                  <a:pt x="10291107" y="6269355"/>
                </a:cubicBezTo>
                <a:cubicBezTo>
                  <a:pt x="10111485" y="6284310"/>
                  <a:pt x="10005620" y="6283745"/>
                  <a:pt x="9815588" y="6269355"/>
                </a:cubicBezTo>
                <a:cubicBezTo>
                  <a:pt x="9625556" y="6254965"/>
                  <a:pt x="9222943" y="6289531"/>
                  <a:pt x="8970222" y="6269355"/>
                </a:cubicBezTo>
                <a:cubicBezTo>
                  <a:pt x="8717501" y="6249179"/>
                  <a:pt x="8503305" y="6242891"/>
                  <a:pt x="8309780" y="6269355"/>
                </a:cubicBezTo>
                <a:cubicBezTo>
                  <a:pt x="8116255" y="6295819"/>
                  <a:pt x="7871819" y="6298175"/>
                  <a:pt x="7556875" y="6269355"/>
                </a:cubicBezTo>
                <a:cubicBezTo>
                  <a:pt x="7241932" y="6240535"/>
                  <a:pt x="7128650" y="6271294"/>
                  <a:pt x="6988895" y="6269355"/>
                </a:cubicBezTo>
                <a:cubicBezTo>
                  <a:pt x="6849140" y="6267416"/>
                  <a:pt x="6469123" y="6290233"/>
                  <a:pt x="6235990" y="6269355"/>
                </a:cubicBezTo>
                <a:cubicBezTo>
                  <a:pt x="6002858" y="6248477"/>
                  <a:pt x="6022478" y="6285218"/>
                  <a:pt x="5852934" y="6269355"/>
                </a:cubicBezTo>
                <a:cubicBezTo>
                  <a:pt x="5683390" y="6253492"/>
                  <a:pt x="5637608" y="6270359"/>
                  <a:pt x="5469877" y="6269355"/>
                </a:cubicBezTo>
                <a:cubicBezTo>
                  <a:pt x="5302146" y="6268351"/>
                  <a:pt x="4948183" y="6241787"/>
                  <a:pt x="4716973" y="6269355"/>
                </a:cubicBezTo>
                <a:cubicBezTo>
                  <a:pt x="4485763" y="6296923"/>
                  <a:pt x="4166083" y="6263881"/>
                  <a:pt x="3871607" y="6269355"/>
                </a:cubicBezTo>
                <a:cubicBezTo>
                  <a:pt x="3577131" y="6274829"/>
                  <a:pt x="3437470" y="6262602"/>
                  <a:pt x="3303626" y="6269355"/>
                </a:cubicBezTo>
                <a:cubicBezTo>
                  <a:pt x="3169782" y="6276108"/>
                  <a:pt x="2640802" y="6285494"/>
                  <a:pt x="2458260" y="6269355"/>
                </a:cubicBezTo>
                <a:cubicBezTo>
                  <a:pt x="2275718" y="6253216"/>
                  <a:pt x="2025046" y="6301670"/>
                  <a:pt x="1797817" y="6269355"/>
                </a:cubicBezTo>
                <a:cubicBezTo>
                  <a:pt x="1570588" y="6237040"/>
                  <a:pt x="1369235" y="6285422"/>
                  <a:pt x="1044913" y="6269355"/>
                </a:cubicBezTo>
                <a:cubicBezTo>
                  <a:pt x="459850" y="6221881"/>
                  <a:pt x="-86440" y="5719014"/>
                  <a:pt x="0" y="5224442"/>
                </a:cubicBezTo>
                <a:cubicBezTo>
                  <a:pt x="-12395" y="4965671"/>
                  <a:pt x="26613" y="4771101"/>
                  <a:pt x="0" y="4569649"/>
                </a:cubicBezTo>
                <a:cubicBezTo>
                  <a:pt x="-26613" y="4368197"/>
                  <a:pt x="399" y="4058416"/>
                  <a:pt x="0" y="3831266"/>
                </a:cubicBezTo>
                <a:cubicBezTo>
                  <a:pt x="-399" y="3604116"/>
                  <a:pt x="26044" y="3490401"/>
                  <a:pt x="0" y="3218268"/>
                </a:cubicBezTo>
                <a:cubicBezTo>
                  <a:pt x="-26044" y="2946135"/>
                  <a:pt x="-7334" y="2729009"/>
                  <a:pt x="0" y="2563475"/>
                </a:cubicBezTo>
                <a:cubicBezTo>
                  <a:pt x="7334" y="2397941"/>
                  <a:pt x="-21296" y="2014587"/>
                  <a:pt x="0" y="1866887"/>
                </a:cubicBezTo>
                <a:cubicBezTo>
                  <a:pt x="21296" y="1719187"/>
                  <a:pt x="23423" y="1304392"/>
                  <a:pt x="0" y="1044913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448E40"/>
            </a:solidFill>
            <a:extLst>
              <a:ext uri="{C807C97D-BFC1-408E-A445-0C87EB9F89A2}">
                <ask:lineSketchStyleProps xmlns:ask="http://schemas.microsoft.com/office/drawing/2018/sketchyshapes" sd="59092553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9" name="图片 8" descr="4">
            <a:extLst>
              <a:ext uri="{FF2B5EF4-FFF2-40B4-BE49-F238E27FC236}">
                <a16:creationId xmlns:a16="http://schemas.microsoft.com/office/drawing/2014/main" id="{AE227334-2BD4-4E5A-96C8-9202FC2B34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71703"/>
          <a:stretch>
            <a:fillRect/>
          </a:stretch>
        </p:blipFill>
        <p:spPr>
          <a:xfrm>
            <a:off x="9345930" y="-16510"/>
            <a:ext cx="2846070" cy="6858635"/>
          </a:xfrm>
          <a:prstGeom prst="rect">
            <a:avLst/>
          </a:prstGeom>
        </p:spPr>
      </p:pic>
      <p:pic>
        <p:nvPicPr>
          <p:cNvPr id="10" name="图片 11" descr="5">
            <a:extLst>
              <a:ext uri="{FF2B5EF4-FFF2-40B4-BE49-F238E27FC236}">
                <a16:creationId xmlns:a16="http://schemas.microsoft.com/office/drawing/2014/main" id="{FB9F2D27-6D76-4C90-A1FB-DB5E24DD6C3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58469" r="69695"/>
          <a:stretch>
            <a:fillRect/>
          </a:stretch>
        </p:blipFill>
        <p:spPr>
          <a:xfrm>
            <a:off x="0" y="4525010"/>
            <a:ext cx="3048000" cy="2349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6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1D91AE6-E41B-4866-BB5D-670C4BA41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363E78C-65C0-48D0-8F84-162F25E85785}"/>
              </a:ext>
            </a:extLst>
          </p:cNvPr>
          <p:cNvSpPr/>
          <p:nvPr userDrawn="1"/>
        </p:nvSpPr>
        <p:spPr>
          <a:xfrm>
            <a:off x="215590" y="182137"/>
            <a:ext cx="11775688" cy="6508252"/>
          </a:xfrm>
          <a:prstGeom prst="rect">
            <a:avLst/>
          </a:prstGeom>
          <a:noFill/>
          <a:ln w="381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36941DD-8589-48A0-A6A7-F632323F3041}"/>
              </a:ext>
            </a:extLst>
          </p:cNvPr>
          <p:cNvSpPr/>
          <p:nvPr userDrawn="1"/>
        </p:nvSpPr>
        <p:spPr>
          <a:xfrm>
            <a:off x="282498" y="247187"/>
            <a:ext cx="11649307" cy="6372381"/>
          </a:xfrm>
          <a:prstGeom prst="rect">
            <a:avLst/>
          </a:prstGeom>
          <a:noFill/>
          <a:ln w="127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962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492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1377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D7DFC1-AF34-4B70-964A-92DD450B9D8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E610F9-0C64-4909-B3BF-FC9E90BA0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00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D7DFC1-AF34-4B70-964A-92DD450B9D8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E610F9-0C64-4909-B3BF-FC9E90BA0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563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D7DFC1-AF34-4B70-964A-92DD450B9D8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E610F9-0C64-4909-B3BF-FC9E90BA0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96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D7DFC1-AF34-4B70-964A-92DD450B9D8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E610F9-0C64-4909-B3BF-FC9E90BA0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213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6EFF0AD-39B3-4D90-8037-AD92088F085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3299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0976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ke with a couple of kids on it&#10;&#10;Description automatically generated with low confidence">
            <a:extLst>
              <a:ext uri="{FF2B5EF4-FFF2-40B4-BE49-F238E27FC236}">
                <a16:creationId xmlns:a16="http://schemas.microsoft.com/office/drawing/2014/main" id="{B848BC92-04CD-4A7B-AF13-E3AD5A78D7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120" y="3291292"/>
            <a:ext cx="5051798" cy="4525754"/>
          </a:xfrm>
          <a:prstGeom prst="rect">
            <a:avLst/>
          </a:prstGeom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30544F70-1D05-4A3F-AF98-5DA538025B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/>
        </p:blipFill>
        <p:spPr>
          <a:xfrm>
            <a:off x="10809223" y="3064981"/>
            <a:ext cx="1796302" cy="4025448"/>
          </a:xfrm>
          <a:prstGeom prst="rect">
            <a:avLst/>
          </a:prstGeom>
        </p:spPr>
      </p:pic>
      <p:pic>
        <p:nvPicPr>
          <p:cNvPr id="6" name="图片 12">
            <a:extLst>
              <a:ext uri="{FF2B5EF4-FFF2-40B4-BE49-F238E27FC236}">
                <a16:creationId xmlns:a16="http://schemas.microsoft.com/office/drawing/2014/main" id="{6B451D9C-E880-4EC4-A5D0-E70602129E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05"/>
          <a:stretch/>
        </p:blipFill>
        <p:spPr>
          <a:xfrm>
            <a:off x="0" y="5909187"/>
            <a:ext cx="12192000" cy="1051733"/>
          </a:xfrm>
          <a:prstGeom prst="rect">
            <a:avLst/>
          </a:prstGeom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52439295-6B4C-402B-A6EA-B3344116780F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-88507" y="-611496"/>
            <a:ext cx="3082438" cy="3082438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04D8D025-8503-4434-86C2-04182D6A4C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887" y="1562238"/>
            <a:ext cx="1180152" cy="776808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4714260A-3955-475B-9358-6A9E0310E7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8149" y="-281842"/>
            <a:ext cx="2047884" cy="1755330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4BD3D921-B595-4146-BCE0-BA3FE8F74F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57853" y="1453751"/>
            <a:ext cx="934147" cy="800698"/>
          </a:xfrm>
          <a:prstGeom prst="rect">
            <a:avLst/>
          </a:prstGeom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id="{FE50E109-934F-4B17-82AD-B5FF2E659A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1782" y="3372743"/>
            <a:ext cx="1384300" cy="1186543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92D2142B-3547-4603-AB10-24C5F2AB0F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2511" y="522874"/>
            <a:ext cx="934147" cy="8006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7601AC-6AF1-4E09-A9F4-CF1CFC8D789C}"/>
              </a:ext>
            </a:extLst>
          </p:cNvPr>
          <p:cNvSpPr txBox="1"/>
          <p:nvPr/>
        </p:nvSpPr>
        <p:spPr>
          <a:xfrm>
            <a:off x="3887222" y="1337419"/>
            <a:ext cx="4868640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600" b="1">
                <a:gradFill flip="none" rotWithShape="1">
                  <a:gsLst>
                    <a:gs pos="0">
                      <a:srgbClr val="4CA83B">
                        <a:shade val="30000"/>
                        <a:satMod val="115000"/>
                      </a:srgbClr>
                    </a:gs>
                    <a:gs pos="50000">
                      <a:srgbClr val="4CA83B">
                        <a:shade val="67500"/>
                        <a:satMod val="115000"/>
                      </a:srgbClr>
                    </a:gs>
                    <a:gs pos="100000">
                      <a:srgbClr val="4CA83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UTM Soraya" panose="02040603050506020204" pitchFamily="18" charset="0"/>
              </a:rPr>
              <a:t>Nghe – viết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95875" y="-165814"/>
            <a:ext cx="1523956" cy="1508868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9311448" y="923223"/>
            <a:ext cx="2811440" cy="1105510"/>
            <a:chOff x="-856881" y="1091821"/>
            <a:chExt cx="2811440" cy="1105510"/>
          </a:xfrm>
        </p:grpSpPr>
        <p:sp>
          <p:nvSpPr>
            <p:cNvPr id="23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8E77"/>
                </a:buClr>
                <a:buSzPts val="3600"/>
                <a:buFont typeface="Chango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 w="60325">
                    <a:solidFill>
                      <a:prstClr val="white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phrodite Pro" panose="02000000000000000000" pitchFamily="2" charset="0"/>
                  <a:sym typeface="Chango"/>
                </a:rPr>
                <a:t>Tiếng việt 2</a:t>
              </a:r>
            </a:p>
          </p:txBody>
        </p:sp>
        <p:sp>
          <p:nvSpPr>
            <p:cNvPr id="24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8E77"/>
                </a:buClr>
                <a:buSzPts val="3600"/>
                <a:buFont typeface="Chango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phrodite Pro" panose="02000000000000000000" pitchFamily="2" charset="0"/>
                  <a:sym typeface="Chango"/>
                </a:rPr>
                <a:t>Tiếng việt 2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468687" y="1505132"/>
            <a:ext cx="2438077" cy="1112301"/>
            <a:chOff x="4942510" y="1448614"/>
            <a:chExt cx="2438077" cy="1112301"/>
          </a:xfrm>
        </p:grpSpPr>
        <p:sp>
          <p:nvSpPr>
            <p:cNvPr id="26" name="TextBox 25"/>
            <p:cNvSpPr txBox="1"/>
            <p:nvPr/>
          </p:nvSpPr>
          <p:spPr>
            <a:xfrm>
              <a:off x="4951288" y="1452919"/>
              <a:ext cx="242929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>
                  <a:ln w="130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Tiết 4</a:t>
              </a:r>
              <a:endParaRPr kumimoji="0" lang="en-US" sz="6600" b="0" i="0" u="none" strike="noStrike" kern="1200" cap="none" spc="0" normalizeH="0" baseline="0" noProof="0">
                <a:ln w="130175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VL Fadilla" pitchFamily="2" charset="0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942510" y="1448614"/>
              <a:ext cx="242929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Tiết 4</a:t>
              </a:r>
              <a:endPara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VL Fadilla" pitchFamily="2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42477E6-F65B-607D-EC13-0C24B49A1F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9983" y="2551649"/>
            <a:ext cx="8511860" cy="238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7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4821" y="481263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UTM Aptima" panose="02040603050506020204" pitchFamily="18" charset="0"/>
              </a:rPr>
              <a:t>2. Chọn </a:t>
            </a:r>
            <a:r>
              <a:rPr lang="en-US" sz="3600" b="1" i="1">
                <a:solidFill>
                  <a:srgbClr val="0070C0"/>
                </a:solidFill>
                <a:latin typeface="UTM Aptima" panose="02040603050506020204" pitchFamily="18" charset="0"/>
              </a:rPr>
              <a:t>ng</a:t>
            </a:r>
            <a:r>
              <a:rPr lang="en-US" sz="3600" b="1">
                <a:latin typeface="UTM Aptima" panose="02040603050506020204" pitchFamily="18" charset="0"/>
              </a:rPr>
              <a:t> hoặc </a:t>
            </a:r>
            <a:r>
              <a:rPr lang="en-US" sz="3600" b="1" i="1">
                <a:solidFill>
                  <a:srgbClr val="0070C0"/>
                </a:solidFill>
                <a:latin typeface="UTM Aptima" panose="02040603050506020204" pitchFamily="18" charset="0"/>
              </a:rPr>
              <a:t>ngh</a:t>
            </a:r>
            <a:r>
              <a:rPr lang="en-US" sz="3600" b="1">
                <a:latin typeface="UTM Aptima" panose="02040603050506020204" pitchFamily="18" charset="0"/>
              </a:rPr>
              <a:t> thay vào ô vuông.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4820" y="1572125"/>
            <a:ext cx="9865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            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Dù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ai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nói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ả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nói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ngh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iêng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  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Lòng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vẫn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vững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như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kiềng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ba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4821" y="2839452"/>
            <a:ext cx="9689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b. Vào những </a:t>
            </a:r>
            <a:r>
              <a:rPr lang="en-US" sz="3600" b="1">
                <a:solidFill>
                  <a:srgbClr val="FF0000"/>
                </a:solidFill>
                <a:latin typeface="UTM Avo" panose="02040603050506020204" pitchFamily="18" charset="0"/>
              </a:rPr>
              <a:t>ng</a:t>
            </a:r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ày </a:t>
            </a:r>
            <a:r>
              <a:rPr lang="en-US" sz="3600" b="1">
                <a:solidFill>
                  <a:srgbClr val="FF0000"/>
                </a:solidFill>
                <a:latin typeface="UTM Avo" panose="02040603050506020204" pitchFamily="18" charset="0"/>
              </a:rPr>
              <a:t>ngh</a:t>
            </a:r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ỉ, chúng tôi thường chơi đá bóng.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4821" y="4106779"/>
            <a:ext cx="9689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c. Mấy cậu bạn đang </a:t>
            </a:r>
            <a:r>
              <a:rPr lang="en-US" sz="3600" b="1">
                <a:solidFill>
                  <a:srgbClr val="FF0000"/>
                </a:solidFill>
                <a:latin typeface="UTM Avo" panose="02040603050506020204" pitchFamily="18" charset="0"/>
              </a:rPr>
              <a:t>ng</a:t>
            </a:r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ó </a:t>
            </a:r>
            <a:r>
              <a:rPr lang="en-US" sz="3600" b="1">
                <a:solidFill>
                  <a:srgbClr val="FF0000"/>
                </a:solidFill>
                <a:latin typeface="UTM Avo" panose="02040603050506020204" pitchFamily="18" charset="0"/>
              </a:rPr>
              <a:t>ngh</a:t>
            </a:r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iêng tìm chỗ chơi đá cầu.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605060" y="1599269"/>
            <a:ext cx="577516" cy="593559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095999" y="1599269"/>
            <a:ext cx="790841" cy="593559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598994" y="2920205"/>
            <a:ext cx="601579" cy="593559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631635" y="2880448"/>
            <a:ext cx="770472" cy="593559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955007" y="4133203"/>
            <a:ext cx="601579" cy="593559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883964" y="4140272"/>
            <a:ext cx="751451" cy="593559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11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4821" y="481263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3. Chọn a hoặc b.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4821" y="1189149"/>
            <a:ext cx="9256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UTM Aptima" panose="02040603050506020204" pitchFamily="18" charset="0"/>
              </a:rPr>
              <a:t>a. Chọn </a:t>
            </a:r>
            <a:r>
              <a:rPr lang="en-US" sz="4000" b="1" i="1">
                <a:solidFill>
                  <a:srgbClr val="FF0000"/>
                </a:solidFill>
                <a:latin typeface="UTM Aptima" panose="02040603050506020204" pitchFamily="18" charset="0"/>
              </a:rPr>
              <a:t>tr</a:t>
            </a:r>
            <a:r>
              <a:rPr lang="en-US" sz="4000" b="1">
                <a:solidFill>
                  <a:srgbClr val="0070C0"/>
                </a:solidFill>
                <a:latin typeface="UTM Aptima" panose="02040603050506020204" pitchFamily="18" charset="0"/>
              </a:rPr>
              <a:t> hoặc </a:t>
            </a:r>
            <a:r>
              <a:rPr lang="en-US" sz="4000" b="1" i="1">
                <a:solidFill>
                  <a:srgbClr val="FF0000"/>
                </a:solidFill>
                <a:latin typeface="UTM Aptima" panose="02040603050506020204" pitchFamily="18" charset="0"/>
              </a:rPr>
              <a:t>ch</a:t>
            </a:r>
            <a:r>
              <a:rPr lang="en-US" sz="4000" b="1">
                <a:solidFill>
                  <a:srgbClr val="0070C0"/>
                </a:solidFill>
                <a:latin typeface="UTM Aptima" panose="02040603050506020204" pitchFamily="18" charset="0"/>
              </a:rPr>
              <a:t> thay vào ô vuông.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843E00-1432-439A-8FC8-23A67BD414C1}"/>
              </a:ext>
            </a:extLst>
          </p:cNvPr>
          <p:cNvSpPr txBox="1"/>
          <p:nvPr/>
        </p:nvSpPr>
        <p:spPr>
          <a:xfrm>
            <a:off x="1416651" y="2348246"/>
            <a:ext cx="3171390" cy="1015663"/>
          </a:xfrm>
          <a:custGeom>
            <a:avLst/>
            <a:gdLst>
              <a:gd name="connsiteX0" fmla="*/ 0 w 6797619"/>
              <a:gd name="connsiteY0" fmla="*/ 0 h 2485745"/>
              <a:gd name="connsiteX1" fmla="*/ 475833 w 6797619"/>
              <a:gd name="connsiteY1" fmla="*/ 0 h 2485745"/>
              <a:gd name="connsiteX2" fmla="*/ 1291548 w 6797619"/>
              <a:gd name="connsiteY2" fmla="*/ 0 h 2485745"/>
              <a:gd name="connsiteX3" fmla="*/ 1903333 w 6797619"/>
              <a:gd name="connsiteY3" fmla="*/ 0 h 2485745"/>
              <a:gd name="connsiteX4" fmla="*/ 2515119 w 6797619"/>
              <a:gd name="connsiteY4" fmla="*/ 0 h 2485745"/>
              <a:gd name="connsiteX5" fmla="*/ 3262857 w 6797619"/>
              <a:gd name="connsiteY5" fmla="*/ 0 h 2485745"/>
              <a:gd name="connsiteX6" fmla="*/ 3806667 w 6797619"/>
              <a:gd name="connsiteY6" fmla="*/ 0 h 2485745"/>
              <a:gd name="connsiteX7" fmla="*/ 4486429 w 6797619"/>
              <a:gd name="connsiteY7" fmla="*/ 0 h 2485745"/>
              <a:gd name="connsiteX8" fmla="*/ 5166190 w 6797619"/>
              <a:gd name="connsiteY8" fmla="*/ 0 h 2485745"/>
              <a:gd name="connsiteX9" fmla="*/ 5913929 w 6797619"/>
              <a:gd name="connsiteY9" fmla="*/ 0 h 2485745"/>
              <a:gd name="connsiteX10" fmla="*/ 6797619 w 6797619"/>
              <a:gd name="connsiteY10" fmla="*/ 0 h 2485745"/>
              <a:gd name="connsiteX11" fmla="*/ 6797619 w 6797619"/>
              <a:gd name="connsiteY11" fmla="*/ 571721 h 2485745"/>
              <a:gd name="connsiteX12" fmla="*/ 6797619 w 6797619"/>
              <a:gd name="connsiteY12" fmla="*/ 1143443 h 2485745"/>
              <a:gd name="connsiteX13" fmla="*/ 6797619 w 6797619"/>
              <a:gd name="connsiteY13" fmla="*/ 1789736 h 2485745"/>
              <a:gd name="connsiteX14" fmla="*/ 6797619 w 6797619"/>
              <a:gd name="connsiteY14" fmla="*/ 2485745 h 2485745"/>
              <a:gd name="connsiteX15" fmla="*/ 5981905 w 6797619"/>
              <a:gd name="connsiteY15" fmla="*/ 2485745 h 2485745"/>
              <a:gd name="connsiteX16" fmla="*/ 5506071 w 6797619"/>
              <a:gd name="connsiteY16" fmla="*/ 2485745 h 2485745"/>
              <a:gd name="connsiteX17" fmla="*/ 5030238 w 6797619"/>
              <a:gd name="connsiteY17" fmla="*/ 2485745 h 2485745"/>
              <a:gd name="connsiteX18" fmla="*/ 4214524 w 6797619"/>
              <a:gd name="connsiteY18" fmla="*/ 2485745 h 2485745"/>
              <a:gd name="connsiteX19" fmla="*/ 3738690 w 6797619"/>
              <a:gd name="connsiteY19" fmla="*/ 2485745 h 2485745"/>
              <a:gd name="connsiteX20" fmla="*/ 2922976 w 6797619"/>
              <a:gd name="connsiteY20" fmla="*/ 2485745 h 2485745"/>
              <a:gd name="connsiteX21" fmla="*/ 2447143 w 6797619"/>
              <a:gd name="connsiteY21" fmla="*/ 2485745 h 2485745"/>
              <a:gd name="connsiteX22" fmla="*/ 1699405 w 6797619"/>
              <a:gd name="connsiteY22" fmla="*/ 2485745 h 2485745"/>
              <a:gd name="connsiteX23" fmla="*/ 883690 w 6797619"/>
              <a:gd name="connsiteY23" fmla="*/ 2485745 h 2485745"/>
              <a:gd name="connsiteX24" fmla="*/ 0 w 6797619"/>
              <a:gd name="connsiteY24" fmla="*/ 2485745 h 2485745"/>
              <a:gd name="connsiteX25" fmla="*/ 0 w 6797619"/>
              <a:gd name="connsiteY25" fmla="*/ 1938881 h 2485745"/>
              <a:gd name="connsiteX26" fmla="*/ 0 w 6797619"/>
              <a:gd name="connsiteY26" fmla="*/ 1367160 h 2485745"/>
              <a:gd name="connsiteX27" fmla="*/ 0 w 6797619"/>
              <a:gd name="connsiteY27" fmla="*/ 745724 h 2485745"/>
              <a:gd name="connsiteX28" fmla="*/ 0 w 6797619"/>
              <a:gd name="connsiteY28" fmla="*/ 0 h 2485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797619" h="2485745" fill="none" extrusionOk="0">
                <a:moveTo>
                  <a:pt x="0" y="0"/>
                </a:moveTo>
                <a:cubicBezTo>
                  <a:pt x="115133" y="-17390"/>
                  <a:pt x="291760" y="21935"/>
                  <a:pt x="475833" y="0"/>
                </a:cubicBezTo>
                <a:cubicBezTo>
                  <a:pt x="659906" y="-21935"/>
                  <a:pt x="998806" y="-6460"/>
                  <a:pt x="1291548" y="0"/>
                </a:cubicBezTo>
                <a:cubicBezTo>
                  <a:pt x="1584291" y="6460"/>
                  <a:pt x="1719951" y="-18919"/>
                  <a:pt x="1903333" y="0"/>
                </a:cubicBezTo>
                <a:cubicBezTo>
                  <a:pt x="2086716" y="18919"/>
                  <a:pt x="2303227" y="16753"/>
                  <a:pt x="2515119" y="0"/>
                </a:cubicBezTo>
                <a:cubicBezTo>
                  <a:pt x="2727011" y="-16753"/>
                  <a:pt x="3016680" y="30683"/>
                  <a:pt x="3262857" y="0"/>
                </a:cubicBezTo>
                <a:cubicBezTo>
                  <a:pt x="3509034" y="-30683"/>
                  <a:pt x="3594365" y="10517"/>
                  <a:pt x="3806667" y="0"/>
                </a:cubicBezTo>
                <a:cubicBezTo>
                  <a:pt x="4018969" y="-10517"/>
                  <a:pt x="4262204" y="25181"/>
                  <a:pt x="4486429" y="0"/>
                </a:cubicBezTo>
                <a:cubicBezTo>
                  <a:pt x="4710654" y="-25181"/>
                  <a:pt x="4954748" y="24822"/>
                  <a:pt x="5166190" y="0"/>
                </a:cubicBezTo>
                <a:cubicBezTo>
                  <a:pt x="5377632" y="-24822"/>
                  <a:pt x="5573544" y="-17522"/>
                  <a:pt x="5913929" y="0"/>
                </a:cubicBezTo>
                <a:cubicBezTo>
                  <a:pt x="6254314" y="17522"/>
                  <a:pt x="6600256" y="3268"/>
                  <a:pt x="6797619" y="0"/>
                </a:cubicBezTo>
                <a:cubicBezTo>
                  <a:pt x="6822888" y="222852"/>
                  <a:pt x="6800331" y="316102"/>
                  <a:pt x="6797619" y="571721"/>
                </a:cubicBezTo>
                <a:cubicBezTo>
                  <a:pt x="6794907" y="827340"/>
                  <a:pt x="6819257" y="930285"/>
                  <a:pt x="6797619" y="1143443"/>
                </a:cubicBezTo>
                <a:cubicBezTo>
                  <a:pt x="6775981" y="1356601"/>
                  <a:pt x="6826615" y="1480066"/>
                  <a:pt x="6797619" y="1789736"/>
                </a:cubicBezTo>
                <a:cubicBezTo>
                  <a:pt x="6768623" y="2099406"/>
                  <a:pt x="6779788" y="2254809"/>
                  <a:pt x="6797619" y="2485745"/>
                </a:cubicBezTo>
                <a:cubicBezTo>
                  <a:pt x="6443827" y="2513213"/>
                  <a:pt x="6189213" y="2486788"/>
                  <a:pt x="5981905" y="2485745"/>
                </a:cubicBezTo>
                <a:cubicBezTo>
                  <a:pt x="5774597" y="2484702"/>
                  <a:pt x="5712756" y="2484984"/>
                  <a:pt x="5506071" y="2485745"/>
                </a:cubicBezTo>
                <a:cubicBezTo>
                  <a:pt x="5299386" y="2486506"/>
                  <a:pt x="5215490" y="2469136"/>
                  <a:pt x="5030238" y="2485745"/>
                </a:cubicBezTo>
                <a:cubicBezTo>
                  <a:pt x="4844986" y="2502354"/>
                  <a:pt x="4486508" y="2474662"/>
                  <a:pt x="4214524" y="2485745"/>
                </a:cubicBezTo>
                <a:cubicBezTo>
                  <a:pt x="3942540" y="2496828"/>
                  <a:pt x="3864442" y="2509236"/>
                  <a:pt x="3738690" y="2485745"/>
                </a:cubicBezTo>
                <a:cubicBezTo>
                  <a:pt x="3612938" y="2462254"/>
                  <a:pt x="3242889" y="2507777"/>
                  <a:pt x="2922976" y="2485745"/>
                </a:cubicBezTo>
                <a:cubicBezTo>
                  <a:pt x="2603063" y="2463713"/>
                  <a:pt x="2573407" y="2480959"/>
                  <a:pt x="2447143" y="2485745"/>
                </a:cubicBezTo>
                <a:cubicBezTo>
                  <a:pt x="2320879" y="2490531"/>
                  <a:pt x="1911860" y="2491738"/>
                  <a:pt x="1699405" y="2485745"/>
                </a:cubicBezTo>
                <a:cubicBezTo>
                  <a:pt x="1486950" y="2479752"/>
                  <a:pt x="1232425" y="2476382"/>
                  <a:pt x="883690" y="2485745"/>
                </a:cubicBezTo>
                <a:cubicBezTo>
                  <a:pt x="534955" y="2495108"/>
                  <a:pt x="393773" y="2454907"/>
                  <a:pt x="0" y="2485745"/>
                </a:cubicBezTo>
                <a:cubicBezTo>
                  <a:pt x="-24738" y="2296417"/>
                  <a:pt x="-25823" y="2096886"/>
                  <a:pt x="0" y="1938881"/>
                </a:cubicBezTo>
                <a:cubicBezTo>
                  <a:pt x="25823" y="1780876"/>
                  <a:pt x="17662" y="1560479"/>
                  <a:pt x="0" y="1367160"/>
                </a:cubicBezTo>
                <a:cubicBezTo>
                  <a:pt x="-17662" y="1173841"/>
                  <a:pt x="14261" y="1048875"/>
                  <a:pt x="0" y="745724"/>
                </a:cubicBezTo>
                <a:cubicBezTo>
                  <a:pt x="-14261" y="442573"/>
                  <a:pt x="-5150" y="254813"/>
                  <a:pt x="0" y="0"/>
                </a:cubicBezTo>
                <a:close/>
              </a:path>
              <a:path w="6797619" h="2485745" stroke="0" extrusionOk="0">
                <a:moveTo>
                  <a:pt x="0" y="0"/>
                </a:moveTo>
                <a:cubicBezTo>
                  <a:pt x="177097" y="19990"/>
                  <a:pt x="282546" y="-22057"/>
                  <a:pt x="475833" y="0"/>
                </a:cubicBezTo>
                <a:cubicBezTo>
                  <a:pt x="669120" y="22057"/>
                  <a:pt x="911092" y="-31036"/>
                  <a:pt x="1223571" y="0"/>
                </a:cubicBezTo>
                <a:cubicBezTo>
                  <a:pt x="1536050" y="31036"/>
                  <a:pt x="1569066" y="2525"/>
                  <a:pt x="1835357" y="0"/>
                </a:cubicBezTo>
                <a:cubicBezTo>
                  <a:pt x="2101648" y="-2525"/>
                  <a:pt x="2239682" y="-35701"/>
                  <a:pt x="2583095" y="0"/>
                </a:cubicBezTo>
                <a:cubicBezTo>
                  <a:pt x="2926508" y="35701"/>
                  <a:pt x="3111313" y="607"/>
                  <a:pt x="3262857" y="0"/>
                </a:cubicBezTo>
                <a:cubicBezTo>
                  <a:pt x="3414401" y="-607"/>
                  <a:pt x="3612857" y="-15877"/>
                  <a:pt x="3806667" y="0"/>
                </a:cubicBezTo>
                <a:cubicBezTo>
                  <a:pt x="4000477" y="15877"/>
                  <a:pt x="4049612" y="-5161"/>
                  <a:pt x="4282500" y="0"/>
                </a:cubicBezTo>
                <a:cubicBezTo>
                  <a:pt x="4515388" y="5161"/>
                  <a:pt x="4584743" y="-14148"/>
                  <a:pt x="4758333" y="0"/>
                </a:cubicBezTo>
                <a:cubicBezTo>
                  <a:pt x="4931923" y="14148"/>
                  <a:pt x="5108133" y="11691"/>
                  <a:pt x="5438095" y="0"/>
                </a:cubicBezTo>
                <a:cubicBezTo>
                  <a:pt x="5768057" y="-11691"/>
                  <a:pt x="6230766" y="51950"/>
                  <a:pt x="6797619" y="0"/>
                </a:cubicBezTo>
                <a:cubicBezTo>
                  <a:pt x="6790969" y="200973"/>
                  <a:pt x="6818367" y="436224"/>
                  <a:pt x="6797619" y="621436"/>
                </a:cubicBezTo>
                <a:cubicBezTo>
                  <a:pt x="6776871" y="806648"/>
                  <a:pt x="6784912" y="1056325"/>
                  <a:pt x="6797619" y="1168300"/>
                </a:cubicBezTo>
                <a:cubicBezTo>
                  <a:pt x="6810326" y="1280275"/>
                  <a:pt x="6824103" y="1586125"/>
                  <a:pt x="6797619" y="1789736"/>
                </a:cubicBezTo>
                <a:cubicBezTo>
                  <a:pt x="6771135" y="1993347"/>
                  <a:pt x="6777470" y="2229765"/>
                  <a:pt x="6797619" y="2485745"/>
                </a:cubicBezTo>
                <a:cubicBezTo>
                  <a:pt x="6557584" y="2502421"/>
                  <a:pt x="6397568" y="2512589"/>
                  <a:pt x="6185833" y="2485745"/>
                </a:cubicBezTo>
                <a:cubicBezTo>
                  <a:pt x="5974098" y="2458901"/>
                  <a:pt x="5907485" y="2475232"/>
                  <a:pt x="5642024" y="2485745"/>
                </a:cubicBezTo>
                <a:cubicBezTo>
                  <a:pt x="5376563" y="2496258"/>
                  <a:pt x="5371531" y="2488127"/>
                  <a:pt x="5166190" y="2485745"/>
                </a:cubicBezTo>
                <a:cubicBezTo>
                  <a:pt x="4960849" y="2483363"/>
                  <a:pt x="4659354" y="2460714"/>
                  <a:pt x="4350476" y="2485745"/>
                </a:cubicBezTo>
                <a:cubicBezTo>
                  <a:pt x="4041598" y="2510776"/>
                  <a:pt x="3854874" y="2501576"/>
                  <a:pt x="3602738" y="2485745"/>
                </a:cubicBezTo>
                <a:cubicBezTo>
                  <a:pt x="3350602" y="2469914"/>
                  <a:pt x="3151083" y="2483293"/>
                  <a:pt x="2855000" y="2485745"/>
                </a:cubicBezTo>
                <a:cubicBezTo>
                  <a:pt x="2558917" y="2488197"/>
                  <a:pt x="2381180" y="2480909"/>
                  <a:pt x="2107262" y="2485745"/>
                </a:cubicBezTo>
                <a:cubicBezTo>
                  <a:pt x="1833344" y="2490581"/>
                  <a:pt x="1635076" y="2502193"/>
                  <a:pt x="1427500" y="2485745"/>
                </a:cubicBezTo>
                <a:cubicBezTo>
                  <a:pt x="1219924" y="2469297"/>
                  <a:pt x="963255" y="2488089"/>
                  <a:pt x="747738" y="2485745"/>
                </a:cubicBezTo>
                <a:cubicBezTo>
                  <a:pt x="532221" y="2483401"/>
                  <a:pt x="330150" y="2477839"/>
                  <a:pt x="0" y="2485745"/>
                </a:cubicBezTo>
                <a:cubicBezTo>
                  <a:pt x="8885" y="2303116"/>
                  <a:pt x="22179" y="2075176"/>
                  <a:pt x="0" y="1864309"/>
                </a:cubicBezTo>
                <a:cubicBezTo>
                  <a:pt x="-22179" y="1653442"/>
                  <a:pt x="-19005" y="1457033"/>
                  <a:pt x="0" y="1242873"/>
                </a:cubicBezTo>
                <a:cubicBezTo>
                  <a:pt x="19005" y="1028713"/>
                  <a:pt x="-26286" y="906116"/>
                  <a:pt x="0" y="621436"/>
                </a:cubicBezTo>
                <a:cubicBezTo>
                  <a:pt x="26286" y="336756"/>
                  <a:pt x="-9569" y="222253"/>
                  <a:pt x="0" y="0"/>
                </a:cubicBezTo>
                <a:close/>
              </a:path>
            </a:pathLst>
          </a:custGeom>
          <a:ln w="38100">
            <a:prstDash val="sysDash"/>
            <a:extLst>
              <a:ext uri="{C807C97D-BFC1-408E-A445-0C87EB9F89A2}">
                <ask:lineSketchStyleProps xmlns:ask="http://schemas.microsoft.com/office/drawing/2018/sketchyshapes" sd="755106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en-US" sz="4000" b="1" noProof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</a:t>
            </a:r>
            <a:r>
              <a:rPr lang="en-US" sz="4000" b="1" noProof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ung thu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721451" y="2575339"/>
            <a:ext cx="713636" cy="593559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843E00-1432-439A-8FC8-23A67BD414C1}"/>
              </a:ext>
            </a:extLst>
          </p:cNvPr>
          <p:cNvSpPr txBox="1"/>
          <p:nvPr/>
        </p:nvSpPr>
        <p:spPr>
          <a:xfrm>
            <a:off x="5775158" y="2348246"/>
            <a:ext cx="3529262" cy="1015663"/>
          </a:xfrm>
          <a:custGeom>
            <a:avLst/>
            <a:gdLst>
              <a:gd name="connsiteX0" fmla="*/ 0 w 6797619"/>
              <a:gd name="connsiteY0" fmla="*/ 0 h 2485745"/>
              <a:gd name="connsiteX1" fmla="*/ 475833 w 6797619"/>
              <a:gd name="connsiteY1" fmla="*/ 0 h 2485745"/>
              <a:gd name="connsiteX2" fmla="*/ 1291548 w 6797619"/>
              <a:gd name="connsiteY2" fmla="*/ 0 h 2485745"/>
              <a:gd name="connsiteX3" fmla="*/ 1903333 w 6797619"/>
              <a:gd name="connsiteY3" fmla="*/ 0 h 2485745"/>
              <a:gd name="connsiteX4" fmla="*/ 2515119 w 6797619"/>
              <a:gd name="connsiteY4" fmla="*/ 0 h 2485745"/>
              <a:gd name="connsiteX5" fmla="*/ 3262857 w 6797619"/>
              <a:gd name="connsiteY5" fmla="*/ 0 h 2485745"/>
              <a:gd name="connsiteX6" fmla="*/ 3806667 w 6797619"/>
              <a:gd name="connsiteY6" fmla="*/ 0 h 2485745"/>
              <a:gd name="connsiteX7" fmla="*/ 4486429 w 6797619"/>
              <a:gd name="connsiteY7" fmla="*/ 0 h 2485745"/>
              <a:gd name="connsiteX8" fmla="*/ 5166190 w 6797619"/>
              <a:gd name="connsiteY8" fmla="*/ 0 h 2485745"/>
              <a:gd name="connsiteX9" fmla="*/ 5913929 w 6797619"/>
              <a:gd name="connsiteY9" fmla="*/ 0 h 2485745"/>
              <a:gd name="connsiteX10" fmla="*/ 6797619 w 6797619"/>
              <a:gd name="connsiteY10" fmla="*/ 0 h 2485745"/>
              <a:gd name="connsiteX11" fmla="*/ 6797619 w 6797619"/>
              <a:gd name="connsiteY11" fmla="*/ 571721 h 2485745"/>
              <a:gd name="connsiteX12" fmla="*/ 6797619 w 6797619"/>
              <a:gd name="connsiteY12" fmla="*/ 1143443 h 2485745"/>
              <a:gd name="connsiteX13" fmla="*/ 6797619 w 6797619"/>
              <a:gd name="connsiteY13" fmla="*/ 1789736 h 2485745"/>
              <a:gd name="connsiteX14" fmla="*/ 6797619 w 6797619"/>
              <a:gd name="connsiteY14" fmla="*/ 2485745 h 2485745"/>
              <a:gd name="connsiteX15" fmla="*/ 5981905 w 6797619"/>
              <a:gd name="connsiteY15" fmla="*/ 2485745 h 2485745"/>
              <a:gd name="connsiteX16" fmla="*/ 5506071 w 6797619"/>
              <a:gd name="connsiteY16" fmla="*/ 2485745 h 2485745"/>
              <a:gd name="connsiteX17" fmla="*/ 5030238 w 6797619"/>
              <a:gd name="connsiteY17" fmla="*/ 2485745 h 2485745"/>
              <a:gd name="connsiteX18" fmla="*/ 4214524 w 6797619"/>
              <a:gd name="connsiteY18" fmla="*/ 2485745 h 2485745"/>
              <a:gd name="connsiteX19" fmla="*/ 3738690 w 6797619"/>
              <a:gd name="connsiteY19" fmla="*/ 2485745 h 2485745"/>
              <a:gd name="connsiteX20" fmla="*/ 2922976 w 6797619"/>
              <a:gd name="connsiteY20" fmla="*/ 2485745 h 2485745"/>
              <a:gd name="connsiteX21" fmla="*/ 2447143 w 6797619"/>
              <a:gd name="connsiteY21" fmla="*/ 2485745 h 2485745"/>
              <a:gd name="connsiteX22" fmla="*/ 1699405 w 6797619"/>
              <a:gd name="connsiteY22" fmla="*/ 2485745 h 2485745"/>
              <a:gd name="connsiteX23" fmla="*/ 883690 w 6797619"/>
              <a:gd name="connsiteY23" fmla="*/ 2485745 h 2485745"/>
              <a:gd name="connsiteX24" fmla="*/ 0 w 6797619"/>
              <a:gd name="connsiteY24" fmla="*/ 2485745 h 2485745"/>
              <a:gd name="connsiteX25" fmla="*/ 0 w 6797619"/>
              <a:gd name="connsiteY25" fmla="*/ 1938881 h 2485745"/>
              <a:gd name="connsiteX26" fmla="*/ 0 w 6797619"/>
              <a:gd name="connsiteY26" fmla="*/ 1367160 h 2485745"/>
              <a:gd name="connsiteX27" fmla="*/ 0 w 6797619"/>
              <a:gd name="connsiteY27" fmla="*/ 745724 h 2485745"/>
              <a:gd name="connsiteX28" fmla="*/ 0 w 6797619"/>
              <a:gd name="connsiteY28" fmla="*/ 0 h 2485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797619" h="2485745" fill="none" extrusionOk="0">
                <a:moveTo>
                  <a:pt x="0" y="0"/>
                </a:moveTo>
                <a:cubicBezTo>
                  <a:pt x="115133" y="-17390"/>
                  <a:pt x="291760" y="21935"/>
                  <a:pt x="475833" y="0"/>
                </a:cubicBezTo>
                <a:cubicBezTo>
                  <a:pt x="659906" y="-21935"/>
                  <a:pt x="998806" y="-6460"/>
                  <a:pt x="1291548" y="0"/>
                </a:cubicBezTo>
                <a:cubicBezTo>
                  <a:pt x="1584291" y="6460"/>
                  <a:pt x="1719951" y="-18919"/>
                  <a:pt x="1903333" y="0"/>
                </a:cubicBezTo>
                <a:cubicBezTo>
                  <a:pt x="2086716" y="18919"/>
                  <a:pt x="2303227" y="16753"/>
                  <a:pt x="2515119" y="0"/>
                </a:cubicBezTo>
                <a:cubicBezTo>
                  <a:pt x="2727011" y="-16753"/>
                  <a:pt x="3016680" y="30683"/>
                  <a:pt x="3262857" y="0"/>
                </a:cubicBezTo>
                <a:cubicBezTo>
                  <a:pt x="3509034" y="-30683"/>
                  <a:pt x="3594365" y="10517"/>
                  <a:pt x="3806667" y="0"/>
                </a:cubicBezTo>
                <a:cubicBezTo>
                  <a:pt x="4018969" y="-10517"/>
                  <a:pt x="4262204" y="25181"/>
                  <a:pt x="4486429" y="0"/>
                </a:cubicBezTo>
                <a:cubicBezTo>
                  <a:pt x="4710654" y="-25181"/>
                  <a:pt x="4954748" y="24822"/>
                  <a:pt x="5166190" y="0"/>
                </a:cubicBezTo>
                <a:cubicBezTo>
                  <a:pt x="5377632" y="-24822"/>
                  <a:pt x="5573544" y="-17522"/>
                  <a:pt x="5913929" y="0"/>
                </a:cubicBezTo>
                <a:cubicBezTo>
                  <a:pt x="6254314" y="17522"/>
                  <a:pt x="6600256" y="3268"/>
                  <a:pt x="6797619" y="0"/>
                </a:cubicBezTo>
                <a:cubicBezTo>
                  <a:pt x="6822888" y="222852"/>
                  <a:pt x="6800331" y="316102"/>
                  <a:pt x="6797619" y="571721"/>
                </a:cubicBezTo>
                <a:cubicBezTo>
                  <a:pt x="6794907" y="827340"/>
                  <a:pt x="6819257" y="930285"/>
                  <a:pt x="6797619" y="1143443"/>
                </a:cubicBezTo>
                <a:cubicBezTo>
                  <a:pt x="6775981" y="1356601"/>
                  <a:pt x="6826615" y="1480066"/>
                  <a:pt x="6797619" y="1789736"/>
                </a:cubicBezTo>
                <a:cubicBezTo>
                  <a:pt x="6768623" y="2099406"/>
                  <a:pt x="6779788" y="2254809"/>
                  <a:pt x="6797619" y="2485745"/>
                </a:cubicBezTo>
                <a:cubicBezTo>
                  <a:pt x="6443827" y="2513213"/>
                  <a:pt x="6189213" y="2486788"/>
                  <a:pt x="5981905" y="2485745"/>
                </a:cubicBezTo>
                <a:cubicBezTo>
                  <a:pt x="5774597" y="2484702"/>
                  <a:pt x="5712756" y="2484984"/>
                  <a:pt x="5506071" y="2485745"/>
                </a:cubicBezTo>
                <a:cubicBezTo>
                  <a:pt x="5299386" y="2486506"/>
                  <a:pt x="5215490" y="2469136"/>
                  <a:pt x="5030238" y="2485745"/>
                </a:cubicBezTo>
                <a:cubicBezTo>
                  <a:pt x="4844986" y="2502354"/>
                  <a:pt x="4486508" y="2474662"/>
                  <a:pt x="4214524" y="2485745"/>
                </a:cubicBezTo>
                <a:cubicBezTo>
                  <a:pt x="3942540" y="2496828"/>
                  <a:pt x="3864442" y="2509236"/>
                  <a:pt x="3738690" y="2485745"/>
                </a:cubicBezTo>
                <a:cubicBezTo>
                  <a:pt x="3612938" y="2462254"/>
                  <a:pt x="3242889" y="2507777"/>
                  <a:pt x="2922976" y="2485745"/>
                </a:cubicBezTo>
                <a:cubicBezTo>
                  <a:pt x="2603063" y="2463713"/>
                  <a:pt x="2573407" y="2480959"/>
                  <a:pt x="2447143" y="2485745"/>
                </a:cubicBezTo>
                <a:cubicBezTo>
                  <a:pt x="2320879" y="2490531"/>
                  <a:pt x="1911860" y="2491738"/>
                  <a:pt x="1699405" y="2485745"/>
                </a:cubicBezTo>
                <a:cubicBezTo>
                  <a:pt x="1486950" y="2479752"/>
                  <a:pt x="1232425" y="2476382"/>
                  <a:pt x="883690" y="2485745"/>
                </a:cubicBezTo>
                <a:cubicBezTo>
                  <a:pt x="534955" y="2495108"/>
                  <a:pt x="393773" y="2454907"/>
                  <a:pt x="0" y="2485745"/>
                </a:cubicBezTo>
                <a:cubicBezTo>
                  <a:pt x="-24738" y="2296417"/>
                  <a:pt x="-25823" y="2096886"/>
                  <a:pt x="0" y="1938881"/>
                </a:cubicBezTo>
                <a:cubicBezTo>
                  <a:pt x="25823" y="1780876"/>
                  <a:pt x="17662" y="1560479"/>
                  <a:pt x="0" y="1367160"/>
                </a:cubicBezTo>
                <a:cubicBezTo>
                  <a:pt x="-17662" y="1173841"/>
                  <a:pt x="14261" y="1048875"/>
                  <a:pt x="0" y="745724"/>
                </a:cubicBezTo>
                <a:cubicBezTo>
                  <a:pt x="-14261" y="442573"/>
                  <a:pt x="-5150" y="254813"/>
                  <a:pt x="0" y="0"/>
                </a:cubicBezTo>
                <a:close/>
              </a:path>
              <a:path w="6797619" h="2485745" stroke="0" extrusionOk="0">
                <a:moveTo>
                  <a:pt x="0" y="0"/>
                </a:moveTo>
                <a:cubicBezTo>
                  <a:pt x="177097" y="19990"/>
                  <a:pt x="282546" y="-22057"/>
                  <a:pt x="475833" y="0"/>
                </a:cubicBezTo>
                <a:cubicBezTo>
                  <a:pt x="669120" y="22057"/>
                  <a:pt x="911092" y="-31036"/>
                  <a:pt x="1223571" y="0"/>
                </a:cubicBezTo>
                <a:cubicBezTo>
                  <a:pt x="1536050" y="31036"/>
                  <a:pt x="1569066" y="2525"/>
                  <a:pt x="1835357" y="0"/>
                </a:cubicBezTo>
                <a:cubicBezTo>
                  <a:pt x="2101648" y="-2525"/>
                  <a:pt x="2239682" y="-35701"/>
                  <a:pt x="2583095" y="0"/>
                </a:cubicBezTo>
                <a:cubicBezTo>
                  <a:pt x="2926508" y="35701"/>
                  <a:pt x="3111313" y="607"/>
                  <a:pt x="3262857" y="0"/>
                </a:cubicBezTo>
                <a:cubicBezTo>
                  <a:pt x="3414401" y="-607"/>
                  <a:pt x="3612857" y="-15877"/>
                  <a:pt x="3806667" y="0"/>
                </a:cubicBezTo>
                <a:cubicBezTo>
                  <a:pt x="4000477" y="15877"/>
                  <a:pt x="4049612" y="-5161"/>
                  <a:pt x="4282500" y="0"/>
                </a:cubicBezTo>
                <a:cubicBezTo>
                  <a:pt x="4515388" y="5161"/>
                  <a:pt x="4584743" y="-14148"/>
                  <a:pt x="4758333" y="0"/>
                </a:cubicBezTo>
                <a:cubicBezTo>
                  <a:pt x="4931923" y="14148"/>
                  <a:pt x="5108133" y="11691"/>
                  <a:pt x="5438095" y="0"/>
                </a:cubicBezTo>
                <a:cubicBezTo>
                  <a:pt x="5768057" y="-11691"/>
                  <a:pt x="6230766" y="51950"/>
                  <a:pt x="6797619" y="0"/>
                </a:cubicBezTo>
                <a:cubicBezTo>
                  <a:pt x="6790969" y="200973"/>
                  <a:pt x="6818367" y="436224"/>
                  <a:pt x="6797619" y="621436"/>
                </a:cubicBezTo>
                <a:cubicBezTo>
                  <a:pt x="6776871" y="806648"/>
                  <a:pt x="6784912" y="1056325"/>
                  <a:pt x="6797619" y="1168300"/>
                </a:cubicBezTo>
                <a:cubicBezTo>
                  <a:pt x="6810326" y="1280275"/>
                  <a:pt x="6824103" y="1586125"/>
                  <a:pt x="6797619" y="1789736"/>
                </a:cubicBezTo>
                <a:cubicBezTo>
                  <a:pt x="6771135" y="1993347"/>
                  <a:pt x="6777470" y="2229765"/>
                  <a:pt x="6797619" y="2485745"/>
                </a:cubicBezTo>
                <a:cubicBezTo>
                  <a:pt x="6557584" y="2502421"/>
                  <a:pt x="6397568" y="2512589"/>
                  <a:pt x="6185833" y="2485745"/>
                </a:cubicBezTo>
                <a:cubicBezTo>
                  <a:pt x="5974098" y="2458901"/>
                  <a:pt x="5907485" y="2475232"/>
                  <a:pt x="5642024" y="2485745"/>
                </a:cubicBezTo>
                <a:cubicBezTo>
                  <a:pt x="5376563" y="2496258"/>
                  <a:pt x="5371531" y="2488127"/>
                  <a:pt x="5166190" y="2485745"/>
                </a:cubicBezTo>
                <a:cubicBezTo>
                  <a:pt x="4960849" y="2483363"/>
                  <a:pt x="4659354" y="2460714"/>
                  <a:pt x="4350476" y="2485745"/>
                </a:cubicBezTo>
                <a:cubicBezTo>
                  <a:pt x="4041598" y="2510776"/>
                  <a:pt x="3854874" y="2501576"/>
                  <a:pt x="3602738" y="2485745"/>
                </a:cubicBezTo>
                <a:cubicBezTo>
                  <a:pt x="3350602" y="2469914"/>
                  <a:pt x="3151083" y="2483293"/>
                  <a:pt x="2855000" y="2485745"/>
                </a:cubicBezTo>
                <a:cubicBezTo>
                  <a:pt x="2558917" y="2488197"/>
                  <a:pt x="2381180" y="2480909"/>
                  <a:pt x="2107262" y="2485745"/>
                </a:cubicBezTo>
                <a:cubicBezTo>
                  <a:pt x="1833344" y="2490581"/>
                  <a:pt x="1635076" y="2502193"/>
                  <a:pt x="1427500" y="2485745"/>
                </a:cubicBezTo>
                <a:cubicBezTo>
                  <a:pt x="1219924" y="2469297"/>
                  <a:pt x="963255" y="2488089"/>
                  <a:pt x="747738" y="2485745"/>
                </a:cubicBezTo>
                <a:cubicBezTo>
                  <a:pt x="532221" y="2483401"/>
                  <a:pt x="330150" y="2477839"/>
                  <a:pt x="0" y="2485745"/>
                </a:cubicBezTo>
                <a:cubicBezTo>
                  <a:pt x="8885" y="2303116"/>
                  <a:pt x="22179" y="2075176"/>
                  <a:pt x="0" y="1864309"/>
                </a:cubicBezTo>
                <a:cubicBezTo>
                  <a:pt x="-22179" y="1653442"/>
                  <a:pt x="-19005" y="1457033"/>
                  <a:pt x="0" y="1242873"/>
                </a:cubicBezTo>
                <a:cubicBezTo>
                  <a:pt x="19005" y="1028713"/>
                  <a:pt x="-26286" y="906116"/>
                  <a:pt x="0" y="621436"/>
                </a:cubicBezTo>
                <a:cubicBezTo>
                  <a:pt x="26286" y="336756"/>
                  <a:pt x="-9569" y="222253"/>
                  <a:pt x="0" y="0"/>
                </a:cubicBezTo>
                <a:close/>
              </a:path>
            </a:pathLst>
          </a:custGeom>
          <a:ln w="38100">
            <a:prstDash val="sysDash"/>
            <a:extLst>
              <a:ext uri="{C807C97D-BFC1-408E-A445-0C87EB9F89A2}">
                <ask:lineSketchStyleProps xmlns:ask="http://schemas.microsoft.com/office/drawing/2018/sketchyshapes" sd="755106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en-US" sz="4000" b="1" noProof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</a:t>
            </a:r>
            <a:r>
              <a:rPr lang="en-US" sz="4000" b="1" noProof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ung sức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269846" y="2604921"/>
            <a:ext cx="713874" cy="593559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843E00-1432-439A-8FC8-23A67BD414C1}"/>
              </a:ext>
            </a:extLst>
          </p:cNvPr>
          <p:cNvSpPr txBox="1"/>
          <p:nvPr/>
        </p:nvSpPr>
        <p:spPr>
          <a:xfrm>
            <a:off x="2566737" y="4313404"/>
            <a:ext cx="4507830" cy="1015663"/>
          </a:xfrm>
          <a:custGeom>
            <a:avLst/>
            <a:gdLst>
              <a:gd name="connsiteX0" fmla="*/ 0 w 6797619"/>
              <a:gd name="connsiteY0" fmla="*/ 0 h 2485745"/>
              <a:gd name="connsiteX1" fmla="*/ 475833 w 6797619"/>
              <a:gd name="connsiteY1" fmla="*/ 0 h 2485745"/>
              <a:gd name="connsiteX2" fmla="*/ 1291548 w 6797619"/>
              <a:gd name="connsiteY2" fmla="*/ 0 h 2485745"/>
              <a:gd name="connsiteX3" fmla="*/ 1903333 w 6797619"/>
              <a:gd name="connsiteY3" fmla="*/ 0 h 2485745"/>
              <a:gd name="connsiteX4" fmla="*/ 2515119 w 6797619"/>
              <a:gd name="connsiteY4" fmla="*/ 0 h 2485745"/>
              <a:gd name="connsiteX5" fmla="*/ 3262857 w 6797619"/>
              <a:gd name="connsiteY5" fmla="*/ 0 h 2485745"/>
              <a:gd name="connsiteX6" fmla="*/ 3806667 w 6797619"/>
              <a:gd name="connsiteY6" fmla="*/ 0 h 2485745"/>
              <a:gd name="connsiteX7" fmla="*/ 4486429 w 6797619"/>
              <a:gd name="connsiteY7" fmla="*/ 0 h 2485745"/>
              <a:gd name="connsiteX8" fmla="*/ 5166190 w 6797619"/>
              <a:gd name="connsiteY8" fmla="*/ 0 h 2485745"/>
              <a:gd name="connsiteX9" fmla="*/ 5913929 w 6797619"/>
              <a:gd name="connsiteY9" fmla="*/ 0 h 2485745"/>
              <a:gd name="connsiteX10" fmla="*/ 6797619 w 6797619"/>
              <a:gd name="connsiteY10" fmla="*/ 0 h 2485745"/>
              <a:gd name="connsiteX11" fmla="*/ 6797619 w 6797619"/>
              <a:gd name="connsiteY11" fmla="*/ 571721 h 2485745"/>
              <a:gd name="connsiteX12" fmla="*/ 6797619 w 6797619"/>
              <a:gd name="connsiteY12" fmla="*/ 1143443 h 2485745"/>
              <a:gd name="connsiteX13" fmla="*/ 6797619 w 6797619"/>
              <a:gd name="connsiteY13" fmla="*/ 1789736 h 2485745"/>
              <a:gd name="connsiteX14" fmla="*/ 6797619 w 6797619"/>
              <a:gd name="connsiteY14" fmla="*/ 2485745 h 2485745"/>
              <a:gd name="connsiteX15" fmla="*/ 5981905 w 6797619"/>
              <a:gd name="connsiteY15" fmla="*/ 2485745 h 2485745"/>
              <a:gd name="connsiteX16" fmla="*/ 5506071 w 6797619"/>
              <a:gd name="connsiteY16" fmla="*/ 2485745 h 2485745"/>
              <a:gd name="connsiteX17" fmla="*/ 5030238 w 6797619"/>
              <a:gd name="connsiteY17" fmla="*/ 2485745 h 2485745"/>
              <a:gd name="connsiteX18" fmla="*/ 4214524 w 6797619"/>
              <a:gd name="connsiteY18" fmla="*/ 2485745 h 2485745"/>
              <a:gd name="connsiteX19" fmla="*/ 3738690 w 6797619"/>
              <a:gd name="connsiteY19" fmla="*/ 2485745 h 2485745"/>
              <a:gd name="connsiteX20" fmla="*/ 2922976 w 6797619"/>
              <a:gd name="connsiteY20" fmla="*/ 2485745 h 2485745"/>
              <a:gd name="connsiteX21" fmla="*/ 2447143 w 6797619"/>
              <a:gd name="connsiteY21" fmla="*/ 2485745 h 2485745"/>
              <a:gd name="connsiteX22" fmla="*/ 1699405 w 6797619"/>
              <a:gd name="connsiteY22" fmla="*/ 2485745 h 2485745"/>
              <a:gd name="connsiteX23" fmla="*/ 883690 w 6797619"/>
              <a:gd name="connsiteY23" fmla="*/ 2485745 h 2485745"/>
              <a:gd name="connsiteX24" fmla="*/ 0 w 6797619"/>
              <a:gd name="connsiteY24" fmla="*/ 2485745 h 2485745"/>
              <a:gd name="connsiteX25" fmla="*/ 0 w 6797619"/>
              <a:gd name="connsiteY25" fmla="*/ 1938881 h 2485745"/>
              <a:gd name="connsiteX26" fmla="*/ 0 w 6797619"/>
              <a:gd name="connsiteY26" fmla="*/ 1367160 h 2485745"/>
              <a:gd name="connsiteX27" fmla="*/ 0 w 6797619"/>
              <a:gd name="connsiteY27" fmla="*/ 745724 h 2485745"/>
              <a:gd name="connsiteX28" fmla="*/ 0 w 6797619"/>
              <a:gd name="connsiteY28" fmla="*/ 0 h 2485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797619" h="2485745" fill="none" extrusionOk="0">
                <a:moveTo>
                  <a:pt x="0" y="0"/>
                </a:moveTo>
                <a:cubicBezTo>
                  <a:pt x="115133" y="-17390"/>
                  <a:pt x="291760" y="21935"/>
                  <a:pt x="475833" y="0"/>
                </a:cubicBezTo>
                <a:cubicBezTo>
                  <a:pt x="659906" y="-21935"/>
                  <a:pt x="998806" y="-6460"/>
                  <a:pt x="1291548" y="0"/>
                </a:cubicBezTo>
                <a:cubicBezTo>
                  <a:pt x="1584291" y="6460"/>
                  <a:pt x="1719951" y="-18919"/>
                  <a:pt x="1903333" y="0"/>
                </a:cubicBezTo>
                <a:cubicBezTo>
                  <a:pt x="2086716" y="18919"/>
                  <a:pt x="2303227" y="16753"/>
                  <a:pt x="2515119" y="0"/>
                </a:cubicBezTo>
                <a:cubicBezTo>
                  <a:pt x="2727011" y="-16753"/>
                  <a:pt x="3016680" y="30683"/>
                  <a:pt x="3262857" y="0"/>
                </a:cubicBezTo>
                <a:cubicBezTo>
                  <a:pt x="3509034" y="-30683"/>
                  <a:pt x="3594365" y="10517"/>
                  <a:pt x="3806667" y="0"/>
                </a:cubicBezTo>
                <a:cubicBezTo>
                  <a:pt x="4018969" y="-10517"/>
                  <a:pt x="4262204" y="25181"/>
                  <a:pt x="4486429" y="0"/>
                </a:cubicBezTo>
                <a:cubicBezTo>
                  <a:pt x="4710654" y="-25181"/>
                  <a:pt x="4954748" y="24822"/>
                  <a:pt x="5166190" y="0"/>
                </a:cubicBezTo>
                <a:cubicBezTo>
                  <a:pt x="5377632" y="-24822"/>
                  <a:pt x="5573544" y="-17522"/>
                  <a:pt x="5913929" y="0"/>
                </a:cubicBezTo>
                <a:cubicBezTo>
                  <a:pt x="6254314" y="17522"/>
                  <a:pt x="6600256" y="3268"/>
                  <a:pt x="6797619" y="0"/>
                </a:cubicBezTo>
                <a:cubicBezTo>
                  <a:pt x="6822888" y="222852"/>
                  <a:pt x="6800331" y="316102"/>
                  <a:pt x="6797619" y="571721"/>
                </a:cubicBezTo>
                <a:cubicBezTo>
                  <a:pt x="6794907" y="827340"/>
                  <a:pt x="6819257" y="930285"/>
                  <a:pt x="6797619" y="1143443"/>
                </a:cubicBezTo>
                <a:cubicBezTo>
                  <a:pt x="6775981" y="1356601"/>
                  <a:pt x="6826615" y="1480066"/>
                  <a:pt x="6797619" y="1789736"/>
                </a:cubicBezTo>
                <a:cubicBezTo>
                  <a:pt x="6768623" y="2099406"/>
                  <a:pt x="6779788" y="2254809"/>
                  <a:pt x="6797619" y="2485745"/>
                </a:cubicBezTo>
                <a:cubicBezTo>
                  <a:pt x="6443827" y="2513213"/>
                  <a:pt x="6189213" y="2486788"/>
                  <a:pt x="5981905" y="2485745"/>
                </a:cubicBezTo>
                <a:cubicBezTo>
                  <a:pt x="5774597" y="2484702"/>
                  <a:pt x="5712756" y="2484984"/>
                  <a:pt x="5506071" y="2485745"/>
                </a:cubicBezTo>
                <a:cubicBezTo>
                  <a:pt x="5299386" y="2486506"/>
                  <a:pt x="5215490" y="2469136"/>
                  <a:pt x="5030238" y="2485745"/>
                </a:cubicBezTo>
                <a:cubicBezTo>
                  <a:pt x="4844986" y="2502354"/>
                  <a:pt x="4486508" y="2474662"/>
                  <a:pt x="4214524" y="2485745"/>
                </a:cubicBezTo>
                <a:cubicBezTo>
                  <a:pt x="3942540" y="2496828"/>
                  <a:pt x="3864442" y="2509236"/>
                  <a:pt x="3738690" y="2485745"/>
                </a:cubicBezTo>
                <a:cubicBezTo>
                  <a:pt x="3612938" y="2462254"/>
                  <a:pt x="3242889" y="2507777"/>
                  <a:pt x="2922976" y="2485745"/>
                </a:cubicBezTo>
                <a:cubicBezTo>
                  <a:pt x="2603063" y="2463713"/>
                  <a:pt x="2573407" y="2480959"/>
                  <a:pt x="2447143" y="2485745"/>
                </a:cubicBezTo>
                <a:cubicBezTo>
                  <a:pt x="2320879" y="2490531"/>
                  <a:pt x="1911860" y="2491738"/>
                  <a:pt x="1699405" y="2485745"/>
                </a:cubicBezTo>
                <a:cubicBezTo>
                  <a:pt x="1486950" y="2479752"/>
                  <a:pt x="1232425" y="2476382"/>
                  <a:pt x="883690" y="2485745"/>
                </a:cubicBezTo>
                <a:cubicBezTo>
                  <a:pt x="534955" y="2495108"/>
                  <a:pt x="393773" y="2454907"/>
                  <a:pt x="0" y="2485745"/>
                </a:cubicBezTo>
                <a:cubicBezTo>
                  <a:pt x="-24738" y="2296417"/>
                  <a:pt x="-25823" y="2096886"/>
                  <a:pt x="0" y="1938881"/>
                </a:cubicBezTo>
                <a:cubicBezTo>
                  <a:pt x="25823" y="1780876"/>
                  <a:pt x="17662" y="1560479"/>
                  <a:pt x="0" y="1367160"/>
                </a:cubicBezTo>
                <a:cubicBezTo>
                  <a:pt x="-17662" y="1173841"/>
                  <a:pt x="14261" y="1048875"/>
                  <a:pt x="0" y="745724"/>
                </a:cubicBezTo>
                <a:cubicBezTo>
                  <a:pt x="-14261" y="442573"/>
                  <a:pt x="-5150" y="254813"/>
                  <a:pt x="0" y="0"/>
                </a:cubicBezTo>
                <a:close/>
              </a:path>
              <a:path w="6797619" h="2485745" stroke="0" extrusionOk="0">
                <a:moveTo>
                  <a:pt x="0" y="0"/>
                </a:moveTo>
                <a:cubicBezTo>
                  <a:pt x="177097" y="19990"/>
                  <a:pt x="282546" y="-22057"/>
                  <a:pt x="475833" y="0"/>
                </a:cubicBezTo>
                <a:cubicBezTo>
                  <a:pt x="669120" y="22057"/>
                  <a:pt x="911092" y="-31036"/>
                  <a:pt x="1223571" y="0"/>
                </a:cubicBezTo>
                <a:cubicBezTo>
                  <a:pt x="1536050" y="31036"/>
                  <a:pt x="1569066" y="2525"/>
                  <a:pt x="1835357" y="0"/>
                </a:cubicBezTo>
                <a:cubicBezTo>
                  <a:pt x="2101648" y="-2525"/>
                  <a:pt x="2239682" y="-35701"/>
                  <a:pt x="2583095" y="0"/>
                </a:cubicBezTo>
                <a:cubicBezTo>
                  <a:pt x="2926508" y="35701"/>
                  <a:pt x="3111313" y="607"/>
                  <a:pt x="3262857" y="0"/>
                </a:cubicBezTo>
                <a:cubicBezTo>
                  <a:pt x="3414401" y="-607"/>
                  <a:pt x="3612857" y="-15877"/>
                  <a:pt x="3806667" y="0"/>
                </a:cubicBezTo>
                <a:cubicBezTo>
                  <a:pt x="4000477" y="15877"/>
                  <a:pt x="4049612" y="-5161"/>
                  <a:pt x="4282500" y="0"/>
                </a:cubicBezTo>
                <a:cubicBezTo>
                  <a:pt x="4515388" y="5161"/>
                  <a:pt x="4584743" y="-14148"/>
                  <a:pt x="4758333" y="0"/>
                </a:cubicBezTo>
                <a:cubicBezTo>
                  <a:pt x="4931923" y="14148"/>
                  <a:pt x="5108133" y="11691"/>
                  <a:pt x="5438095" y="0"/>
                </a:cubicBezTo>
                <a:cubicBezTo>
                  <a:pt x="5768057" y="-11691"/>
                  <a:pt x="6230766" y="51950"/>
                  <a:pt x="6797619" y="0"/>
                </a:cubicBezTo>
                <a:cubicBezTo>
                  <a:pt x="6790969" y="200973"/>
                  <a:pt x="6818367" y="436224"/>
                  <a:pt x="6797619" y="621436"/>
                </a:cubicBezTo>
                <a:cubicBezTo>
                  <a:pt x="6776871" y="806648"/>
                  <a:pt x="6784912" y="1056325"/>
                  <a:pt x="6797619" y="1168300"/>
                </a:cubicBezTo>
                <a:cubicBezTo>
                  <a:pt x="6810326" y="1280275"/>
                  <a:pt x="6824103" y="1586125"/>
                  <a:pt x="6797619" y="1789736"/>
                </a:cubicBezTo>
                <a:cubicBezTo>
                  <a:pt x="6771135" y="1993347"/>
                  <a:pt x="6777470" y="2229765"/>
                  <a:pt x="6797619" y="2485745"/>
                </a:cubicBezTo>
                <a:cubicBezTo>
                  <a:pt x="6557584" y="2502421"/>
                  <a:pt x="6397568" y="2512589"/>
                  <a:pt x="6185833" y="2485745"/>
                </a:cubicBezTo>
                <a:cubicBezTo>
                  <a:pt x="5974098" y="2458901"/>
                  <a:pt x="5907485" y="2475232"/>
                  <a:pt x="5642024" y="2485745"/>
                </a:cubicBezTo>
                <a:cubicBezTo>
                  <a:pt x="5376563" y="2496258"/>
                  <a:pt x="5371531" y="2488127"/>
                  <a:pt x="5166190" y="2485745"/>
                </a:cubicBezTo>
                <a:cubicBezTo>
                  <a:pt x="4960849" y="2483363"/>
                  <a:pt x="4659354" y="2460714"/>
                  <a:pt x="4350476" y="2485745"/>
                </a:cubicBezTo>
                <a:cubicBezTo>
                  <a:pt x="4041598" y="2510776"/>
                  <a:pt x="3854874" y="2501576"/>
                  <a:pt x="3602738" y="2485745"/>
                </a:cubicBezTo>
                <a:cubicBezTo>
                  <a:pt x="3350602" y="2469914"/>
                  <a:pt x="3151083" y="2483293"/>
                  <a:pt x="2855000" y="2485745"/>
                </a:cubicBezTo>
                <a:cubicBezTo>
                  <a:pt x="2558917" y="2488197"/>
                  <a:pt x="2381180" y="2480909"/>
                  <a:pt x="2107262" y="2485745"/>
                </a:cubicBezTo>
                <a:cubicBezTo>
                  <a:pt x="1833344" y="2490581"/>
                  <a:pt x="1635076" y="2502193"/>
                  <a:pt x="1427500" y="2485745"/>
                </a:cubicBezTo>
                <a:cubicBezTo>
                  <a:pt x="1219924" y="2469297"/>
                  <a:pt x="963255" y="2488089"/>
                  <a:pt x="747738" y="2485745"/>
                </a:cubicBezTo>
                <a:cubicBezTo>
                  <a:pt x="532221" y="2483401"/>
                  <a:pt x="330150" y="2477839"/>
                  <a:pt x="0" y="2485745"/>
                </a:cubicBezTo>
                <a:cubicBezTo>
                  <a:pt x="8885" y="2303116"/>
                  <a:pt x="22179" y="2075176"/>
                  <a:pt x="0" y="1864309"/>
                </a:cubicBezTo>
                <a:cubicBezTo>
                  <a:pt x="-22179" y="1653442"/>
                  <a:pt x="-19005" y="1457033"/>
                  <a:pt x="0" y="1242873"/>
                </a:cubicBezTo>
                <a:cubicBezTo>
                  <a:pt x="19005" y="1028713"/>
                  <a:pt x="-26286" y="906116"/>
                  <a:pt x="0" y="621436"/>
                </a:cubicBezTo>
                <a:cubicBezTo>
                  <a:pt x="26286" y="336756"/>
                  <a:pt x="-9569" y="222253"/>
                  <a:pt x="0" y="0"/>
                </a:cubicBezTo>
                <a:close/>
              </a:path>
            </a:pathLst>
          </a:custGeom>
          <a:ln w="38100">
            <a:prstDash val="sysDash"/>
            <a:extLst>
              <a:ext uri="{C807C97D-BFC1-408E-A445-0C87EB9F89A2}">
                <ask:lineSketchStyleProps xmlns:ask="http://schemas.microsoft.com/office/drawing/2018/sketchyshapes" sd="755106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en-US" sz="4000" b="1" noProof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</a:t>
            </a:r>
            <a:r>
              <a:rPr lang="en-US" sz="4000" b="1" noProof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ong </a:t>
            </a:r>
            <a:r>
              <a:rPr lang="en-US" sz="4000" b="1" noProof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</a:t>
            </a:r>
            <a:r>
              <a:rPr lang="en-US" sz="4000" b="1" noProof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óng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374858" y="4524454"/>
            <a:ext cx="713874" cy="593559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896852" y="4524454"/>
            <a:ext cx="554689" cy="593559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843E00-1432-439A-8FC8-23A67BD414C1}"/>
              </a:ext>
            </a:extLst>
          </p:cNvPr>
          <p:cNvSpPr txBox="1"/>
          <p:nvPr/>
        </p:nvSpPr>
        <p:spPr>
          <a:xfrm>
            <a:off x="7507704" y="4313402"/>
            <a:ext cx="3529262" cy="895758"/>
          </a:xfrm>
          <a:custGeom>
            <a:avLst/>
            <a:gdLst>
              <a:gd name="connsiteX0" fmla="*/ 0 w 6797619"/>
              <a:gd name="connsiteY0" fmla="*/ 0 h 2485745"/>
              <a:gd name="connsiteX1" fmla="*/ 475833 w 6797619"/>
              <a:gd name="connsiteY1" fmla="*/ 0 h 2485745"/>
              <a:gd name="connsiteX2" fmla="*/ 1291548 w 6797619"/>
              <a:gd name="connsiteY2" fmla="*/ 0 h 2485745"/>
              <a:gd name="connsiteX3" fmla="*/ 1903333 w 6797619"/>
              <a:gd name="connsiteY3" fmla="*/ 0 h 2485745"/>
              <a:gd name="connsiteX4" fmla="*/ 2515119 w 6797619"/>
              <a:gd name="connsiteY4" fmla="*/ 0 h 2485745"/>
              <a:gd name="connsiteX5" fmla="*/ 3262857 w 6797619"/>
              <a:gd name="connsiteY5" fmla="*/ 0 h 2485745"/>
              <a:gd name="connsiteX6" fmla="*/ 3806667 w 6797619"/>
              <a:gd name="connsiteY6" fmla="*/ 0 h 2485745"/>
              <a:gd name="connsiteX7" fmla="*/ 4486429 w 6797619"/>
              <a:gd name="connsiteY7" fmla="*/ 0 h 2485745"/>
              <a:gd name="connsiteX8" fmla="*/ 5166190 w 6797619"/>
              <a:gd name="connsiteY8" fmla="*/ 0 h 2485745"/>
              <a:gd name="connsiteX9" fmla="*/ 5913929 w 6797619"/>
              <a:gd name="connsiteY9" fmla="*/ 0 h 2485745"/>
              <a:gd name="connsiteX10" fmla="*/ 6797619 w 6797619"/>
              <a:gd name="connsiteY10" fmla="*/ 0 h 2485745"/>
              <a:gd name="connsiteX11" fmla="*/ 6797619 w 6797619"/>
              <a:gd name="connsiteY11" fmla="*/ 571721 h 2485745"/>
              <a:gd name="connsiteX12" fmla="*/ 6797619 w 6797619"/>
              <a:gd name="connsiteY12" fmla="*/ 1143443 h 2485745"/>
              <a:gd name="connsiteX13" fmla="*/ 6797619 w 6797619"/>
              <a:gd name="connsiteY13" fmla="*/ 1789736 h 2485745"/>
              <a:gd name="connsiteX14" fmla="*/ 6797619 w 6797619"/>
              <a:gd name="connsiteY14" fmla="*/ 2485745 h 2485745"/>
              <a:gd name="connsiteX15" fmla="*/ 5981905 w 6797619"/>
              <a:gd name="connsiteY15" fmla="*/ 2485745 h 2485745"/>
              <a:gd name="connsiteX16" fmla="*/ 5506071 w 6797619"/>
              <a:gd name="connsiteY16" fmla="*/ 2485745 h 2485745"/>
              <a:gd name="connsiteX17" fmla="*/ 5030238 w 6797619"/>
              <a:gd name="connsiteY17" fmla="*/ 2485745 h 2485745"/>
              <a:gd name="connsiteX18" fmla="*/ 4214524 w 6797619"/>
              <a:gd name="connsiteY18" fmla="*/ 2485745 h 2485745"/>
              <a:gd name="connsiteX19" fmla="*/ 3738690 w 6797619"/>
              <a:gd name="connsiteY19" fmla="*/ 2485745 h 2485745"/>
              <a:gd name="connsiteX20" fmla="*/ 2922976 w 6797619"/>
              <a:gd name="connsiteY20" fmla="*/ 2485745 h 2485745"/>
              <a:gd name="connsiteX21" fmla="*/ 2447143 w 6797619"/>
              <a:gd name="connsiteY21" fmla="*/ 2485745 h 2485745"/>
              <a:gd name="connsiteX22" fmla="*/ 1699405 w 6797619"/>
              <a:gd name="connsiteY22" fmla="*/ 2485745 h 2485745"/>
              <a:gd name="connsiteX23" fmla="*/ 883690 w 6797619"/>
              <a:gd name="connsiteY23" fmla="*/ 2485745 h 2485745"/>
              <a:gd name="connsiteX24" fmla="*/ 0 w 6797619"/>
              <a:gd name="connsiteY24" fmla="*/ 2485745 h 2485745"/>
              <a:gd name="connsiteX25" fmla="*/ 0 w 6797619"/>
              <a:gd name="connsiteY25" fmla="*/ 1938881 h 2485745"/>
              <a:gd name="connsiteX26" fmla="*/ 0 w 6797619"/>
              <a:gd name="connsiteY26" fmla="*/ 1367160 h 2485745"/>
              <a:gd name="connsiteX27" fmla="*/ 0 w 6797619"/>
              <a:gd name="connsiteY27" fmla="*/ 745724 h 2485745"/>
              <a:gd name="connsiteX28" fmla="*/ 0 w 6797619"/>
              <a:gd name="connsiteY28" fmla="*/ 0 h 2485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797619" h="2485745" fill="none" extrusionOk="0">
                <a:moveTo>
                  <a:pt x="0" y="0"/>
                </a:moveTo>
                <a:cubicBezTo>
                  <a:pt x="115133" y="-17390"/>
                  <a:pt x="291760" y="21935"/>
                  <a:pt x="475833" y="0"/>
                </a:cubicBezTo>
                <a:cubicBezTo>
                  <a:pt x="659906" y="-21935"/>
                  <a:pt x="998806" y="-6460"/>
                  <a:pt x="1291548" y="0"/>
                </a:cubicBezTo>
                <a:cubicBezTo>
                  <a:pt x="1584291" y="6460"/>
                  <a:pt x="1719951" y="-18919"/>
                  <a:pt x="1903333" y="0"/>
                </a:cubicBezTo>
                <a:cubicBezTo>
                  <a:pt x="2086716" y="18919"/>
                  <a:pt x="2303227" y="16753"/>
                  <a:pt x="2515119" y="0"/>
                </a:cubicBezTo>
                <a:cubicBezTo>
                  <a:pt x="2727011" y="-16753"/>
                  <a:pt x="3016680" y="30683"/>
                  <a:pt x="3262857" y="0"/>
                </a:cubicBezTo>
                <a:cubicBezTo>
                  <a:pt x="3509034" y="-30683"/>
                  <a:pt x="3594365" y="10517"/>
                  <a:pt x="3806667" y="0"/>
                </a:cubicBezTo>
                <a:cubicBezTo>
                  <a:pt x="4018969" y="-10517"/>
                  <a:pt x="4262204" y="25181"/>
                  <a:pt x="4486429" y="0"/>
                </a:cubicBezTo>
                <a:cubicBezTo>
                  <a:pt x="4710654" y="-25181"/>
                  <a:pt x="4954748" y="24822"/>
                  <a:pt x="5166190" y="0"/>
                </a:cubicBezTo>
                <a:cubicBezTo>
                  <a:pt x="5377632" y="-24822"/>
                  <a:pt x="5573544" y="-17522"/>
                  <a:pt x="5913929" y="0"/>
                </a:cubicBezTo>
                <a:cubicBezTo>
                  <a:pt x="6254314" y="17522"/>
                  <a:pt x="6600256" y="3268"/>
                  <a:pt x="6797619" y="0"/>
                </a:cubicBezTo>
                <a:cubicBezTo>
                  <a:pt x="6822888" y="222852"/>
                  <a:pt x="6800331" y="316102"/>
                  <a:pt x="6797619" y="571721"/>
                </a:cubicBezTo>
                <a:cubicBezTo>
                  <a:pt x="6794907" y="827340"/>
                  <a:pt x="6819257" y="930285"/>
                  <a:pt x="6797619" y="1143443"/>
                </a:cubicBezTo>
                <a:cubicBezTo>
                  <a:pt x="6775981" y="1356601"/>
                  <a:pt x="6826615" y="1480066"/>
                  <a:pt x="6797619" y="1789736"/>
                </a:cubicBezTo>
                <a:cubicBezTo>
                  <a:pt x="6768623" y="2099406"/>
                  <a:pt x="6779788" y="2254809"/>
                  <a:pt x="6797619" y="2485745"/>
                </a:cubicBezTo>
                <a:cubicBezTo>
                  <a:pt x="6443827" y="2513213"/>
                  <a:pt x="6189213" y="2486788"/>
                  <a:pt x="5981905" y="2485745"/>
                </a:cubicBezTo>
                <a:cubicBezTo>
                  <a:pt x="5774597" y="2484702"/>
                  <a:pt x="5712756" y="2484984"/>
                  <a:pt x="5506071" y="2485745"/>
                </a:cubicBezTo>
                <a:cubicBezTo>
                  <a:pt x="5299386" y="2486506"/>
                  <a:pt x="5215490" y="2469136"/>
                  <a:pt x="5030238" y="2485745"/>
                </a:cubicBezTo>
                <a:cubicBezTo>
                  <a:pt x="4844986" y="2502354"/>
                  <a:pt x="4486508" y="2474662"/>
                  <a:pt x="4214524" y="2485745"/>
                </a:cubicBezTo>
                <a:cubicBezTo>
                  <a:pt x="3942540" y="2496828"/>
                  <a:pt x="3864442" y="2509236"/>
                  <a:pt x="3738690" y="2485745"/>
                </a:cubicBezTo>
                <a:cubicBezTo>
                  <a:pt x="3612938" y="2462254"/>
                  <a:pt x="3242889" y="2507777"/>
                  <a:pt x="2922976" y="2485745"/>
                </a:cubicBezTo>
                <a:cubicBezTo>
                  <a:pt x="2603063" y="2463713"/>
                  <a:pt x="2573407" y="2480959"/>
                  <a:pt x="2447143" y="2485745"/>
                </a:cubicBezTo>
                <a:cubicBezTo>
                  <a:pt x="2320879" y="2490531"/>
                  <a:pt x="1911860" y="2491738"/>
                  <a:pt x="1699405" y="2485745"/>
                </a:cubicBezTo>
                <a:cubicBezTo>
                  <a:pt x="1486950" y="2479752"/>
                  <a:pt x="1232425" y="2476382"/>
                  <a:pt x="883690" y="2485745"/>
                </a:cubicBezTo>
                <a:cubicBezTo>
                  <a:pt x="534955" y="2495108"/>
                  <a:pt x="393773" y="2454907"/>
                  <a:pt x="0" y="2485745"/>
                </a:cubicBezTo>
                <a:cubicBezTo>
                  <a:pt x="-24738" y="2296417"/>
                  <a:pt x="-25823" y="2096886"/>
                  <a:pt x="0" y="1938881"/>
                </a:cubicBezTo>
                <a:cubicBezTo>
                  <a:pt x="25823" y="1780876"/>
                  <a:pt x="17662" y="1560479"/>
                  <a:pt x="0" y="1367160"/>
                </a:cubicBezTo>
                <a:cubicBezTo>
                  <a:pt x="-17662" y="1173841"/>
                  <a:pt x="14261" y="1048875"/>
                  <a:pt x="0" y="745724"/>
                </a:cubicBezTo>
                <a:cubicBezTo>
                  <a:pt x="-14261" y="442573"/>
                  <a:pt x="-5150" y="254813"/>
                  <a:pt x="0" y="0"/>
                </a:cubicBezTo>
                <a:close/>
              </a:path>
              <a:path w="6797619" h="2485745" stroke="0" extrusionOk="0">
                <a:moveTo>
                  <a:pt x="0" y="0"/>
                </a:moveTo>
                <a:cubicBezTo>
                  <a:pt x="177097" y="19990"/>
                  <a:pt x="282546" y="-22057"/>
                  <a:pt x="475833" y="0"/>
                </a:cubicBezTo>
                <a:cubicBezTo>
                  <a:pt x="669120" y="22057"/>
                  <a:pt x="911092" y="-31036"/>
                  <a:pt x="1223571" y="0"/>
                </a:cubicBezTo>
                <a:cubicBezTo>
                  <a:pt x="1536050" y="31036"/>
                  <a:pt x="1569066" y="2525"/>
                  <a:pt x="1835357" y="0"/>
                </a:cubicBezTo>
                <a:cubicBezTo>
                  <a:pt x="2101648" y="-2525"/>
                  <a:pt x="2239682" y="-35701"/>
                  <a:pt x="2583095" y="0"/>
                </a:cubicBezTo>
                <a:cubicBezTo>
                  <a:pt x="2926508" y="35701"/>
                  <a:pt x="3111313" y="607"/>
                  <a:pt x="3262857" y="0"/>
                </a:cubicBezTo>
                <a:cubicBezTo>
                  <a:pt x="3414401" y="-607"/>
                  <a:pt x="3612857" y="-15877"/>
                  <a:pt x="3806667" y="0"/>
                </a:cubicBezTo>
                <a:cubicBezTo>
                  <a:pt x="4000477" y="15877"/>
                  <a:pt x="4049612" y="-5161"/>
                  <a:pt x="4282500" y="0"/>
                </a:cubicBezTo>
                <a:cubicBezTo>
                  <a:pt x="4515388" y="5161"/>
                  <a:pt x="4584743" y="-14148"/>
                  <a:pt x="4758333" y="0"/>
                </a:cubicBezTo>
                <a:cubicBezTo>
                  <a:pt x="4931923" y="14148"/>
                  <a:pt x="5108133" y="11691"/>
                  <a:pt x="5438095" y="0"/>
                </a:cubicBezTo>
                <a:cubicBezTo>
                  <a:pt x="5768057" y="-11691"/>
                  <a:pt x="6230766" y="51950"/>
                  <a:pt x="6797619" y="0"/>
                </a:cubicBezTo>
                <a:cubicBezTo>
                  <a:pt x="6790969" y="200973"/>
                  <a:pt x="6818367" y="436224"/>
                  <a:pt x="6797619" y="621436"/>
                </a:cubicBezTo>
                <a:cubicBezTo>
                  <a:pt x="6776871" y="806648"/>
                  <a:pt x="6784912" y="1056325"/>
                  <a:pt x="6797619" y="1168300"/>
                </a:cubicBezTo>
                <a:cubicBezTo>
                  <a:pt x="6810326" y="1280275"/>
                  <a:pt x="6824103" y="1586125"/>
                  <a:pt x="6797619" y="1789736"/>
                </a:cubicBezTo>
                <a:cubicBezTo>
                  <a:pt x="6771135" y="1993347"/>
                  <a:pt x="6777470" y="2229765"/>
                  <a:pt x="6797619" y="2485745"/>
                </a:cubicBezTo>
                <a:cubicBezTo>
                  <a:pt x="6557584" y="2502421"/>
                  <a:pt x="6397568" y="2512589"/>
                  <a:pt x="6185833" y="2485745"/>
                </a:cubicBezTo>
                <a:cubicBezTo>
                  <a:pt x="5974098" y="2458901"/>
                  <a:pt x="5907485" y="2475232"/>
                  <a:pt x="5642024" y="2485745"/>
                </a:cubicBezTo>
                <a:cubicBezTo>
                  <a:pt x="5376563" y="2496258"/>
                  <a:pt x="5371531" y="2488127"/>
                  <a:pt x="5166190" y="2485745"/>
                </a:cubicBezTo>
                <a:cubicBezTo>
                  <a:pt x="4960849" y="2483363"/>
                  <a:pt x="4659354" y="2460714"/>
                  <a:pt x="4350476" y="2485745"/>
                </a:cubicBezTo>
                <a:cubicBezTo>
                  <a:pt x="4041598" y="2510776"/>
                  <a:pt x="3854874" y="2501576"/>
                  <a:pt x="3602738" y="2485745"/>
                </a:cubicBezTo>
                <a:cubicBezTo>
                  <a:pt x="3350602" y="2469914"/>
                  <a:pt x="3151083" y="2483293"/>
                  <a:pt x="2855000" y="2485745"/>
                </a:cubicBezTo>
                <a:cubicBezTo>
                  <a:pt x="2558917" y="2488197"/>
                  <a:pt x="2381180" y="2480909"/>
                  <a:pt x="2107262" y="2485745"/>
                </a:cubicBezTo>
                <a:cubicBezTo>
                  <a:pt x="1833344" y="2490581"/>
                  <a:pt x="1635076" y="2502193"/>
                  <a:pt x="1427500" y="2485745"/>
                </a:cubicBezTo>
                <a:cubicBezTo>
                  <a:pt x="1219924" y="2469297"/>
                  <a:pt x="963255" y="2488089"/>
                  <a:pt x="747738" y="2485745"/>
                </a:cubicBezTo>
                <a:cubicBezTo>
                  <a:pt x="532221" y="2483401"/>
                  <a:pt x="330150" y="2477839"/>
                  <a:pt x="0" y="2485745"/>
                </a:cubicBezTo>
                <a:cubicBezTo>
                  <a:pt x="8885" y="2303116"/>
                  <a:pt x="22179" y="2075176"/>
                  <a:pt x="0" y="1864309"/>
                </a:cubicBezTo>
                <a:cubicBezTo>
                  <a:pt x="-22179" y="1653442"/>
                  <a:pt x="-19005" y="1457033"/>
                  <a:pt x="0" y="1242873"/>
                </a:cubicBezTo>
                <a:cubicBezTo>
                  <a:pt x="19005" y="1028713"/>
                  <a:pt x="-26286" y="906116"/>
                  <a:pt x="0" y="621436"/>
                </a:cubicBezTo>
                <a:cubicBezTo>
                  <a:pt x="26286" y="336756"/>
                  <a:pt x="-9569" y="222253"/>
                  <a:pt x="0" y="0"/>
                </a:cubicBezTo>
                <a:close/>
              </a:path>
            </a:pathLst>
          </a:custGeom>
          <a:ln w="38100">
            <a:prstDash val="sysDash"/>
            <a:extLst>
              <a:ext uri="{C807C97D-BFC1-408E-A445-0C87EB9F89A2}">
                <ask:lineSketchStyleProps xmlns:ask="http://schemas.microsoft.com/office/drawing/2018/sketchyshapes" sd="755106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en-US" sz="4000" b="1" noProof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</a:t>
            </a:r>
            <a:r>
              <a:rPr lang="en-US" sz="4000" b="1" noProof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ong xanh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992248" y="4524454"/>
            <a:ext cx="577516" cy="593559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317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1" grpId="0" animBg="1"/>
      <p:bldP spid="12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缺角矩形 5">
            <a:extLst>
              <a:ext uri="{FF2B5EF4-FFF2-40B4-BE49-F238E27FC236}">
                <a16:creationId xmlns:a16="http://schemas.microsoft.com/office/drawing/2014/main" id="{2B518A92-8448-401E-BF31-39EFC6BAC5CE}"/>
              </a:ext>
            </a:extLst>
          </p:cNvPr>
          <p:cNvSpPr/>
          <p:nvPr/>
        </p:nvSpPr>
        <p:spPr>
          <a:xfrm>
            <a:off x="339725" y="231503"/>
            <a:ext cx="11511915" cy="6330315"/>
          </a:xfrm>
          <a:prstGeom prst="plaque">
            <a:avLst>
              <a:gd name="adj" fmla="val 8476"/>
            </a:avLst>
          </a:prstGeom>
          <a:solidFill>
            <a:schemeClr val="bg1"/>
          </a:solidFill>
          <a:ln w="57150">
            <a:solidFill>
              <a:srgbClr val="448E40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" name="图片 27">
            <a:extLst>
              <a:ext uri="{FF2B5EF4-FFF2-40B4-BE49-F238E27FC236}">
                <a16:creationId xmlns:a16="http://schemas.microsoft.com/office/drawing/2014/main" id="{0ED1CDB1-5560-4342-BF70-C6053161B3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87"/>
          <a:stretch/>
        </p:blipFill>
        <p:spPr>
          <a:xfrm>
            <a:off x="-1" y="5389719"/>
            <a:ext cx="12238745" cy="14682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4821" y="481263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3. Chọn a hoặc b.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4821" y="1189149"/>
            <a:ext cx="10511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UTM Aptima" panose="02040603050506020204" pitchFamily="18" charset="0"/>
              </a:rPr>
              <a:t>b. Chọn </a:t>
            </a:r>
            <a:r>
              <a:rPr lang="en-US" sz="4000" b="1" i="1">
                <a:solidFill>
                  <a:srgbClr val="FF0000"/>
                </a:solidFill>
                <a:latin typeface="UTM Aptima" panose="02040603050506020204" pitchFamily="18" charset="0"/>
              </a:rPr>
              <a:t>uôn</a:t>
            </a:r>
            <a:r>
              <a:rPr lang="en-US" sz="4000" b="1">
                <a:solidFill>
                  <a:srgbClr val="0070C0"/>
                </a:solidFill>
                <a:latin typeface="UTM Aptima" panose="02040603050506020204" pitchFamily="18" charset="0"/>
              </a:rPr>
              <a:t> hoặc </a:t>
            </a:r>
            <a:r>
              <a:rPr lang="en-US" sz="4000" b="1" i="1">
                <a:solidFill>
                  <a:srgbClr val="FF0000"/>
                </a:solidFill>
                <a:latin typeface="UTM Aptima" panose="02040603050506020204" pitchFamily="18" charset="0"/>
              </a:rPr>
              <a:t>uông</a:t>
            </a:r>
            <a:r>
              <a:rPr lang="en-US" sz="4000" b="1">
                <a:solidFill>
                  <a:srgbClr val="0070C0"/>
                </a:solidFill>
                <a:latin typeface="UTM Aptima" panose="02040603050506020204" pitchFamily="18" charset="0"/>
              </a:rPr>
              <a:t> thay vào ô vuông.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28" y="2604921"/>
            <a:ext cx="4023360" cy="22807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372" y="1697908"/>
            <a:ext cx="3319206" cy="3341334"/>
          </a:xfrm>
          <a:prstGeom prst="rect">
            <a:avLst/>
          </a:prstGeom>
        </p:spPr>
      </p:pic>
      <p:pic>
        <p:nvPicPr>
          <p:cNvPr id="8" name="Picture 10" descr="Dressmaking Pins Stock Illustrations – 616 Dressmaking Pins Stock  Illustrations, Vectors &amp;amp; Clipart - Dreamstime">
            <a:extLst>
              <a:ext uri="{FF2B5EF4-FFF2-40B4-BE49-F238E27FC236}">
                <a16:creationId xmlns:a16="http://schemas.microsoft.com/office/drawing/2014/main" id="{AA774BF8-0D16-406A-AFA5-609884936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5" b="89983" l="2000" r="90000">
                        <a14:foregroundMark x1="1250" y1="47150" x2="7125" y2="54577"/>
                        <a14:foregroundMark x1="7125" y1="54577" x2="7250" y2="66149"/>
                        <a14:foregroundMark x1="7250" y1="65976" x2="2000" y2="66149"/>
                        <a14:backgroundMark x1="68125" y1="31952" x2="68625" y2="55095"/>
                        <a14:backgroundMark x1="68625" y1="55095" x2="70375" y2="60449"/>
                        <a14:backgroundMark x1="70375" y1="60967" x2="70375" y2="60967"/>
                        <a14:backgroundMark x1="70375" y1="61313" x2="70375" y2="65285"/>
                        <a14:backgroundMark x1="70125" y1="68566" x2="78250" y2="65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636" y="2604922"/>
            <a:ext cx="3055569" cy="145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75642" y="4814474"/>
            <a:ext cx="3265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UTM Avo" panose="02040603050506020204" pitchFamily="18" charset="0"/>
              </a:rPr>
              <a:t> ch</a:t>
            </a:r>
            <a:r>
              <a:rPr lang="en-US" sz="3600" b="1">
                <a:solidFill>
                  <a:srgbClr val="FF0000"/>
                </a:solidFill>
                <a:latin typeface="UTM Avo" panose="02040603050506020204" pitchFamily="18" charset="0"/>
              </a:rPr>
              <a:t>uông</a:t>
            </a:r>
            <a:r>
              <a:rPr lang="en-US" sz="3600" b="1">
                <a:latin typeface="UTM Avo" panose="02040603050506020204" pitchFamily="18" charset="0"/>
              </a:rPr>
              <a:t> gió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72861" y="4793920"/>
            <a:ext cx="3985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UTM Avo" panose="02040603050506020204" pitchFamily="18" charset="0"/>
              </a:rPr>
              <a:t> ch</a:t>
            </a:r>
            <a:r>
              <a:rPr lang="en-US" sz="3600" b="1">
                <a:solidFill>
                  <a:srgbClr val="FF0000"/>
                </a:solidFill>
                <a:latin typeface="UTM Avo" panose="02040603050506020204" pitchFamily="18" charset="0"/>
              </a:rPr>
              <a:t>uồn</a:t>
            </a:r>
            <a:r>
              <a:rPr lang="en-US" sz="3600" b="1">
                <a:latin typeface="UTM Avo" panose="02040603050506020204" pitchFamily="18" charset="0"/>
              </a:rPr>
              <a:t> ch</a:t>
            </a:r>
            <a:r>
              <a:rPr lang="en-US" sz="3600" b="1">
                <a:solidFill>
                  <a:srgbClr val="FF0000"/>
                </a:solidFill>
                <a:latin typeface="UTM Avo" panose="02040603050506020204" pitchFamily="18" charset="0"/>
              </a:rPr>
              <a:t>uồn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33304" y="4753759"/>
            <a:ext cx="3985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UTM Avo" panose="02040603050506020204" pitchFamily="18" charset="0"/>
              </a:rPr>
              <a:t> c</a:t>
            </a:r>
            <a:r>
              <a:rPr lang="en-US" sz="3600" b="1">
                <a:solidFill>
                  <a:srgbClr val="FF0000"/>
                </a:solidFill>
                <a:latin typeface="UTM Avo" panose="02040603050506020204" pitchFamily="18" charset="0"/>
              </a:rPr>
              <a:t>uộn</a:t>
            </a:r>
            <a:r>
              <a:rPr lang="en-US" sz="3600" b="1">
                <a:latin typeface="UTM Avo" panose="02040603050506020204" pitchFamily="18" charset="0"/>
              </a:rPr>
              <a:t> chỉ</a:t>
            </a:r>
            <a:endParaRPr lang="en-US" sz="3600" b="1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331843" y="4880783"/>
            <a:ext cx="954158" cy="593559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830989" y="4796160"/>
            <a:ext cx="699369" cy="593559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6083510" y="4802292"/>
            <a:ext cx="961331" cy="593559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8121450" y="4796160"/>
            <a:ext cx="834040" cy="593559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456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80" y="2488302"/>
            <a:ext cx="4081586" cy="4369698"/>
          </a:xfrm>
          <a:prstGeom prst="rect">
            <a:avLst/>
          </a:prstGeom>
        </p:spPr>
      </p:pic>
      <p:pic>
        <p:nvPicPr>
          <p:cNvPr id="3" name="图片 17">
            <a:extLst>
              <a:ext uri="{FF2B5EF4-FFF2-40B4-BE49-F238E27FC236}">
                <a16:creationId xmlns:a16="http://schemas.microsoft.com/office/drawing/2014/main" id="{22AF6678-FE35-46DF-9B7B-3A00C5CE74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3" t="121" r="2803" b="68668"/>
          <a:stretch/>
        </p:blipFill>
        <p:spPr>
          <a:xfrm>
            <a:off x="174001" y="2273117"/>
            <a:ext cx="4341237" cy="4764254"/>
          </a:xfrm>
          <a:prstGeom prst="rect">
            <a:avLst/>
          </a:prstGeom>
        </p:spPr>
      </p:pic>
      <p:pic>
        <p:nvPicPr>
          <p:cNvPr id="4" name="图片 27">
            <a:extLst>
              <a:ext uri="{FF2B5EF4-FFF2-40B4-BE49-F238E27FC236}">
                <a16:creationId xmlns:a16="http://schemas.microsoft.com/office/drawing/2014/main" id="{0ED1CDB1-5560-4342-BF70-C6053161B3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87"/>
          <a:stretch/>
        </p:blipFill>
        <p:spPr>
          <a:xfrm>
            <a:off x="-1" y="5389719"/>
            <a:ext cx="12238745" cy="14682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90056" y="446883"/>
            <a:ext cx="868680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11500">
                <a:solidFill>
                  <a:srgbClr val="00B05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UTM Avenida" panose="02040603050506020204" pitchFamily="18" charset="0"/>
              </a:rPr>
              <a:t>Chúc em học tốt</a:t>
            </a:r>
          </a:p>
        </p:txBody>
      </p:sp>
    </p:spTree>
    <p:extLst>
      <p:ext uri="{BB962C8B-B14F-4D97-AF65-F5344CB8AC3E}">
        <p14:creationId xmlns:p14="http://schemas.microsoft.com/office/powerpoint/2010/main" val="11441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70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99807" y="225256"/>
            <a:ext cx="13680376" cy="6727523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2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FCF2BA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4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FCF2BA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Pony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997587" y="161943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2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&amp;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 LỚP 3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B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ộ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2E97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K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E9CA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ế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CF2B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n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ố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BC3259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r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65C87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h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ứ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c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FFC51C">
                    <a:lumMod val="50000"/>
                  </a:srgbClr>
                </a:solidFill>
              </a:ln>
              <a:solidFill>
                <a:srgbClr val="422B24">
                  <a:lumMod val="40000"/>
                  <a:lumOff val="60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8" y="3044206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394983" y="476818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cập: MĂNG NON- TÀI LIỆU TIỂU HỌC/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09047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6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9663" y="352927"/>
            <a:ext cx="49249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rgbClr val="00B0F0"/>
                </a:solidFill>
                <a:latin typeface="SVN-Poky's" panose="020B0606040200020203" pitchFamily="34" charset="0"/>
              </a:rPr>
              <a:t>M</a:t>
            </a:r>
            <a:r>
              <a:rPr lang="en-US" sz="6600">
                <a:solidFill>
                  <a:srgbClr val="FFC000"/>
                </a:solidFill>
                <a:latin typeface="SVN-Poky's" panose="020B0606040200020203" pitchFamily="34" charset="0"/>
              </a:rPr>
              <a:t>ụ</a:t>
            </a:r>
            <a:r>
              <a:rPr lang="en-US" sz="6600">
                <a:solidFill>
                  <a:srgbClr val="7030A0"/>
                </a:solidFill>
                <a:latin typeface="SVN-Poky's" panose="020B0606040200020203" pitchFamily="34" charset="0"/>
              </a:rPr>
              <a:t>c</a:t>
            </a:r>
            <a:r>
              <a:rPr lang="en-US" sz="6600">
                <a:latin typeface="SVN-Poky's" panose="020B0606040200020203" pitchFamily="34" charset="0"/>
              </a:rPr>
              <a:t> </a:t>
            </a:r>
            <a:r>
              <a:rPr lang="en-US" sz="6600">
                <a:solidFill>
                  <a:srgbClr val="FF0000"/>
                </a:solidFill>
                <a:latin typeface="SVN-Poky's" panose="020B0606040200020203" pitchFamily="34" charset="0"/>
              </a:rPr>
              <a:t>t</a:t>
            </a:r>
            <a:r>
              <a:rPr lang="en-US" sz="6600">
                <a:solidFill>
                  <a:srgbClr val="00B050"/>
                </a:solidFill>
                <a:latin typeface="SVN-Poky's" panose="020B0606040200020203" pitchFamily="34" charset="0"/>
              </a:rPr>
              <a:t>i</a:t>
            </a:r>
            <a:r>
              <a:rPr lang="en-US" sz="6600">
                <a:solidFill>
                  <a:srgbClr val="FFFF00"/>
                </a:solidFill>
                <a:latin typeface="SVN-Poky's" panose="020B0606040200020203" pitchFamily="34" charset="0"/>
              </a:rPr>
              <a:t>ê</a:t>
            </a:r>
            <a:r>
              <a:rPr lang="en-US" sz="6600">
                <a:solidFill>
                  <a:srgbClr val="0070C0"/>
                </a:solidFill>
                <a:latin typeface="SVN-Poky's" panose="020B0606040200020203" pitchFamily="34" charset="0"/>
              </a:rPr>
              <a:t>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90074" y="1618940"/>
            <a:ext cx="94161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*Kiến thức, kĩ năng:</a:t>
            </a:r>
            <a:endParaRPr lang="en-US" sz="320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>
                <a:solidFill>
                  <a:srgbClr val="002060"/>
                </a:solidFill>
                <a:latin typeface="UTM Avo" panose="02040603050506020204" pitchFamily="18" charset="0"/>
              </a:rPr>
              <a:t>- Viết đúng đoạn chính tả theo yêu cầu.</a:t>
            </a:r>
          </a:p>
          <a:p>
            <a:r>
              <a:rPr lang="en-US" sz="3200">
                <a:solidFill>
                  <a:srgbClr val="002060"/>
                </a:solidFill>
                <a:latin typeface="UTM Avo" panose="02040603050506020204" pitchFamily="18" charset="0"/>
              </a:rPr>
              <a:t>- Làm đúng các bài tập chính tả.</a:t>
            </a:r>
          </a:p>
          <a:p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*Phát triển năng lực và phẩm chất:</a:t>
            </a:r>
            <a:endParaRPr lang="en-US" sz="320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>
                <a:solidFill>
                  <a:srgbClr val="002060"/>
                </a:solidFill>
                <a:latin typeface="UTM Avo" panose="02040603050506020204" pitchFamily="18" charset="0"/>
              </a:rPr>
              <a:t>- Biết quan sát và viết đúng các nét chữ, trình bày đẹp bài chính tả.</a:t>
            </a:r>
          </a:p>
          <a:p>
            <a:r>
              <a:rPr lang="en-US" sz="3200">
                <a:solidFill>
                  <a:srgbClr val="002060"/>
                </a:solidFill>
                <a:latin typeface="UTM Avo" panose="02040603050506020204" pitchFamily="18" charset="0"/>
              </a:rPr>
              <a:t>- HS có ý thức chăm chỉ học tập.</a:t>
            </a:r>
          </a:p>
        </p:txBody>
      </p:sp>
    </p:spTree>
    <p:extLst>
      <p:ext uri="{BB962C8B-B14F-4D97-AF65-F5344CB8AC3E}">
        <p14:creationId xmlns:p14="http://schemas.microsoft.com/office/powerpoint/2010/main" val="368453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30544F70-1D05-4A3F-AF98-5DA538025B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/>
        </p:blipFill>
        <p:spPr>
          <a:xfrm>
            <a:off x="10545361" y="3091922"/>
            <a:ext cx="1796302" cy="4025448"/>
          </a:xfrm>
          <a:prstGeom prst="rect">
            <a:avLst/>
          </a:prstGeom>
        </p:spPr>
      </p:pic>
      <p:pic>
        <p:nvPicPr>
          <p:cNvPr id="3" name="图片 12">
            <a:extLst>
              <a:ext uri="{FF2B5EF4-FFF2-40B4-BE49-F238E27FC236}">
                <a16:creationId xmlns:a16="http://schemas.microsoft.com/office/drawing/2014/main" id="{6B451D9C-E880-4EC4-A5D0-E70602129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05"/>
          <a:stretch/>
        </p:blipFill>
        <p:spPr>
          <a:xfrm>
            <a:off x="-10273" y="5843494"/>
            <a:ext cx="12192000" cy="10517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97D0E2-CC84-47C7-9378-54E87DDAB1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364616" y="1293511"/>
            <a:ext cx="5990120" cy="5990120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04D8D025-8503-4434-86C2-04182D6A4C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6703"/>
            <a:ext cx="1180152" cy="776808"/>
          </a:xfrm>
          <a:prstGeom prst="rect">
            <a:avLst/>
          </a:prstGeom>
        </p:spPr>
      </p:pic>
      <p:pic>
        <p:nvPicPr>
          <p:cNvPr id="6" name="图片 15">
            <a:extLst>
              <a:ext uri="{FF2B5EF4-FFF2-40B4-BE49-F238E27FC236}">
                <a16:creationId xmlns:a16="http://schemas.microsoft.com/office/drawing/2014/main" id="{4714260A-3955-475B-9358-6A9E0310E7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1248" y="317757"/>
            <a:ext cx="1514026" cy="1297737"/>
          </a:xfrm>
          <a:prstGeom prst="rect">
            <a:avLst/>
          </a:prstGeom>
        </p:spPr>
      </p:pic>
      <p:pic>
        <p:nvPicPr>
          <p:cNvPr id="7" name="图片 15">
            <a:extLst>
              <a:ext uri="{FF2B5EF4-FFF2-40B4-BE49-F238E27FC236}">
                <a16:creationId xmlns:a16="http://schemas.microsoft.com/office/drawing/2014/main" id="{4BD3D921-B595-4146-BCE0-BA3FE8F74F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6438" y="-35331"/>
            <a:ext cx="934147" cy="800698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FE50E109-934F-4B17-82AD-B5FF2E659A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8997" y="2498651"/>
            <a:ext cx="1384300" cy="1186543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92D2142B-3547-4603-AB10-24C5F2AB0F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7702" y="134898"/>
            <a:ext cx="934147" cy="800698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B68D5492-D0C2-4D2E-901C-32778DFC6A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8902" y="4751034"/>
            <a:ext cx="934147" cy="800698"/>
          </a:xfrm>
          <a:prstGeom prst="rect">
            <a:avLst/>
          </a:prstGeom>
        </p:spPr>
      </p:pic>
      <p:pic>
        <p:nvPicPr>
          <p:cNvPr id="11" name="Picture 10" descr="A picture containing bird, parrot&#10;&#10;Description automatically generated">
            <a:extLst>
              <a:ext uri="{FF2B5EF4-FFF2-40B4-BE49-F238E27FC236}">
                <a16:creationId xmlns:a16="http://schemas.microsoft.com/office/drawing/2014/main" id="{53A62F50-5257-4BBC-B011-93E7AE9647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79" y="15983"/>
            <a:ext cx="1869134" cy="247567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id="{9652D6EB-D961-4ECA-BBDC-C54D5BCA49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0596" y="4769930"/>
            <a:ext cx="5895343" cy="269466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324686" y="1202394"/>
            <a:ext cx="5238611" cy="1432013"/>
            <a:chOff x="5324686" y="1202394"/>
            <a:chExt cx="5238611" cy="1432013"/>
          </a:xfrm>
        </p:grpSpPr>
        <p:sp>
          <p:nvSpPr>
            <p:cNvPr id="14" name="圆角矩形 27"/>
            <p:cNvSpPr/>
            <p:nvPr/>
          </p:nvSpPr>
          <p:spPr>
            <a:xfrm>
              <a:off x="5378947" y="1704199"/>
              <a:ext cx="5184350" cy="930208"/>
            </a:xfrm>
            <a:prstGeom prst="roundRect">
              <a:avLst>
                <a:gd name="adj" fmla="val 50000"/>
              </a:avLst>
            </a:prstGeom>
            <a:gradFill>
              <a:gsLst>
                <a:gs pos="53000">
                  <a:srgbClr val="009070"/>
                </a:gs>
                <a:gs pos="0">
                  <a:srgbClr val="75CA7C"/>
                </a:gs>
              </a:gsLst>
              <a:lin ang="2700000" scaled="0"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5324686" y="1202394"/>
              <a:ext cx="1600690" cy="1416676"/>
              <a:chOff x="1655128" y="1486002"/>
              <a:chExt cx="2096769" cy="1842601"/>
            </a:xfrm>
          </p:grpSpPr>
          <p:pic>
            <p:nvPicPr>
              <p:cNvPr id="18" name="图片 4" descr="D:\lijie\包图网\小报\素材\lj下载\装饰\树木花朵\预览图_千图网_编号32216231.png">
                <a:extLst>
                  <a:ext uri="{FF2B5EF4-FFF2-40B4-BE49-F238E27FC236}">
                    <a16:creationId xmlns:a16="http://schemas.microsoft.com/office/drawing/2014/main" id="{D7D067EC-F6D9-460C-A635-F06BD1B4EAF0}"/>
                  </a:ext>
                </a:extLst>
              </p:cNvPr>
              <p:cNvPicPr/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1002" y="1486002"/>
                <a:ext cx="2080895" cy="16207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" name="图片 1">
                <a:extLst>
                  <a:ext uri="{FF2B5EF4-FFF2-40B4-BE49-F238E27FC236}">
                    <a16:creationId xmlns:a16="http://schemas.microsoft.com/office/drawing/2014/main" id="{6B071C09-78C4-44E6-A7A5-F25C47424A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55128" y="2164327"/>
                <a:ext cx="1859972" cy="1164276"/>
              </a:xfrm>
              <a:prstGeom prst="rect">
                <a:avLst/>
              </a:prstGeom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5730750" y="1764930"/>
              <a:ext cx="5857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sz="4400" b="1">
                  <a:solidFill>
                    <a:srgbClr val="92D05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74563" y="1863715"/>
              <a:ext cx="32944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FFFF00"/>
                  </a:solidFill>
                  <a:latin typeface="UTM Avo" panose="02040603050506020204" pitchFamily="18" charset="0"/>
                </a:rPr>
                <a:t>Nghe – viết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644438" y="3047633"/>
            <a:ext cx="5238611" cy="1432013"/>
            <a:chOff x="5324686" y="1202394"/>
            <a:chExt cx="5238611" cy="1432013"/>
          </a:xfrm>
        </p:grpSpPr>
        <p:sp>
          <p:nvSpPr>
            <p:cNvPr id="21" name="圆角矩形 27"/>
            <p:cNvSpPr/>
            <p:nvPr/>
          </p:nvSpPr>
          <p:spPr>
            <a:xfrm>
              <a:off x="5378947" y="1704199"/>
              <a:ext cx="5184350" cy="930208"/>
            </a:xfrm>
            <a:prstGeom prst="roundRect">
              <a:avLst>
                <a:gd name="adj" fmla="val 50000"/>
              </a:avLst>
            </a:prstGeom>
            <a:gradFill>
              <a:gsLst>
                <a:gs pos="53000">
                  <a:srgbClr val="009070"/>
                </a:gs>
                <a:gs pos="0">
                  <a:srgbClr val="75CA7C"/>
                </a:gs>
              </a:gsLst>
              <a:lin ang="2700000" scaled="0"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5324686" y="1202394"/>
              <a:ext cx="1600690" cy="1416676"/>
              <a:chOff x="1655128" y="1486002"/>
              <a:chExt cx="2096769" cy="1842601"/>
            </a:xfrm>
          </p:grpSpPr>
          <p:pic>
            <p:nvPicPr>
              <p:cNvPr id="25" name="图片 4" descr="D:\lijie\包图网\小报\素材\lj下载\装饰\树木花朵\预览图_千图网_编号32216231.png">
                <a:extLst>
                  <a:ext uri="{FF2B5EF4-FFF2-40B4-BE49-F238E27FC236}">
                    <a16:creationId xmlns:a16="http://schemas.microsoft.com/office/drawing/2014/main" id="{D7D067EC-F6D9-460C-A635-F06BD1B4EAF0}"/>
                  </a:ext>
                </a:extLst>
              </p:cNvPr>
              <p:cNvPicPr/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1002" y="1486002"/>
                <a:ext cx="2080895" cy="16207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" name="图片 1">
                <a:extLst>
                  <a:ext uri="{FF2B5EF4-FFF2-40B4-BE49-F238E27FC236}">
                    <a16:creationId xmlns:a16="http://schemas.microsoft.com/office/drawing/2014/main" id="{6B071C09-78C4-44E6-A7A5-F25C47424A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55128" y="2164327"/>
                <a:ext cx="1859972" cy="1164276"/>
              </a:xfrm>
              <a:prstGeom prst="rect">
                <a:avLst/>
              </a:prstGeom>
            </p:spPr>
          </p:pic>
        </p:grpSp>
        <p:sp>
          <p:nvSpPr>
            <p:cNvPr id="23" name="TextBox 22"/>
            <p:cNvSpPr txBox="1"/>
            <p:nvPr/>
          </p:nvSpPr>
          <p:spPr>
            <a:xfrm>
              <a:off x="5730750" y="1764930"/>
              <a:ext cx="5857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sz="4400" b="1">
                  <a:solidFill>
                    <a:srgbClr val="92D05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717395" y="1863715"/>
              <a:ext cx="38010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FFFF00"/>
                  </a:solidFill>
                  <a:latin typeface="UTM Avo" panose="02040603050506020204" pitchFamily="18" charset="0"/>
                </a:rPr>
                <a:t>Bài tập chính tả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597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1030767-7065-4315-B5DF-D55CE56BB35F}"/>
              </a:ext>
            </a:extLst>
          </p:cNvPr>
          <p:cNvGrpSpPr/>
          <p:nvPr/>
        </p:nvGrpSpPr>
        <p:grpSpPr>
          <a:xfrm>
            <a:off x="3288282" y="544810"/>
            <a:ext cx="8193455" cy="4844909"/>
            <a:chOff x="1860056" y="218369"/>
            <a:chExt cx="8193455" cy="4844909"/>
          </a:xfrm>
        </p:grpSpPr>
        <p:pic>
          <p:nvPicPr>
            <p:cNvPr id="5" name="图片 96">
              <a:extLst>
                <a:ext uri="{FF2B5EF4-FFF2-40B4-BE49-F238E27FC236}">
                  <a16:creationId xmlns:a16="http://schemas.microsoft.com/office/drawing/2014/main" id="{5B2D5872-215A-4563-9798-7BF47326BD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09" r="63387" b="43217"/>
            <a:stretch>
              <a:fillRect/>
            </a:stretch>
          </p:blipFill>
          <p:spPr>
            <a:xfrm>
              <a:off x="1860056" y="218369"/>
              <a:ext cx="8193455" cy="4844909"/>
            </a:xfrm>
            <a:prstGeom prst="rect">
              <a:avLst/>
            </a:prstGeom>
          </p:spPr>
        </p:pic>
        <p:grpSp>
          <p:nvGrpSpPr>
            <p:cNvPr id="6" name="组合 67">
              <a:extLst>
                <a:ext uri="{FF2B5EF4-FFF2-40B4-BE49-F238E27FC236}">
                  <a16:creationId xmlns:a16="http://schemas.microsoft.com/office/drawing/2014/main" id="{1C8F6427-7F04-4792-BC1F-1E7F920CCEBA}"/>
                </a:ext>
              </a:extLst>
            </p:cNvPr>
            <p:cNvGrpSpPr/>
            <p:nvPr/>
          </p:nvGrpSpPr>
          <p:grpSpPr>
            <a:xfrm rot="2224307">
              <a:off x="6139339" y="955660"/>
              <a:ext cx="479816" cy="470993"/>
              <a:chOff x="10646778" y="4753862"/>
              <a:chExt cx="751521" cy="737702"/>
            </a:xfrm>
          </p:grpSpPr>
          <p:sp>
            <p:nvSpPr>
              <p:cNvPr id="13" name="五角星 2">
                <a:extLst>
                  <a:ext uri="{FF2B5EF4-FFF2-40B4-BE49-F238E27FC236}">
                    <a16:creationId xmlns:a16="http://schemas.microsoft.com/office/drawing/2014/main" id="{5DF0DA58-34A4-4152-9363-DFC06055D978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>
                  <a:solidFill>
                    <a:srgbClr val="AACBE6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endParaRPr>
              </a:p>
            </p:txBody>
          </p:sp>
          <p:grpSp>
            <p:nvGrpSpPr>
              <p:cNvPr id="14" name="组合 69">
                <a:extLst>
                  <a:ext uri="{FF2B5EF4-FFF2-40B4-BE49-F238E27FC236}">
                    <a16:creationId xmlns:a16="http://schemas.microsoft.com/office/drawing/2014/main" id="{CE165EB7-646D-4B4A-A3FA-A718FE411B4D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15" name="五角星 2">
                  <a:extLst>
                    <a:ext uri="{FF2B5EF4-FFF2-40B4-BE49-F238E27FC236}">
                      <a16:creationId xmlns:a16="http://schemas.microsoft.com/office/drawing/2014/main" id="{EC18D5A6-3C02-4145-B620-4EB774E303A4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5875">
                  <a:solidFill>
                    <a:srgbClr val="FFFF00"/>
                  </a:solidFill>
                </a:ln>
                <a:effectLst>
                  <a:innerShdw blurRad="292100">
                    <a:srgbClr val="FFC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16" name="五角星 2">
                  <a:extLst>
                    <a:ext uri="{FF2B5EF4-FFF2-40B4-BE49-F238E27FC236}">
                      <a16:creationId xmlns:a16="http://schemas.microsoft.com/office/drawing/2014/main" id="{B900EC14-D990-440C-AC9F-9946A140913F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17" name="五角星 2">
                  <a:extLst>
                    <a:ext uri="{FF2B5EF4-FFF2-40B4-BE49-F238E27FC236}">
                      <a16:creationId xmlns:a16="http://schemas.microsoft.com/office/drawing/2014/main" id="{232B01A5-E026-4631-8F04-F16E7C0E6A59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  <a:gd name="connsiteX0-281" fmla="*/ 0 w 195060"/>
                    <a:gd name="connsiteY0-282" fmla="*/ 223173 h 223173"/>
                    <a:gd name="connsiteX1-283" fmla="*/ 195060 w 195060"/>
                    <a:gd name="connsiteY1-284" fmla="*/ 0 h 22317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</p:grpSp>
        </p:grpSp>
        <p:grpSp>
          <p:nvGrpSpPr>
            <p:cNvPr id="7" name="组合 73">
              <a:extLst>
                <a:ext uri="{FF2B5EF4-FFF2-40B4-BE49-F238E27FC236}">
                  <a16:creationId xmlns:a16="http://schemas.microsoft.com/office/drawing/2014/main" id="{4D86DB2B-79E7-4B4D-904D-BC6F520C2B18}"/>
                </a:ext>
              </a:extLst>
            </p:cNvPr>
            <p:cNvGrpSpPr/>
            <p:nvPr/>
          </p:nvGrpSpPr>
          <p:grpSpPr>
            <a:xfrm rot="2427509">
              <a:off x="3967980" y="667420"/>
              <a:ext cx="495774" cy="486658"/>
              <a:chOff x="10646778" y="4753862"/>
              <a:chExt cx="751521" cy="737702"/>
            </a:xfrm>
          </p:grpSpPr>
          <p:sp>
            <p:nvSpPr>
              <p:cNvPr id="8" name="五角星 2">
                <a:extLst>
                  <a:ext uri="{FF2B5EF4-FFF2-40B4-BE49-F238E27FC236}">
                    <a16:creationId xmlns:a16="http://schemas.microsoft.com/office/drawing/2014/main" id="{0E0F4BDF-790F-4A47-AE45-6EEBBB8489B1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>
                  <a:solidFill>
                    <a:srgbClr val="AACBE6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endParaRPr>
              </a:p>
            </p:txBody>
          </p:sp>
          <p:grpSp>
            <p:nvGrpSpPr>
              <p:cNvPr id="9" name="组合 75">
                <a:extLst>
                  <a:ext uri="{FF2B5EF4-FFF2-40B4-BE49-F238E27FC236}">
                    <a16:creationId xmlns:a16="http://schemas.microsoft.com/office/drawing/2014/main" id="{81221ABE-2F90-44BC-B0C5-F7F40BB1981C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10" name="五角星 2">
                  <a:extLst>
                    <a:ext uri="{FF2B5EF4-FFF2-40B4-BE49-F238E27FC236}">
                      <a16:creationId xmlns:a16="http://schemas.microsoft.com/office/drawing/2014/main" id="{9CB9D3EE-75EC-4831-ADFB-DE8AA6FEB09A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8AFA4C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76CE0C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11" name="五角星 2">
                  <a:extLst>
                    <a:ext uri="{FF2B5EF4-FFF2-40B4-BE49-F238E27FC236}">
                      <a16:creationId xmlns:a16="http://schemas.microsoft.com/office/drawing/2014/main" id="{1FBC2129-A203-471A-96C3-52ED3E6091EB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12" name="五角星 2">
                  <a:extLst>
                    <a:ext uri="{FF2B5EF4-FFF2-40B4-BE49-F238E27FC236}">
                      <a16:creationId xmlns:a16="http://schemas.microsoft.com/office/drawing/2014/main" id="{86C0AB23-C38B-4CAC-8231-D03C22D3A4E2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  <a:gd name="connsiteX0-281" fmla="*/ 0 w 195060"/>
                    <a:gd name="connsiteY0-282" fmla="*/ 223173 h 223173"/>
                    <a:gd name="connsiteX1-283" fmla="*/ 195060 w 195060"/>
                    <a:gd name="connsiteY1-284" fmla="*/ 0 h 22317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</p:grpSp>
        </p:grpSp>
      </p:grpSp>
      <p:pic>
        <p:nvPicPr>
          <p:cNvPr id="3" name="图片 17">
            <a:extLst>
              <a:ext uri="{FF2B5EF4-FFF2-40B4-BE49-F238E27FC236}">
                <a16:creationId xmlns:a16="http://schemas.microsoft.com/office/drawing/2014/main" id="{22AF6678-FE35-46DF-9B7B-3A00C5CE74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3" t="121" r="2803" b="68668"/>
          <a:stretch/>
        </p:blipFill>
        <p:spPr>
          <a:xfrm>
            <a:off x="174001" y="2273117"/>
            <a:ext cx="4341237" cy="4764254"/>
          </a:xfrm>
          <a:prstGeom prst="rect">
            <a:avLst/>
          </a:prstGeom>
        </p:spPr>
      </p:pic>
      <p:pic>
        <p:nvPicPr>
          <p:cNvPr id="2" name="图片 27">
            <a:extLst>
              <a:ext uri="{FF2B5EF4-FFF2-40B4-BE49-F238E27FC236}">
                <a16:creationId xmlns:a16="http://schemas.microsoft.com/office/drawing/2014/main" id="{0ED1CDB1-5560-4342-BF70-C6053161B3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87"/>
          <a:stretch/>
        </p:blipFill>
        <p:spPr>
          <a:xfrm>
            <a:off x="-1" y="5389719"/>
            <a:ext cx="12238745" cy="146828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215864" y="2507979"/>
            <a:ext cx="633829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9600">
                <a:solidFill>
                  <a:srgbClr val="FFC000"/>
                </a:solidFill>
                <a:latin typeface="#9Slide05 SVNBulgary" pitchFamily="2" charset="0"/>
              </a:rPr>
              <a:t>Nghe – viết</a:t>
            </a:r>
          </a:p>
        </p:txBody>
      </p:sp>
      <p:pic>
        <p:nvPicPr>
          <p:cNvPr id="19" name="图片 14">
            <a:extLst>
              <a:ext uri="{FF2B5EF4-FFF2-40B4-BE49-F238E27FC236}">
                <a16:creationId xmlns:a16="http://schemas.microsoft.com/office/drawing/2014/main" id="{04D8D025-8503-4434-86C2-04182D6A4C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887" y="1562238"/>
            <a:ext cx="1180152" cy="776808"/>
          </a:xfrm>
          <a:prstGeom prst="rect">
            <a:avLst/>
          </a:prstGeom>
        </p:spPr>
      </p:pic>
      <p:pic>
        <p:nvPicPr>
          <p:cNvPr id="20" name="图片 15">
            <a:extLst>
              <a:ext uri="{FF2B5EF4-FFF2-40B4-BE49-F238E27FC236}">
                <a16:creationId xmlns:a16="http://schemas.microsoft.com/office/drawing/2014/main" id="{4714260A-3955-475B-9358-6A9E0310E7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8149" y="-281842"/>
            <a:ext cx="2047884" cy="175533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6005106" y="1301775"/>
            <a:ext cx="1279044" cy="1206204"/>
            <a:chOff x="6005106" y="1301775"/>
            <a:chExt cx="1279044" cy="1206204"/>
          </a:xfrm>
        </p:grpSpPr>
        <p:sp>
          <p:nvSpPr>
            <p:cNvPr id="22" name="Oval 21"/>
            <p:cNvSpPr/>
            <p:nvPr/>
          </p:nvSpPr>
          <p:spPr>
            <a:xfrm>
              <a:off x="6005106" y="1492672"/>
              <a:ext cx="1103857" cy="1015307"/>
            </a:xfrm>
            <a:prstGeom prst="ellipse">
              <a:avLst/>
            </a:prstGeom>
            <a:solidFill>
              <a:srgbClr val="FFCCFF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110829" y="1301775"/>
              <a:ext cx="117332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r>
                <a:rPr lang="en-US" sz="7200">
                  <a:solidFill>
                    <a:srgbClr val="FFFF00"/>
                  </a:solidFill>
                  <a:latin typeface="#9Slide05 SVNBulgary" pitchFamily="2" charset="0"/>
                </a:rPr>
                <a:t>01</a:t>
              </a:r>
              <a:endParaRPr lang="en-US" sz="720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112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74136" y="1548286"/>
            <a:ext cx="98672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      Tớ rất thích các đồ chơi truyền thống như diều, chong chóng, đèn ông sao. Tớ cũng thích các đồ chơi hiện đại như lê-gô, ô tô điều khiển từ xa, siêu nhân. Đồ chơi nào tớ cũng giữ gìn cẩn thận.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3624070" y="4689566"/>
            <a:ext cx="6479178" cy="1541417"/>
          </a:xfrm>
          <a:prstGeom prst="wedgeRoundRectCallout">
            <a:avLst>
              <a:gd name="adj1" fmla="val 40292"/>
              <a:gd name="adj2" fmla="val 71822"/>
              <a:gd name="adj3" fmla="val 16667"/>
            </a:avLst>
          </a:prstGeom>
          <a:solidFill>
            <a:srgbClr val="FFCCFF"/>
          </a:solidFill>
          <a:ln>
            <a:solidFill>
              <a:srgbClr val="FF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UTM Avo" panose="02040603050506020204" pitchFamily="18" charset="0"/>
              </a:rPr>
              <a:t>Đoạn văn có những chữ nào viết hoa?</a:t>
            </a: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1107504" y="2113565"/>
            <a:ext cx="3734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6096000" y="2618946"/>
            <a:ext cx="3445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 flipH="1">
            <a:off x="1706880" y="3738504"/>
            <a:ext cx="3107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ular Callout 16"/>
          <p:cNvSpPr/>
          <p:nvPr/>
        </p:nvSpPr>
        <p:spPr>
          <a:xfrm>
            <a:off x="3624070" y="4612747"/>
            <a:ext cx="6479178" cy="1541417"/>
          </a:xfrm>
          <a:prstGeom prst="wedgeRoundRectCallout">
            <a:avLst>
              <a:gd name="adj1" fmla="val 40292"/>
              <a:gd name="adj2" fmla="val 71822"/>
              <a:gd name="adj3" fmla="val 16667"/>
            </a:avLst>
          </a:prstGeom>
          <a:solidFill>
            <a:srgbClr val="FFCCFF"/>
          </a:solidFill>
          <a:ln>
            <a:solidFill>
              <a:srgbClr val="FF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Đoạn văn có những chữ nào dễ viết sai?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 flipH="1">
            <a:off x="5828160" y="2113565"/>
            <a:ext cx="244119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9331140" y="2080278"/>
            <a:ext cx="77210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047875" y="3227445"/>
            <a:ext cx="1005840" cy="1463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5565913" y="3741284"/>
            <a:ext cx="130066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8A2A536A-01E8-9D78-BEB9-646EFCAD3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9109" y="747811"/>
            <a:ext cx="5438103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8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0" grpId="1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3D04377D-E92C-4958-BD1E-45DD23BBC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9819" y="-270012"/>
            <a:ext cx="1263761" cy="1083224"/>
          </a:xfrm>
          <a:prstGeom prst="rect">
            <a:avLst/>
          </a:prstGeom>
        </p:spPr>
      </p:pic>
      <p:grpSp>
        <p:nvGrpSpPr>
          <p:cNvPr id="3" name="组合 54">
            <a:extLst>
              <a:ext uri="{FF2B5EF4-FFF2-40B4-BE49-F238E27FC236}">
                <a16:creationId xmlns:a16="http://schemas.microsoft.com/office/drawing/2014/main" id="{35FC20D6-3222-463E-90DE-8DD6A3BE9B41}"/>
              </a:ext>
            </a:extLst>
          </p:cNvPr>
          <p:cNvGrpSpPr/>
          <p:nvPr/>
        </p:nvGrpSpPr>
        <p:grpSpPr>
          <a:xfrm>
            <a:off x="-574431" y="5357044"/>
            <a:ext cx="13340862" cy="1856931"/>
            <a:chOff x="-445477" y="4058962"/>
            <a:chExt cx="13340862" cy="2058487"/>
          </a:xfrm>
        </p:grpSpPr>
        <p:pic>
          <p:nvPicPr>
            <p:cNvPr id="4" name="图片 26">
              <a:extLst>
                <a:ext uri="{FF2B5EF4-FFF2-40B4-BE49-F238E27FC236}">
                  <a16:creationId xmlns:a16="http://schemas.microsoft.com/office/drawing/2014/main" id="{5284392A-132B-40D7-AC88-2C3BCC8606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5" name="图片 28">
              <a:extLst>
                <a:ext uri="{FF2B5EF4-FFF2-40B4-BE49-F238E27FC236}">
                  <a16:creationId xmlns:a16="http://schemas.microsoft.com/office/drawing/2014/main" id="{AAA0A9AE-BAE2-43D4-B868-1383E7ECE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6" name="组合 4">
            <a:extLst>
              <a:ext uri="{FF2B5EF4-FFF2-40B4-BE49-F238E27FC236}">
                <a16:creationId xmlns:a16="http://schemas.microsoft.com/office/drawing/2014/main" id="{79765BAC-36AB-48B5-8C52-C1F42E6675F4}"/>
              </a:ext>
            </a:extLst>
          </p:cNvPr>
          <p:cNvGrpSpPr/>
          <p:nvPr/>
        </p:nvGrpSpPr>
        <p:grpSpPr>
          <a:xfrm>
            <a:off x="0" y="164137"/>
            <a:ext cx="5175851" cy="2147634"/>
            <a:chOff x="1" y="1997420"/>
            <a:chExt cx="6091461" cy="2147634"/>
          </a:xfrm>
        </p:grpSpPr>
        <p:sp>
          <p:nvSpPr>
            <p:cNvPr id="7" name="任意多边形 71">
              <a:extLst>
                <a:ext uri="{FF2B5EF4-FFF2-40B4-BE49-F238E27FC236}">
                  <a16:creationId xmlns:a16="http://schemas.microsoft.com/office/drawing/2014/main" id="{21EDD2C2-9785-490F-B4D0-461EAFC219E4}"/>
                </a:ext>
              </a:extLst>
            </p:cNvPr>
            <p:cNvSpPr/>
            <p:nvPr/>
          </p:nvSpPr>
          <p:spPr>
            <a:xfrm rot="16200000" flipV="1">
              <a:off x="1846157" y="867142"/>
              <a:ext cx="1431757" cy="5124068"/>
            </a:xfrm>
            <a:custGeom>
              <a:avLst/>
              <a:gdLst>
                <a:gd name="connsiteX0" fmla="*/ 1431757 w 1431757"/>
                <a:gd name="connsiteY0" fmla="*/ 4560214 h 5124068"/>
                <a:gd name="connsiteX1" fmla="*/ 1431757 w 1431757"/>
                <a:gd name="connsiteY1" fmla="*/ 3629437 h 5124068"/>
                <a:gd name="connsiteX2" fmla="*/ 1431757 w 1431757"/>
                <a:gd name="connsiteY2" fmla="*/ 930777 h 5124068"/>
                <a:gd name="connsiteX3" fmla="*/ 1431757 w 1431757"/>
                <a:gd name="connsiteY3" fmla="*/ 0 h 5124068"/>
                <a:gd name="connsiteX4" fmla="*/ 2 w 1431757"/>
                <a:gd name="connsiteY4" fmla="*/ 956959 h 5124068"/>
                <a:gd name="connsiteX5" fmla="*/ 2 w 1431757"/>
                <a:gd name="connsiteY5" fmla="*/ 1847839 h 5124068"/>
                <a:gd name="connsiteX6" fmla="*/ 0 w 1431757"/>
                <a:gd name="connsiteY6" fmla="*/ 1847840 h 5124068"/>
                <a:gd name="connsiteX7" fmla="*/ 0 w 1431757"/>
                <a:gd name="connsiteY7" fmla="*/ 2778617 h 5124068"/>
                <a:gd name="connsiteX8" fmla="*/ 0 w 1431757"/>
                <a:gd name="connsiteY8" fmla="*/ 5124068 h 5124068"/>
                <a:gd name="connsiteX9" fmla="*/ 1431755 w 1431757"/>
                <a:gd name="connsiteY9" fmla="*/ 5124068 h 5124068"/>
                <a:gd name="connsiteX10" fmla="*/ 1431755 w 1431757"/>
                <a:gd name="connsiteY10" fmla="*/ 4560215 h 5124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31757" h="5124068">
                  <a:moveTo>
                    <a:pt x="1431757" y="4560214"/>
                  </a:moveTo>
                  <a:lnTo>
                    <a:pt x="1431757" y="3629437"/>
                  </a:lnTo>
                  <a:lnTo>
                    <a:pt x="1431757" y="930777"/>
                  </a:lnTo>
                  <a:lnTo>
                    <a:pt x="1431757" y="0"/>
                  </a:lnTo>
                  <a:lnTo>
                    <a:pt x="2" y="956959"/>
                  </a:lnTo>
                  <a:lnTo>
                    <a:pt x="2" y="1847839"/>
                  </a:lnTo>
                  <a:lnTo>
                    <a:pt x="0" y="1847840"/>
                  </a:lnTo>
                  <a:lnTo>
                    <a:pt x="0" y="2778617"/>
                  </a:lnTo>
                  <a:lnTo>
                    <a:pt x="0" y="5124068"/>
                  </a:lnTo>
                  <a:lnTo>
                    <a:pt x="1431755" y="5124068"/>
                  </a:lnTo>
                  <a:lnTo>
                    <a:pt x="1431755" y="456021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ea"/>
                <a:sym typeface="+mn-lt"/>
              </a:endParaRPr>
            </a:p>
          </p:txBody>
        </p:sp>
        <p:grpSp>
          <p:nvGrpSpPr>
            <p:cNvPr id="8" name="组合 6">
              <a:extLst>
                <a:ext uri="{FF2B5EF4-FFF2-40B4-BE49-F238E27FC236}">
                  <a16:creationId xmlns:a16="http://schemas.microsoft.com/office/drawing/2014/main" id="{5A72EBC6-8F7B-46D1-906E-FB390AA8CDCE}"/>
                </a:ext>
              </a:extLst>
            </p:cNvPr>
            <p:cNvGrpSpPr/>
            <p:nvPr/>
          </p:nvGrpSpPr>
          <p:grpSpPr>
            <a:xfrm>
              <a:off x="1" y="1997420"/>
              <a:ext cx="6091461" cy="1431757"/>
              <a:chOff x="1" y="1997420"/>
              <a:chExt cx="6091461" cy="1431757"/>
            </a:xfrm>
          </p:grpSpPr>
          <p:sp>
            <p:nvSpPr>
              <p:cNvPr id="9" name="任意多边形 69">
                <a:extLst>
                  <a:ext uri="{FF2B5EF4-FFF2-40B4-BE49-F238E27FC236}">
                    <a16:creationId xmlns:a16="http://schemas.microsoft.com/office/drawing/2014/main" id="{12BC30EF-401C-40FC-B891-FE8FC3D0B415}"/>
                  </a:ext>
                </a:extLst>
              </p:cNvPr>
              <p:cNvSpPr/>
              <p:nvPr/>
            </p:nvSpPr>
            <p:spPr>
              <a:xfrm rot="16200000" flipV="1">
                <a:off x="2329853" y="-332432"/>
                <a:ext cx="1431757" cy="6091461"/>
              </a:xfrm>
              <a:custGeom>
                <a:avLst/>
                <a:gdLst>
                  <a:gd name="connsiteX0" fmla="*/ 1431757 w 1431757"/>
                  <a:gd name="connsiteY0" fmla="*/ 6091461 h 6091461"/>
                  <a:gd name="connsiteX1" fmla="*/ 1431757 w 1431757"/>
                  <a:gd name="connsiteY1" fmla="*/ 4560214 h 6091461"/>
                  <a:gd name="connsiteX2" fmla="*/ 1431757 w 1431757"/>
                  <a:gd name="connsiteY2" fmla="*/ 3629437 h 6091461"/>
                  <a:gd name="connsiteX3" fmla="*/ 1431757 w 1431757"/>
                  <a:gd name="connsiteY3" fmla="*/ 3579716 h 6091461"/>
                  <a:gd name="connsiteX4" fmla="*/ 1431757 w 1431757"/>
                  <a:gd name="connsiteY4" fmla="*/ 2648939 h 6091461"/>
                  <a:gd name="connsiteX5" fmla="*/ 1431757 w 1431757"/>
                  <a:gd name="connsiteY5" fmla="*/ 930777 h 6091461"/>
                  <a:gd name="connsiteX6" fmla="*/ 1431757 w 1431757"/>
                  <a:gd name="connsiteY6" fmla="*/ 0 h 6091461"/>
                  <a:gd name="connsiteX7" fmla="*/ 2 w 1431757"/>
                  <a:gd name="connsiteY7" fmla="*/ 956959 h 6091461"/>
                  <a:gd name="connsiteX8" fmla="*/ 2 w 1431757"/>
                  <a:gd name="connsiteY8" fmla="*/ 1847839 h 6091461"/>
                  <a:gd name="connsiteX9" fmla="*/ 0 w 1431757"/>
                  <a:gd name="connsiteY9" fmla="*/ 1847840 h 6091461"/>
                  <a:gd name="connsiteX10" fmla="*/ 0 w 1431757"/>
                  <a:gd name="connsiteY10" fmla="*/ 2778617 h 6091461"/>
                  <a:gd name="connsiteX11" fmla="*/ 0 w 1431757"/>
                  <a:gd name="connsiteY11" fmla="*/ 4496779 h 6091461"/>
                  <a:gd name="connsiteX12" fmla="*/ 0 w 1431757"/>
                  <a:gd name="connsiteY12" fmla="*/ 5427556 h 6091461"/>
                  <a:gd name="connsiteX13" fmla="*/ 0 w 1431757"/>
                  <a:gd name="connsiteY13" fmla="*/ 5477278 h 6091461"/>
                  <a:gd name="connsiteX14" fmla="*/ 0 w 1431757"/>
                  <a:gd name="connsiteY14" fmla="*/ 6091461 h 6091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431757" h="6091461">
                    <a:moveTo>
                      <a:pt x="1431757" y="6091461"/>
                    </a:moveTo>
                    <a:lnTo>
                      <a:pt x="1431757" y="4560214"/>
                    </a:lnTo>
                    <a:lnTo>
                      <a:pt x="1431757" y="3629437"/>
                    </a:lnTo>
                    <a:lnTo>
                      <a:pt x="1431757" y="3579716"/>
                    </a:lnTo>
                    <a:lnTo>
                      <a:pt x="1431757" y="2648939"/>
                    </a:lnTo>
                    <a:lnTo>
                      <a:pt x="1431757" y="930777"/>
                    </a:lnTo>
                    <a:lnTo>
                      <a:pt x="1431757" y="0"/>
                    </a:lnTo>
                    <a:lnTo>
                      <a:pt x="2" y="956959"/>
                    </a:lnTo>
                    <a:lnTo>
                      <a:pt x="2" y="1847839"/>
                    </a:lnTo>
                    <a:lnTo>
                      <a:pt x="0" y="1847840"/>
                    </a:lnTo>
                    <a:lnTo>
                      <a:pt x="0" y="2778617"/>
                    </a:lnTo>
                    <a:lnTo>
                      <a:pt x="0" y="4496779"/>
                    </a:lnTo>
                    <a:lnTo>
                      <a:pt x="0" y="5427556"/>
                    </a:lnTo>
                    <a:lnTo>
                      <a:pt x="0" y="5477278"/>
                    </a:lnTo>
                    <a:lnTo>
                      <a:pt x="0" y="6091461"/>
                    </a:lnTo>
                    <a:close/>
                  </a:path>
                </a:pathLst>
              </a:custGeom>
              <a:solidFill>
                <a:srgbClr val="4CA83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0" name="文本框 18">
                <a:extLst>
                  <a:ext uri="{FF2B5EF4-FFF2-40B4-BE49-F238E27FC236}">
                    <a16:creationId xmlns:a16="http://schemas.microsoft.com/office/drawing/2014/main" id="{3EE6B733-B6C4-4E38-BDEB-13E32E3D0D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" y="2138664"/>
                <a:ext cx="5469557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glow rad="63500">
                        <a:schemeClr val="accent1">
                          <a:satMod val="175000"/>
                          <a:alpha val="40000"/>
                        </a:scheme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字魂70号-灵悦黑体" panose="00000500000000000000" pitchFamily="2" charset="-122"/>
                    <a:cs typeface="Times New Roman" panose="02020603050405020304" pitchFamily="18" charset="0"/>
                    <a:sym typeface="+mn-lt"/>
                  </a:rPr>
                  <a:t>Luyện </a:t>
                </a:r>
                <a:r>
                  <a:rPr lang="en-US" altLang="zh-CN" sz="5400" b="1" kern="0">
                    <a:solidFill>
                      <a:srgbClr val="FFFFFF"/>
                    </a:solidFill>
                    <a:effectLst>
                      <a:glow rad="63500">
                        <a:schemeClr val="accent1">
                          <a:satMod val="175000"/>
                          <a:alpha val="40000"/>
                        </a:schemeClr>
                      </a:glow>
                    </a:effectLst>
                    <a:latin typeface="UTM Avo" panose="02040603050506020204" pitchFamily="18" charset="0"/>
                    <a:ea typeface="字魂70号-灵悦黑体" panose="00000500000000000000" pitchFamily="2" charset="-122"/>
                    <a:cs typeface="Times New Roman" panose="02020603050405020304" pitchFamily="18" charset="0"/>
                    <a:sym typeface="+mn-lt"/>
                  </a:rPr>
                  <a:t>viết</a:t>
                </a:r>
                <a:r>
                  <a:rPr kumimoji="0" lang="en-US" altLang="zh-CN" sz="54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glow rad="63500">
                        <a:schemeClr val="accent1">
                          <a:satMod val="175000"/>
                          <a:alpha val="40000"/>
                        </a:scheme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字魂70号-灵悦黑体" panose="00000500000000000000" pitchFamily="2" charset="-122"/>
                    <a:cs typeface="Times New Roman" panose="02020603050405020304" pitchFamily="18" charset="0"/>
                    <a:sym typeface="+mn-lt"/>
                  </a:rPr>
                  <a:t> từ</a:t>
                </a:r>
                <a:endPara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uLnTx/>
                  <a:uFillTx/>
                  <a:latin typeface="UTM Avo" panose="020406030505060202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grpSp>
        <p:nvGrpSpPr>
          <p:cNvPr id="11" name="组合 19">
            <a:extLst>
              <a:ext uri="{FF2B5EF4-FFF2-40B4-BE49-F238E27FC236}">
                <a16:creationId xmlns:a16="http://schemas.microsoft.com/office/drawing/2014/main" id="{E64B3C17-EA61-412E-8FDC-E0FCDF615BDF}"/>
              </a:ext>
            </a:extLst>
          </p:cNvPr>
          <p:cNvGrpSpPr/>
          <p:nvPr/>
        </p:nvGrpSpPr>
        <p:grpSpPr>
          <a:xfrm>
            <a:off x="5559238" y="649882"/>
            <a:ext cx="5633800" cy="1135686"/>
            <a:chOff x="6191391" y="826707"/>
            <a:chExt cx="5633800" cy="1135686"/>
          </a:xfrm>
        </p:grpSpPr>
        <p:pic>
          <p:nvPicPr>
            <p:cNvPr id="12" name="图片 13">
              <a:extLst>
                <a:ext uri="{FF2B5EF4-FFF2-40B4-BE49-F238E27FC236}">
                  <a16:creationId xmlns:a16="http://schemas.microsoft.com/office/drawing/2014/main" id="{99C381A8-82D5-42FB-86F3-15CEE7A74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91391" y="851665"/>
              <a:ext cx="496461" cy="1110728"/>
            </a:xfrm>
            <a:prstGeom prst="rect">
              <a:avLst/>
            </a:prstGeom>
          </p:spPr>
        </p:pic>
        <p:sp>
          <p:nvSpPr>
            <p:cNvPr id="13" name="文本框 18">
              <a:extLst>
                <a:ext uri="{FF2B5EF4-FFF2-40B4-BE49-F238E27FC236}">
                  <a16:creationId xmlns:a16="http://schemas.microsoft.com/office/drawing/2014/main" id="{C57F9A05-18CE-4A8D-81AA-F04CEC634197}"/>
                </a:ext>
              </a:extLst>
            </p:cNvPr>
            <p:cNvSpPr txBox="1"/>
            <p:nvPr/>
          </p:nvSpPr>
          <p:spPr>
            <a:xfrm>
              <a:off x="7003220" y="826707"/>
              <a:ext cx="4821971" cy="1015663"/>
            </a:xfrm>
            <a:prstGeom prst="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en-US" sz="6000" b="1">
                  <a:solidFill>
                    <a:srgbClr val="00B05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truyền thống</a:t>
              </a:r>
            </a:p>
          </p:txBody>
        </p:sp>
      </p:grpSp>
      <p:grpSp>
        <p:nvGrpSpPr>
          <p:cNvPr id="14" name="组合 19">
            <a:extLst>
              <a:ext uri="{FF2B5EF4-FFF2-40B4-BE49-F238E27FC236}">
                <a16:creationId xmlns:a16="http://schemas.microsoft.com/office/drawing/2014/main" id="{6B9C9BE0-BC21-4F43-8626-E28A45604C7F}"/>
              </a:ext>
            </a:extLst>
          </p:cNvPr>
          <p:cNvGrpSpPr/>
          <p:nvPr/>
        </p:nvGrpSpPr>
        <p:grpSpPr>
          <a:xfrm>
            <a:off x="4754099" y="2192286"/>
            <a:ext cx="4428430" cy="1015663"/>
            <a:chOff x="6218929" y="826707"/>
            <a:chExt cx="4428430" cy="1015663"/>
          </a:xfrm>
        </p:grpSpPr>
        <p:pic>
          <p:nvPicPr>
            <p:cNvPr id="15" name="图片 13">
              <a:extLst>
                <a:ext uri="{FF2B5EF4-FFF2-40B4-BE49-F238E27FC236}">
                  <a16:creationId xmlns:a16="http://schemas.microsoft.com/office/drawing/2014/main" id="{A5F1DF4A-8DEE-4FCC-BD1D-F2C3E1D89A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76" b="468"/>
            <a:stretch/>
          </p:blipFill>
          <p:spPr>
            <a:xfrm>
              <a:off x="6218929" y="826707"/>
              <a:ext cx="551242" cy="1015663"/>
            </a:xfrm>
            <a:prstGeom prst="rect">
              <a:avLst/>
            </a:prstGeom>
          </p:spPr>
        </p:pic>
        <p:sp>
          <p:nvSpPr>
            <p:cNvPr id="16" name="文本框 18">
              <a:extLst>
                <a:ext uri="{FF2B5EF4-FFF2-40B4-BE49-F238E27FC236}">
                  <a16:creationId xmlns:a16="http://schemas.microsoft.com/office/drawing/2014/main" id="{516AD973-7002-440F-8658-47F7A13E1082}"/>
                </a:ext>
              </a:extLst>
            </p:cNvPr>
            <p:cNvSpPr txBox="1"/>
            <p:nvPr/>
          </p:nvSpPr>
          <p:spPr>
            <a:xfrm>
              <a:off x="7003221" y="826707"/>
              <a:ext cx="3644138" cy="1015663"/>
            </a:xfrm>
            <a:prstGeom prst="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en-US" sz="6000" b="1">
                  <a:gradFill>
                    <a:gsLst>
                      <a:gs pos="55000">
                        <a:srgbClr val="FF0000"/>
                      </a:gs>
                      <a:gs pos="15000">
                        <a:srgbClr val="C00000"/>
                      </a:gs>
                      <a:gs pos="100000">
                        <a:srgbClr val="FF818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diều</a:t>
              </a:r>
            </a:p>
          </p:txBody>
        </p:sp>
      </p:grpSp>
      <p:grpSp>
        <p:nvGrpSpPr>
          <p:cNvPr id="17" name="组合 19">
            <a:extLst>
              <a:ext uri="{FF2B5EF4-FFF2-40B4-BE49-F238E27FC236}">
                <a16:creationId xmlns:a16="http://schemas.microsoft.com/office/drawing/2014/main" id="{7C22134E-AFA3-4C26-8DB8-09EC39611DB6}"/>
              </a:ext>
            </a:extLst>
          </p:cNvPr>
          <p:cNvGrpSpPr/>
          <p:nvPr/>
        </p:nvGrpSpPr>
        <p:grpSpPr>
          <a:xfrm>
            <a:off x="3487541" y="3704670"/>
            <a:ext cx="4455968" cy="1135686"/>
            <a:chOff x="6191391" y="826707"/>
            <a:chExt cx="4455968" cy="1135686"/>
          </a:xfrm>
        </p:grpSpPr>
        <p:pic>
          <p:nvPicPr>
            <p:cNvPr id="18" name="图片 13">
              <a:extLst>
                <a:ext uri="{FF2B5EF4-FFF2-40B4-BE49-F238E27FC236}">
                  <a16:creationId xmlns:a16="http://schemas.microsoft.com/office/drawing/2014/main" id="{CA3CD012-D84F-4A58-BB62-C7B67100B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91391" y="851665"/>
              <a:ext cx="496461" cy="1110728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D7DB35B3-8833-46C2-90F4-CA4694DF4F32}"/>
                </a:ext>
              </a:extLst>
            </p:cNvPr>
            <p:cNvSpPr txBox="1"/>
            <p:nvPr/>
          </p:nvSpPr>
          <p:spPr>
            <a:xfrm>
              <a:off x="7003221" y="826707"/>
              <a:ext cx="3644138" cy="1015663"/>
            </a:xfrm>
            <a:prstGeom prst="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en-US" sz="6000" b="1">
                  <a:solidFill>
                    <a:schemeClr val="accent5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lê-gô</a:t>
              </a:r>
            </a:p>
          </p:txBody>
        </p:sp>
      </p:grpSp>
      <p:pic>
        <p:nvPicPr>
          <p:cNvPr id="20" name="图片 17">
            <a:extLst>
              <a:ext uri="{FF2B5EF4-FFF2-40B4-BE49-F238E27FC236}">
                <a16:creationId xmlns:a16="http://schemas.microsoft.com/office/drawing/2014/main" id="{DCA041BC-6707-4856-A2DF-B7D329C3A2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3" t="121" r="2803" b="68668"/>
          <a:stretch/>
        </p:blipFill>
        <p:spPr>
          <a:xfrm>
            <a:off x="9144000" y="2899233"/>
            <a:ext cx="3865147" cy="4241773"/>
          </a:xfrm>
          <a:prstGeom prst="rect">
            <a:avLst/>
          </a:prstGeom>
        </p:spPr>
      </p:pic>
      <p:pic>
        <p:nvPicPr>
          <p:cNvPr id="21" name="图片 3" descr="9">
            <a:extLst>
              <a:ext uri="{FF2B5EF4-FFF2-40B4-BE49-F238E27FC236}">
                <a16:creationId xmlns:a16="http://schemas.microsoft.com/office/drawing/2014/main" id="{C9C79C5F-8763-4DA8-8AC5-D20AA28F79A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2439" t="-2492" r="11017" b="2492"/>
          <a:stretch>
            <a:fillRect/>
          </a:stretch>
        </p:blipFill>
        <p:spPr>
          <a:xfrm flipH="1">
            <a:off x="-140962" y="2007492"/>
            <a:ext cx="4754099" cy="4857659"/>
          </a:xfrm>
          <a:prstGeom prst="rect">
            <a:avLst/>
          </a:prstGeom>
        </p:spPr>
      </p:pic>
      <p:grpSp>
        <p:nvGrpSpPr>
          <p:cNvPr id="22" name="组合 19">
            <a:extLst>
              <a:ext uri="{FF2B5EF4-FFF2-40B4-BE49-F238E27FC236}">
                <a16:creationId xmlns:a16="http://schemas.microsoft.com/office/drawing/2014/main" id="{1CE414C2-D472-43E8-BCC2-BF16681A23B8}"/>
              </a:ext>
            </a:extLst>
          </p:cNvPr>
          <p:cNvGrpSpPr/>
          <p:nvPr/>
        </p:nvGrpSpPr>
        <p:grpSpPr>
          <a:xfrm>
            <a:off x="2470390" y="5164940"/>
            <a:ext cx="4347523" cy="1015663"/>
            <a:chOff x="6299836" y="826707"/>
            <a:chExt cx="4347523" cy="1015663"/>
          </a:xfrm>
        </p:grpSpPr>
        <p:pic>
          <p:nvPicPr>
            <p:cNvPr id="23" name="图片 13">
              <a:extLst>
                <a:ext uri="{FF2B5EF4-FFF2-40B4-BE49-F238E27FC236}">
                  <a16:creationId xmlns:a16="http://schemas.microsoft.com/office/drawing/2014/main" id="{E10376C9-E8A5-4352-BC11-6B82E84A0B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15" b="-659"/>
            <a:stretch/>
          </p:blipFill>
          <p:spPr>
            <a:xfrm>
              <a:off x="6299836" y="826707"/>
              <a:ext cx="541438" cy="1015663"/>
            </a:xfrm>
            <a:prstGeom prst="rect">
              <a:avLst/>
            </a:prstGeom>
          </p:spPr>
        </p:pic>
        <p:sp>
          <p:nvSpPr>
            <p:cNvPr id="24" name="文本框 18">
              <a:extLst>
                <a:ext uri="{FF2B5EF4-FFF2-40B4-BE49-F238E27FC236}">
                  <a16:creationId xmlns:a16="http://schemas.microsoft.com/office/drawing/2014/main" id="{D6070F6F-0C2A-4809-813B-C511FF2E49AC}"/>
                </a:ext>
              </a:extLst>
            </p:cNvPr>
            <p:cNvSpPr txBox="1"/>
            <p:nvPr/>
          </p:nvSpPr>
          <p:spPr>
            <a:xfrm>
              <a:off x="7003221" y="826707"/>
              <a:ext cx="3644138" cy="1015663"/>
            </a:xfrm>
            <a:prstGeom prst="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en-US" sz="6000" b="1">
                  <a:solidFill>
                    <a:srgbClr val="FF7A5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giữ gìn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70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25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1030767-7065-4315-B5DF-D55CE56BB35F}"/>
              </a:ext>
            </a:extLst>
          </p:cNvPr>
          <p:cNvGrpSpPr/>
          <p:nvPr/>
        </p:nvGrpSpPr>
        <p:grpSpPr>
          <a:xfrm>
            <a:off x="4212091" y="308224"/>
            <a:ext cx="8193455" cy="4844909"/>
            <a:chOff x="1860056" y="218369"/>
            <a:chExt cx="8193455" cy="4844909"/>
          </a:xfrm>
        </p:grpSpPr>
        <p:pic>
          <p:nvPicPr>
            <p:cNvPr id="14" name="图片 96">
              <a:extLst>
                <a:ext uri="{FF2B5EF4-FFF2-40B4-BE49-F238E27FC236}">
                  <a16:creationId xmlns:a16="http://schemas.microsoft.com/office/drawing/2014/main" id="{5B2D5872-215A-4563-9798-7BF47326BD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09" r="63387" b="43217"/>
            <a:stretch>
              <a:fillRect/>
            </a:stretch>
          </p:blipFill>
          <p:spPr>
            <a:xfrm>
              <a:off x="1860056" y="218369"/>
              <a:ext cx="8193455" cy="4844909"/>
            </a:xfrm>
            <a:prstGeom prst="rect">
              <a:avLst/>
            </a:prstGeom>
          </p:spPr>
        </p:pic>
        <p:grpSp>
          <p:nvGrpSpPr>
            <p:cNvPr id="15" name="组合 67">
              <a:extLst>
                <a:ext uri="{FF2B5EF4-FFF2-40B4-BE49-F238E27FC236}">
                  <a16:creationId xmlns:a16="http://schemas.microsoft.com/office/drawing/2014/main" id="{1C8F6427-7F04-4792-BC1F-1E7F920CCEBA}"/>
                </a:ext>
              </a:extLst>
            </p:cNvPr>
            <p:cNvGrpSpPr/>
            <p:nvPr/>
          </p:nvGrpSpPr>
          <p:grpSpPr>
            <a:xfrm rot="2224307">
              <a:off x="6139339" y="955660"/>
              <a:ext cx="479816" cy="470993"/>
              <a:chOff x="10646778" y="4753862"/>
              <a:chExt cx="751521" cy="737702"/>
            </a:xfrm>
          </p:grpSpPr>
          <p:sp>
            <p:nvSpPr>
              <p:cNvPr id="22" name="五角星 2">
                <a:extLst>
                  <a:ext uri="{FF2B5EF4-FFF2-40B4-BE49-F238E27FC236}">
                    <a16:creationId xmlns:a16="http://schemas.microsoft.com/office/drawing/2014/main" id="{5DF0DA58-34A4-4152-9363-DFC06055D978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>
                  <a:solidFill>
                    <a:srgbClr val="AACBE6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endParaRPr>
              </a:p>
            </p:txBody>
          </p:sp>
          <p:grpSp>
            <p:nvGrpSpPr>
              <p:cNvPr id="23" name="组合 69">
                <a:extLst>
                  <a:ext uri="{FF2B5EF4-FFF2-40B4-BE49-F238E27FC236}">
                    <a16:creationId xmlns:a16="http://schemas.microsoft.com/office/drawing/2014/main" id="{CE165EB7-646D-4B4A-A3FA-A718FE411B4D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24" name="五角星 2">
                  <a:extLst>
                    <a:ext uri="{FF2B5EF4-FFF2-40B4-BE49-F238E27FC236}">
                      <a16:creationId xmlns:a16="http://schemas.microsoft.com/office/drawing/2014/main" id="{EC18D5A6-3C02-4145-B620-4EB774E303A4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5875">
                  <a:solidFill>
                    <a:srgbClr val="FFFF00"/>
                  </a:solidFill>
                </a:ln>
                <a:effectLst>
                  <a:innerShdw blurRad="292100">
                    <a:srgbClr val="FFC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25" name="五角星 2">
                  <a:extLst>
                    <a:ext uri="{FF2B5EF4-FFF2-40B4-BE49-F238E27FC236}">
                      <a16:creationId xmlns:a16="http://schemas.microsoft.com/office/drawing/2014/main" id="{B900EC14-D990-440C-AC9F-9946A140913F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26" name="五角星 2">
                  <a:extLst>
                    <a:ext uri="{FF2B5EF4-FFF2-40B4-BE49-F238E27FC236}">
                      <a16:creationId xmlns:a16="http://schemas.microsoft.com/office/drawing/2014/main" id="{232B01A5-E026-4631-8F04-F16E7C0E6A59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  <a:gd name="connsiteX0-281" fmla="*/ 0 w 195060"/>
                    <a:gd name="connsiteY0-282" fmla="*/ 223173 h 223173"/>
                    <a:gd name="connsiteX1-283" fmla="*/ 195060 w 195060"/>
                    <a:gd name="connsiteY1-284" fmla="*/ 0 h 22317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</p:grpSp>
        </p:grpSp>
        <p:grpSp>
          <p:nvGrpSpPr>
            <p:cNvPr id="16" name="组合 73">
              <a:extLst>
                <a:ext uri="{FF2B5EF4-FFF2-40B4-BE49-F238E27FC236}">
                  <a16:creationId xmlns:a16="http://schemas.microsoft.com/office/drawing/2014/main" id="{4D86DB2B-79E7-4B4D-904D-BC6F520C2B18}"/>
                </a:ext>
              </a:extLst>
            </p:cNvPr>
            <p:cNvGrpSpPr/>
            <p:nvPr/>
          </p:nvGrpSpPr>
          <p:grpSpPr>
            <a:xfrm rot="2427509">
              <a:off x="3967980" y="667420"/>
              <a:ext cx="495774" cy="486658"/>
              <a:chOff x="10646778" y="4753862"/>
              <a:chExt cx="751521" cy="737702"/>
            </a:xfrm>
          </p:grpSpPr>
          <p:sp>
            <p:nvSpPr>
              <p:cNvPr id="17" name="五角星 2">
                <a:extLst>
                  <a:ext uri="{FF2B5EF4-FFF2-40B4-BE49-F238E27FC236}">
                    <a16:creationId xmlns:a16="http://schemas.microsoft.com/office/drawing/2014/main" id="{0E0F4BDF-790F-4A47-AE45-6EEBBB8489B1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>
                  <a:solidFill>
                    <a:srgbClr val="AACBE6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endParaRPr>
              </a:p>
            </p:txBody>
          </p:sp>
          <p:grpSp>
            <p:nvGrpSpPr>
              <p:cNvPr id="18" name="组合 75">
                <a:extLst>
                  <a:ext uri="{FF2B5EF4-FFF2-40B4-BE49-F238E27FC236}">
                    <a16:creationId xmlns:a16="http://schemas.microsoft.com/office/drawing/2014/main" id="{81221ABE-2F90-44BC-B0C5-F7F40BB1981C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19" name="五角星 2">
                  <a:extLst>
                    <a:ext uri="{FF2B5EF4-FFF2-40B4-BE49-F238E27FC236}">
                      <a16:creationId xmlns:a16="http://schemas.microsoft.com/office/drawing/2014/main" id="{9CB9D3EE-75EC-4831-ADFB-DE8AA6FEB09A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8AFA4C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76CE0C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20" name="五角星 2">
                  <a:extLst>
                    <a:ext uri="{FF2B5EF4-FFF2-40B4-BE49-F238E27FC236}">
                      <a16:creationId xmlns:a16="http://schemas.microsoft.com/office/drawing/2014/main" id="{1FBC2129-A203-471A-96C3-52ED3E6091EB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21" name="五角星 2">
                  <a:extLst>
                    <a:ext uri="{FF2B5EF4-FFF2-40B4-BE49-F238E27FC236}">
                      <a16:creationId xmlns:a16="http://schemas.microsoft.com/office/drawing/2014/main" id="{86C0AB23-C38B-4CAC-8231-D03C22D3A4E2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  <a:gd name="connsiteX0-281" fmla="*/ 0 w 195060"/>
                    <a:gd name="connsiteY0-282" fmla="*/ 223173 h 223173"/>
                    <a:gd name="connsiteX1-283" fmla="*/ 195060 w 195060"/>
                    <a:gd name="connsiteY1-284" fmla="*/ 0 h 22317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</p:grpSp>
        </p:grpSp>
      </p:grpSp>
      <p:pic>
        <p:nvPicPr>
          <p:cNvPr id="2" name="图片 8">
            <a:extLst>
              <a:ext uri="{FF2B5EF4-FFF2-40B4-BE49-F238E27FC236}">
                <a16:creationId xmlns:a16="http://schemas.microsoft.com/office/drawing/2014/main" id="{30544F70-1D05-4A3F-AF98-5DA538025B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/>
        </p:blipFill>
        <p:spPr>
          <a:xfrm>
            <a:off x="10809223" y="3064981"/>
            <a:ext cx="1796302" cy="4025448"/>
          </a:xfrm>
          <a:prstGeom prst="rect">
            <a:avLst/>
          </a:prstGeom>
        </p:spPr>
      </p:pic>
      <p:pic>
        <p:nvPicPr>
          <p:cNvPr id="3" name="图片 12">
            <a:extLst>
              <a:ext uri="{FF2B5EF4-FFF2-40B4-BE49-F238E27FC236}">
                <a16:creationId xmlns:a16="http://schemas.microsoft.com/office/drawing/2014/main" id="{6B451D9C-E880-4EC4-A5D0-E70602129E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05"/>
          <a:stretch/>
        </p:blipFill>
        <p:spPr>
          <a:xfrm>
            <a:off x="0" y="5909187"/>
            <a:ext cx="12192000" cy="1051733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52439295-6B4C-402B-A6EA-B3344116780F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-88507" y="-611496"/>
            <a:ext cx="3082438" cy="308243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04D8D025-8503-4434-86C2-04182D6A4C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887" y="1562238"/>
            <a:ext cx="1180152" cy="776808"/>
          </a:xfrm>
          <a:prstGeom prst="rect">
            <a:avLst/>
          </a:prstGeom>
        </p:spPr>
      </p:pic>
      <p:pic>
        <p:nvPicPr>
          <p:cNvPr id="6" name="图片 15">
            <a:extLst>
              <a:ext uri="{FF2B5EF4-FFF2-40B4-BE49-F238E27FC236}">
                <a16:creationId xmlns:a16="http://schemas.microsoft.com/office/drawing/2014/main" id="{4714260A-3955-475B-9358-6A9E0310E7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8149" y="-281842"/>
            <a:ext cx="2047884" cy="1755330"/>
          </a:xfrm>
          <a:prstGeom prst="rect">
            <a:avLst/>
          </a:prstGeom>
        </p:spPr>
      </p:pic>
      <p:pic>
        <p:nvPicPr>
          <p:cNvPr id="7" name="图片 15">
            <a:extLst>
              <a:ext uri="{FF2B5EF4-FFF2-40B4-BE49-F238E27FC236}">
                <a16:creationId xmlns:a16="http://schemas.microsoft.com/office/drawing/2014/main" id="{FE50E109-934F-4B17-82AD-B5FF2E659A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1782" y="3372743"/>
            <a:ext cx="1384300" cy="1186543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92D2142B-3547-4603-AB10-24C5F2AB0F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2511" y="522874"/>
            <a:ext cx="934147" cy="80069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2339046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633229"/>
            <a:ext cx="4466358" cy="54929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15832" y="1615771"/>
            <a:ext cx="5775158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8800" b="1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latin typeface="UTM Guanine" panose="02040603050506020204" pitchFamily="18" charset="0"/>
              </a:rPr>
              <a:t>VIẾT BÀI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02889" y="3062321"/>
            <a:ext cx="4506334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8000">
                <a:solidFill>
                  <a:schemeClr val="accent6">
                    <a:lumMod val="75000"/>
                  </a:schemeClr>
                </a:solidFill>
                <a:latin typeface="#9Slide05 SVNBulgary" pitchFamily="2" charset="0"/>
              </a:rPr>
              <a:t> vào vở ô li</a:t>
            </a:r>
          </a:p>
        </p:txBody>
      </p:sp>
    </p:spTree>
    <p:extLst>
      <p:ext uri="{BB962C8B-B14F-4D97-AF65-F5344CB8AC3E}">
        <p14:creationId xmlns:p14="http://schemas.microsoft.com/office/powerpoint/2010/main" val="29454300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缺角矩形 5">
            <a:extLst>
              <a:ext uri="{FF2B5EF4-FFF2-40B4-BE49-F238E27FC236}">
                <a16:creationId xmlns:a16="http://schemas.microsoft.com/office/drawing/2014/main" id="{2B518A92-8448-401E-BF31-39EFC6BAC5CE}"/>
              </a:ext>
            </a:extLst>
          </p:cNvPr>
          <p:cNvSpPr/>
          <p:nvPr/>
        </p:nvSpPr>
        <p:spPr>
          <a:xfrm>
            <a:off x="522096" y="793487"/>
            <a:ext cx="11194549" cy="6064513"/>
          </a:xfrm>
          <a:prstGeom prst="plaque">
            <a:avLst>
              <a:gd name="adj" fmla="val 8476"/>
            </a:avLst>
          </a:prstGeom>
          <a:solidFill>
            <a:schemeClr val="bg1"/>
          </a:solidFill>
          <a:ln w="57150">
            <a:solidFill>
              <a:srgbClr val="448E40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" name="图片 27">
            <a:extLst>
              <a:ext uri="{FF2B5EF4-FFF2-40B4-BE49-F238E27FC236}">
                <a16:creationId xmlns:a16="http://schemas.microsoft.com/office/drawing/2014/main" id="{0ED1CDB1-5560-4342-BF70-C6053161B3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87"/>
          <a:stretch/>
        </p:blipFill>
        <p:spPr>
          <a:xfrm>
            <a:off x="-1" y="5389719"/>
            <a:ext cx="12238745" cy="14682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88709" y="1932917"/>
            <a:ext cx="101938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2060"/>
                </a:solidFill>
                <a:latin typeface="UTM Avo" panose="02040603050506020204" pitchFamily="18" charset="0"/>
              </a:rPr>
              <a:t>      Tớ rất thích các đồ chơi truyền thống như diều, chong chóng, đèn ông sao. Tớ cũng thích các đồ chơi hiện đại như lê-gô, ô tô điều khiển từ xa, siêu nhân. Đồ chơi nào tớ cũng giữ gìn cẩn thận.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D264AB-2E2C-6995-3907-415118104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061" y="1017039"/>
            <a:ext cx="5438103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4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1030767-7065-4315-B5DF-D55CE56BB35F}"/>
              </a:ext>
            </a:extLst>
          </p:cNvPr>
          <p:cNvGrpSpPr/>
          <p:nvPr/>
        </p:nvGrpSpPr>
        <p:grpSpPr>
          <a:xfrm>
            <a:off x="3288282" y="544810"/>
            <a:ext cx="8193455" cy="4844909"/>
            <a:chOff x="1860056" y="218369"/>
            <a:chExt cx="8193455" cy="4844909"/>
          </a:xfrm>
        </p:grpSpPr>
        <p:pic>
          <p:nvPicPr>
            <p:cNvPr id="5" name="图片 96">
              <a:extLst>
                <a:ext uri="{FF2B5EF4-FFF2-40B4-BE49-F238E27FC236}">
                  <a16:creationId xmlns:a16="http://schemas.microsoft.com/office/drawing/2014/main" id="{5B2D5872-215A-4563-9798-7BF47326BD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09" r="63387" b="43217"/>
            <a:stretch>
              <a:fillRect/>
            </a:stretch>
          </p:blipFill>
          <p:spPr>
            <a:xfrm>
              <a:off x="1860056" y="218369"/>
              <a:ext cx="8193455" cy="4844909"/>
            </a:xfrm>
            <a:prstGeom prst="rect">
              <a:avLst/>
            </a:prstGeom>
          </p:spPr>
        </p:pic>
        <p:grpSp>
          <p:nvGrpSpPr>
            <p:cNvPr id="6" name="组合 67">
              <a:extLst>
                <a:ext uri="{FF2B5EF4-FFF2-40B4-BE49-F238E27FC236}">
                  <a16:creationId xmlns:a16="http://schemas.microsoft.com/office/drawing/2014/main" id="{1C8F6427-7F04-4792-BC1F-1E7F920CCEBA}"/>
                </a:ext>
              </a:extLst>
            </p:cNvPr>
            <p:cNvGrpSpPr/>
            <p:nvPr/>
          </p:nvGrpSpPr>
          <p:grpSpPr>
            <a:xfrm rot="2224307">
              <a:off x="6139339" y="955660"/>
              <a:ext cx="479816" cy="470993"/>
              <a:chOff x="10646778" y="4753862"/>
              <a:chExt cx="751521" cy="737702"/>
            </a:xfrm>
          </p:grpSpPr>
          <p:sp>
            <p:nvSpPr>
              <p:cNvPr id="13" name="五角星 2">
                <a:extLst>
                  <a:ext uri="{FF2B5EF4-FFF2-40B4-BE49-F238E27FC236}">
                    <a16:creationId xmlns:a16="http://schemas.microsoft.com/office/drawing/2014/main" id="{5DF0DA58-34A4-4152-9363-DFC06055D978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>
                  <a:solidFill>
                    <a:srgbClr val="AACBE6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endParaRPr>
              </a:p>
            </p:txBody>
          </p:sp>
          <p:grpSp>
            <p:nvGrpSpPr>
              <p:cNvPr id="14" name="组合 69">
                <a:extLst>
                  <a:ext uri="{FF2B5EF4-FFF2-40B4-BE49-F238E27FC236}">
                    <a16:creationId xmlns:a16="http://schemas.microsoft.com/office/drawing/2014/main" id="{CE165EB7-646D-4B4A-A3FA-A718FE411B4D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15" name="五角星 2">
                  <a:extLst>
                    <a:ext uri="{FF2B5EF4-FFF2-40B4-BE49-F238E27FC236}">
                      <a16:creationId xmlns:a16="http://schemas.microsoft.com/office/drawing/2014/main" id="{EC18D5A6-3C02-4145-B620-4EB774E303A4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5875">
                  <a:solidFill>
                    <a:srgbClr val="FFFF00"/>
                  </a:solidFill>
                </a:ln>
                <a:effectLst>
                  <a:innerShdw blurRad="292100">
                    <a:srgbClr val="FFC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16" name="五角星 2">
                  <a:extLst>
                    <a:ext uri="{FF2B5EF4-FFF2-40B4-BE49-F238E27FC236}">
                      <a16:creationId xmlns:a16="http://schemas.microsoft.com/office/drawing/2014/main" id="{B900EC14-D990-440C-AC9F-9946A140913F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17" name="五角星 2">
                  <a:extLst>
                    <a:ext uri="{FF2B5EF4-FFF2-40B4-BE49-F238E27FC236}">
                      <a16:creationId xmlns:a16="http://schemas.microsoft.com/office/drawing/2014/main" id="{232B01A5-E026-4631-8F04-F16E7C0E6A59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  <a:gd name="connsiteX0-281" fmla="*/ 0 w 195060"/>
                    <a:gd name="connsiteY0-282" fmla="*/ 223173 h 223173"/>
                    <a:gd name="connsiteX1-283" fmla="*/ 195060 w 195060"/>
                    <a:gd name="connsiteY1-284" fmla="*/ 0 h 22317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</p:grpSp>
        </p:grpSp>
        <p:grpSp>
          <p:nvGrpSpPr>
            <p:cNvPr id="7" name="组合 73">
              <a:extLst>
                <a:ext uri="{FF2B5EF4-FFF2-40B4-BE49-F238E27FC236}">
                  <a16:creationId xmlns:a16="http://schemas.microsoft.com/office/drawing/2014/main" id="{4D86DB2B-79E7-4B4D-904D-BC6F520C2B18}"/>
                </a:ext>
              </a:extLst>
            </p:cNvPr>
            <p:cNvGrpSpPr/>
            <p:nvPr/>
          </p:nvGrpSpPr>
          <p:grpSpPr>
            <a:xfrm rot="2427509">
              <a:off x="3967980" y="667420"/>
              <a:ext cx="495774" cy="486658"/>
              <a:chOff x="10646778" y="4753862"/>
              <a:chExt cx="751521" cy="737702"/>
            </a:xfrm>
          </p:grpSpPr>
          <p:sp>
            <p:nvSpPr>
              <p:cNvPr id="8" name="五角星 2">
                <a:extLst>
                  <a:ext uri="{FF2B5EF4-FFF2-40B4-BE49-F238E27FC236}">
                    <a16:creationId xmlns:a16="http://schemas.microsoft.com/office/drawing/2014/main" id="{0E0F4BDF-790F-4A47-AE45-6EEBBB8489B1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>
                  <a:solidFill>
                    <a:srgbClr val="AACBE6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endParaRPr>
              </a:p>
            </p:txBody>
          </p:sp>
          <p:grpSp>
            <p:nvGrpSpPr>
              <p:cNvPr id="9" name="组合 75">
                <a:extLst>
                  <a:ext uri="{FF2B5EF4-FFF2-40B4-BE49-F238E27FC236}">
                    <a16:creationId xmlns:a16="http://schemas.microsoft.com/office/drawing/2014/main" id="{81221ABE-2F90-44BC-B0C5-F7F40BB1981C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10" name="五角星 2">
                  <a:extLst>
                    <a:ext uri="{FF2B5EF4-FFF2-40B4-BE49-F238E27FC236}">
                      <a16:creationId xmlns:a16="http://schemas.microsoft.com/office/drawing/2014/main" id="{9CB9D3EE-75EC-4831-ADFB-DE8AA6FEB09A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8AFA4C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76CE0C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11" name="五角星 2">
                  <a:extLst>
                    <a:ext uri="{FF2B5EF4-FFF2-40B4-BE49-F238E27FC236}">
                      <a16:creationId xmlns:a16="http://schemas.microsoft.com/office/drawing/2014/main" id="{1FBC2129-A203-471A-96C3-52ED3E6091EB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12" name="五角星 2">
                  <a:extLst>
                    <a:ext uri="{FF2B5EF4-FFF2-40B4-BE49-F238E27FC236}">
                      <a16:creationId xmlns:a16="http://schemas.microsoft.com/office/drawing/2014/main" id="{86C0AB23-C38B-4CAC-8231-D03C22D3A4E2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  <a:gd name="connsiteX0-281" fmla="*/ 0 w 195060"/>
                    <a:gd name="connsiteY0-282" fmla="*/ 223173 h 223173"/>
                    <a:gd name="connsiteX1-283" fmla="*/ 195060 w 195060"/>
                    <a:gd name="connsiteY1-284" fmla="*/ 0 h 22317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</p:grpSp>
        </p:grpSp>
      </p:grpSp>
      <p:pic>
        <p:nvPicPr>
          <p:cNvPr id="3" name="图片 17">
            <a:extLst>
              <a:ext uri="{FF2B5EF4-FFF2-40B4-BE49-F238E27FC236}">
                <a16:creationId xmlns:a16="http://schemas.microsoft.com/office/drawing/2014/main" id="{22AF6678-FE35-46DF-9B7B-3A00C5CE74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3" t="121" r="2803" b="68668"/>
          <a:stretch/>
        </p:blipFill>
        <p:spPr>
          <a:xfrm>
            <a:off x="174001" y="2273117"/>
            <a:ext cx="4341237" cy="4764254"/>
          </a:xfrm>
          <a:prstGeom prst="rect">
            <a:avLst/>
          </a:prstGeom>
        </p:spPr>
      </p:pic>
      <p:pic>
        <p:nvPicPr>
          <p:cNvPr id="2" name="图片 27">
            <a:extLst>
              <a:ext uri="{FF2B5EF4-FFF2-40B4-BE49-F238E27FC236}">
                <a16:creationId xmlns:a16="http://schemas.microsoft.com/office/drawing/2014/main" id="{0ED1CDB1-5560-4342-BF70-C6053161B3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87"/>
          <a:stretch/>
        </p:blipFill>
        <p:spPr>
          <a:xfrm>
            <a:off x="-1" y="5389719"/>
            <a:ext cx="12238745" cy="146828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215864" y="2507979"/>
            <a:ext cx="6338290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8800">
                <a:solidFill>
                  <a:srgbClr val="92D050"/>
                </a:solidFill>
                <a:latin typeface="#9Slide05 SVNBulgary" pitchFamily="2" charset="0"/>
              </a:rPr>
              <a:t>Bài tập chính tả</a:t>
            </a:r>
          </a:p>
        </p:txBody>
      </p:sp>
      <p:pic>
        <p:nvPicPr>
          <p:cNvPr id="19" name="图片 14">
            <a:extLst>
              <a:ext uri="{FF2B5EF4-FFF2-40B4-BE49-F238E27FC236}">
                <a16:creationId xmlns:a16="http://schemas.microsoft.com/office/drawing/2014/main" id="{04D8D025-8503-4434-86C2-04182D6A4C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887" y="1562238"/>
            <a:ext cx="1180152" cy="776808"/>
          </a:xfrm>
          <a:prstGeom prst="rect">
            <a:avLst/>
          </a:prstGeom>
        </p:spPr>
      </p:pic>
      <p:pic>
        <p:nvPicPr>
          <p:cNvPr id="20" name="图片 15">
            <a:extLst>
              <a:ext uri="{FF2B5EF4-FFF2-40B4-BE49-F238E27FC236}">
                <a16:creationId xmlns:a16="http://schemas.microsoft.com/office/drawing/2014/main" id="{4714260A-3955-475B-9358-6A9E0310E7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8149" y="-281842"/>
            <a:ext cx="2047884" cy="175533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6005106" y="1301775"/>
            <a:ext cx="1279044" cy="1206204"/>
            <a:chOff x="6005106" y="1301775"/>
            <a:chExt cx="1279044" cy="1206204"/>
          </a:xfrm>
        </p:grpSpPr>
        <p:sp>
          <p:nvSpPr>
            <p:cNvPr id="22" name="Oval 21"/>
            <p:cNvSpPr/>
            <p:nvPr/>
          </p:nvSpPr>
          <p:spPr>
            <a:xfrm>
              <a:off x="6005106" y="1492672"/>
              <a:ext cx="1103857" cy="1015307"/>
            </a:xfrm>
            <a:prstGeom prst="ellipse">
              <a:avLst/>
            </a:prstGeom>
            <a:solidFill>
              <a:srgbClr val="FFCCFF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110829" y="1301775"/>
              <a:ext cx="117332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r>
                <a:rPr lang="en-US" sz="7200">
                  <a:solidFill>
                    <a:srgbClr val="92D050"/>
                  </a:solidFill>
                  <a:latin typeface="#9Slide05 SVNBulgary" pitchFamily="2" charset="0"/>
                </a:rPr>
                <a:t>02</a:t>
              </a:r>
              <a:endParaRPr lang="en-US" sz="7200">
                <a:solidFill>
                  <a:srgbClr val="92D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085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413</Words>
  <Application>Microsoft Office PowerPoint</Application>
  <PresentationFormat>Widescreen</PresentationFormat>
  <Paragraphs>56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39" baseType="lpstr">
      <vt:lpstr>Calibri Light</vt:lpstr>
      <vt:lpstr>SVN-Newton</vt:lpstr>
      <vt:lpstr>#9Slide05 Aphrodite Pro</vt:lpstr>
      <vt:lpstr>UTM Aptima</vt:lpstr>
      <vt:lpstr>UTM Avenida</vt:lpstr>
      <vt:lpstr>SVN-Dancing Script</vt:lpstr>
      <vt:lpstr>#9Slide07 IcielBC Cubano Normal</vt:lpstr>
      <vt:lpstr>Calibri</vt:lpstr>
      <vt:lpstr>UTM Soraya</vt:lpstr>
      <vt:lpstr>Chango</vt:lpstr>
      <vt:lpstr>zihun35hao-jindianyahei</vt:lpstr>
      <vt:lpstr>UTM Guanine</vt:lpstr>
      <vt:lpstr>思源黑体 CN Regular</vt:lpstr>
      <vt:lpstr>字魂70号-灵悦黑体</vt:lpstr>
      <vt:lpstr>Arial</vt:lpstr>
      <vt:lpstr>#9Slide07 HoneyCream</vt:lpstr>
      <vt:lpstr>SVN-Poky's</vt:lpstr>
      <vt:lpstr>Times New Roman</vt:lpstr>
      <vt:lpstr>#9Slide05 VL Fadilla</vt:lpstr>
      <vt:lpstr>#9Slide05 SVNBulgary</vt:lpstr>
      <vt:lpstr>#9Slide07 IcielPony</vt:lpstr>
      <vt:lpstr>UTM Avo</vt:lpstr>
      <vt:lpstr>Wingdings 2</vt:lpstr>
      <vt:lpstr>Office Theme</vt:lpstr>
      <vt:lpstr>4_Awesome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nghe viet Do choi yeu thich</dc:title>
  <dc:subject>tv 2</dc:subject>
  <dc:creator>BÍCH</dc:creator>
  <cp:keywords>MĂNGNON</cp:keywords>
  <cp:lastModifiedBy>Windows User</cp:lastModifiedBy>
  <cp:revision>32</cp:revision>
  <dcterms:created xsi:type="dcterms:W3CDTF">2022-10-24T17:38:54Z</dcterms:created>
  <dcterms:modified xsi:type="dcterms:W3CDTF">2022-10-31T06:32:20Z</dcterms:modified>
</cp:coreProperties>
</file>