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45" r:id="rId3"/>
    <p:sldMasterId id="2147483747" r:id="rId4"/>
    <p:sldMasterId id="2147483749" r:id="rId5"/>
    <p:sldMasterId id="2147483761" r:id="rId6"/>
  </p:sldMasterIdLst>
  <p:notesMasterIdLst>
    <p:notesMasterId r:id="rId22"/>
  </p:notesMasterIdLst>
  <p:sldIdLst>
    <p:sldId id="288" r:id="rId7"/>
    <p:sldId id="266" r:id="rId8"/>
    <p:sldId id="298" r:id="rId9"/>
    <p:sldId id="260" r:id="rId10"/>
    <p:sldId id="299" r:id="rId11"/>
    <p:sldId id="300" r:id="rId12"/>
    <p:sldId id="262" r:id="rId13"/>
    <p:sldId id="280" r:id="rId14"/>
    <p:sldId id="297" r:id="rId15"/>
    <p:sldId id="292" r:id="rId16"/>
    <p:sldId id="301" r:id="rId17"/>
    <p:sldId id="302" r:id="rId18"/>
    <p:sldId id="303" r:id="rId19"/>
    <p:sldId id="29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8000-F0DE-425C-9F4B-4D8D5719A699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6CC3-E906-4BEF-934B-CBCBDB99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1843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86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659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608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6333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09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570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207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536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3942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840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408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48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315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798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3239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859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6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284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0783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61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84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0678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31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3571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12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189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17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926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484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7590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877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315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500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4935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8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655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8015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98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814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3260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935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9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70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3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02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1386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6321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3903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482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85262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35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7790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8617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26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1706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667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616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93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775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9683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848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2173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421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7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7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71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1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28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289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32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92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6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70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6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710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31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35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269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880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9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878042-8E70-CC04-11D5-85B5B4D2F032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237045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5" r:id="rId34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4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763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2025/8/13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31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4.wdp"/><Relationship Id="rId12" Type="http://schemas.openxmlformats.org/officeDocument/2006/relationships/image" Target="../media/image3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70.xml"/><Relationship Id="rId7" Type="http://schemas.microsoft.com/office/2007/relationships/hdphoto" Target="../media/hdphoto6.wdp"/><Relationship Id="rId12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0.png"/><Relationship Id="rId12" Type="http://schemas.openxmlformats.org/officeDocument/2006/relationships/image" Target="../media/image3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60634-3D80-644A-5F21-B300D081A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6" y="-131915"/>
            <a:ext cx="3182388" cy="205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A827F-5D1B-456E-350B-356B9957B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915835"/>
            <a:ext cx="6862945" cy="163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C5983-ABAF-7A0F-8967-A5A1098B2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186" y="2229931"/>
            <a:ext cx="8644877" cy="142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20" y="134741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C6C57C-FE8B-CFB8-A581-FD0FC6755819}"/>
              </a:ext>
            </a:extLst>
          </p:cNvPr>
          <p:cNvSpPr/>
          <p:nvPr/>
        </p:nvSpPr>
        <p:spPr>
          <a:xfrm>
            <a:off x="1078523" y="7897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7BEAB-CD06-1E6C-FF42-04BAA1D8A37C}"/>
              </a:ext>
            </a:extLst>
          </p:cNvPr>
          <p:cNvSpPr txBox="1"/>
          <p:nvPr/>
        </p:nvSpPr>
        <p:spPr>
          <a:xfrm>
            <a:off x="1601743" y="785236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C90F2-0D8F-A848-5D35-729A587BF46C}"/>
              </a:ext>
            </a:extLst>
          </p:cNvPr>
          <p:cNvGrpSpPr/>
          <p:nvPr/>
        </p:nvGrpSpPr>
        <p:grpSpPr>
          <a:xfrm>
            <a:off x="882946" y="1765183"/>
            <a:ext cx="2772984" cy="700550"/>
            <a:chOff x="2563090" y="4391891"/>
            <a:chExt cx="217976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8267EF-D5CF-23F7-4994-81ED89FB0181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4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9A6B7F-2FC4-450F-F502-5CE34322E684}"/>
                </a:ext>
              </a:extLst>
            </p:cNvPr>
            <p:cNvSpPr/>
            <p:nvPr/>
          </p:nvSpPr>
          <p:spPr>
            <a:xfrm>
              <a:off x="4204917" y="4431509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56B9CC-4D8B-CA47-6FBB-43F10EE4FD7C}"/>
              </a:ext>
            </a:extLst>
          </p:cNvPr>
          <p:cNvGrpSpPr/>
          <p:nvPr/>
        </p:nvGrpSpPr>
        <p:grpSpPr>
          <a:xfrm>
            <a:off x="926181" y="2684312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DD8EC91-2B8B-411C-C942-9AFDE200885E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7=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C4444E-535A-C28C-6EB1-E61C57EF6845}"/>
                </a:ext>
              </a:extLst>
            </p:cNvPr>
            <p:cNvSpPr/>
            <p:nvPr/>
          </p:nvSpPr>
          <p:spPr>
            <a:xfrm>
              <a:off x="3564488" y="4429990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4B1B5A-7754-F29D-A1D0-1905141EF3A8}"/>
              </a:ext>
            </a:extLst>
          </p:cNvPr>
          <p:cNvGrpSpPr/>
          <p:nvPr/>
        </p:nvGrpSpPr>
        <p:grpSpPr>
          <a:xfrm>
            <a:off x="8120496" y="1830216"/>
            <a:ext cx="2833254" cy="700550"/>
            <a:chOff x="2563090" y="4391891"/>
            <a:chExt cx="2227142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8AA10D5-F512-441B-7E8F-D96A942BAD9E}"/>
                </a:ext>
              </a:extLst>
            </p:cNvPr>
            <p:cNvSpPr/>
            <p:nvPr/>
          </p:nvSpPr>
          <p:spPr>
            <a:xfrm>
              <a:off x="2563090" y="4391891"/>
              <a:ext cx="2227142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2 – 6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2EAF2DB-0F67-E374-1EA0-D2299C486A4F}"/>
                </a:ext>
              </a:extLst>
            </p:cNvPr>
            <p:cNvSpPr/>
            <p:nvPr/>
          </p:nvSpPr>
          <p:spPr>
            <a:xfrm>
              <a:off x="4214705" y="4436924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1B004E-3380-E650-890B-AB2336D75DF7}"/>
              </a:ext>
            </a:extLst>
          </p:cNvPr>
          <p:cNvGrpSpPr/>
          <p:nvPr/>
        </p:nvGrpSpPr>
        <p:grpSpPr>
          <a:xfrm>
            <a:off x="8120495" y="2738865"/>
            <a:ext cx="2423680" cy="700549"/>
            <a:chOff x="2563091" y="4391891"/>
            <a:chExt cx="1295200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61DA5A4-606E-46C6-D07B-D2C113D80264}"/>
                </a:ext>
              </a:extLst>
            </p:cNvPr>
            <p:cNvSpPr/>
            <p:nvPr/>
          </p:nvSpPr>
          <p:spPr>
            <a:xfrm>
              <a:off x="2563091" y="4391891"/>
              <a:ext cx="1295200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6C991C9-7A20-C9CC-9B12-7A7C28A3DCB5}"/>
                </a:ext>
              </a:extLst>
            </p:cNvPr>
            <p:cNvSpPr/>
            <p:nvPr/>
          </p:nvSpPr>
          <p:spPr>
            <a:xfrm>
              <a:off x="3366603" y="4408806"/>
              <a:ext cx="365114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4D17F-EDDA-17E1-FAD7-67EC0575D71C}"/>
              </a:ext>
            </a:extLst>
          </p:cNvPr>
          <p:cNvGrpSpPr/>
          <p:nvPr/>
        </p:nvGrpSpPr>
        <p:grpSpPr>
          <a:xfrm>
            <a:off x="4378041" y="1842287"/>
            <a:ext cx="2822861" cy="700550"/>
            <a:chOff x="2563090" y="4391891"/>
            <a:chExt cx="2218971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BD8BB4-81DD-11F4-E4A9-C453804FE6D4}"/>
                </a:ext>
              </a:extLst>
            </p:cNvPr>
            <p:cNvSpPr/>
            <p:nvPr/>
          </p:nvSpPr>
          <p:spPr>
            <a:xfrm>
              <a:off x="2563090" y="4391891"/>
              <a:ext cx="2218971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6 – 3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22F920-5A91-C3D2-0834-B2FCD54A9D27}"/>
                </a:ext>
              </a:extLst>
            </p:cNvPr>
            <p:cNvSpPr/>
            <p:nvPr/>
          </p:nvSpPr>
          <p:spPr>
            <a:xfrm>
              <a:off x="4228518" y="4441461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B7657D-F778-40E6-2DB8-1B70A1695F92}"/>
              </a:ext>
            </a:extLst>
          </p:cNvPr>
          <p:cNvGrpSpPr/>
          <p:nvPr/>
        </p:nvGrpSpPr>
        <p:grpSpPr>
          <a:xfrm>
            <a:off x="4378042" y="2750936"/>
            <a:ext cx="2441860" cy="700549"/>
            <a:chOff x="2563092" y="4391891"/>
            <a:chExt cx="1503564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661B21F-3CB4-65AC-8291-536B4F7933E6}"/>
                </a:ext>
              </a:extLst>
            </p:cNvPr>
            <p:cNvSpPr/>
            <p:nvPr/>
          </p:nvSpPr>
          <p:spPr>
            <a:xfrm>
              <a:off x="2563092" y="4391891"/>
              <a:ext cx="1503564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9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00C2C82-90BD-2BF0-C106-384B45C99CCE}"/>
                </a:ext>
              </a:extLst>
            </p:cNvPr>
            <p:cNvSpPr/>
            <p:nvPr/>
          </p:nvSpPr>
          <p:spPr>
            <a:xfrm>
              <a:off x="3490157" y="441103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pic>
        <p:nvPicPr>
          <p:cNvPr id="67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id="{223DFFEC-1BC4-F8F7-475E-BFAF5F91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22" y="303699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EB31AC8-A54A-B1C9-BC5A-F41A0014FF23}"/>
              </a:ext>
            </a:extLst>
          </p:cNvPr>
          <p:cNvSpPr/>
          <p:nvPr/>
        </p:nvSpPr>
        <p:spPr>
          <a:xfrm>
            <a:off x="2250566" y="4057650"/>
            <a:ext cx="3493009" cy="1219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9BDAC7-AA8A-AC57-68DA-A00E64F1FBC1}"/>
              </a:ext>
            </a:extLst>
          </p:cNvPr>
          <p:cNvSpPr txBox="1"/>
          <p:nvPr/>
        </p:nvSpPr>
        <p:spPr>
          <a:xfrm>
            <a:off x="409575" y="18383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40F507-C61D-7BD2-90CB-0D6911A714D7}"/>
              </a:ext>
            </a:extLst>
          </p:cNvPr>
          <p:cNvSpPr txBox="1"/>
          <p:nvPr/>
        </p:nvSpPr>
        <p:spPr>
          <a:xfrm>
            <a:off x="3905249" y="1866900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41F0E9-6338-60FA-4660-2EBE6C6DEB89}"/>
              </a:ext>
            </a:extLst>
          </p:cNvPr>
          <p:cNvSpPr txBox="1"/>
          <p:nvPr/>
        </p:nvSpPr>
        <p:spPr>
          <a:xfrm>
            <a:off x="7600949" y="1895475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73" name="1">
            <a:extLst>
              <a:ext uri="{FF2B5EF4-FFF2-40B4-BE49-F238E27FC236}">
                <a16:creationId xmlns:a16="http://schemas.microsoft.com/office/drawing/2014/main" id="{9E2AA78D-3A9B-C3FD-6C99-00081D1705A7}"/>
              </a:ext>
            </a:extLst>
          </p:cNvPr>
          <p:cNvSpPr/>
          <p:nvPr/>
        </p:nvSpPr>
        <p:spPr>
          <a:xfrm>
            <a:off x="2836279" y="1704975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2">
            <a:extLst>
              <a:ext uri="{FF2B5EF4-FFF2-40B4-BE49-F238E27FC236}">
                <a16:creationId xmlns:a16="http://schemas.microsoft.com/office/drawing/2014/main" id="{FCB860E9-07E8-2D27-D3DE-994B262B98EC}"/>
              </a:ext>
            </a:extLst>
          </p:cNvPr>
          <p:cNvSpPr/>
          <p:nvPr/>
        </p:nvSpPr>
        <p:spPr>
          <a:xfrm>
            <a:off x="2188579" y="2628900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3">
            <a:extLst>
              <a:ext uri="{FF2B5EF4-FFF2-40B4-BE49-F238E27FC236}">
                <a16:creationId xmlns:a16="http://schemas.microsoft.com/office/drawing/2014/main" id="{12681A15-14A2-4AE3-43D9-D970453FAF50}"/>
              </a:ext>
            </a:extLst>
          </p:cNvPr>
          <p:cNvSpPr/>
          <p:nvPr/>
        </p:nvSpPr>
        <p:spPr>
          <a:xfrm>
            <a:off x="6346890" y="177164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5">
            <a:extLst>
              <a:ext uri="{FF2B5EF4-FFF2-40B4-BE49-F238E27FC236}">
                <a16:creationId xmlns:a16="http://schemas.microsoft.com/office/drawing/2014/main" id="{6F470919-5671-A65F-E3AC-91AC9EC59ED2}"/>
              </a:ext>
            </a:extLst>
          </p:cNvPr>
          <p:cNvSpPr/>
          <p:nvPr/>
        </p:nvSpPr>
        <p:spPr>
          <a:xfrm>
            <a:off x="10086954" y="1838325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6">
            <a:extLst>
              <a:ext uri="{FF2B5EF4-FFF2-40B4-BE49-F238E27FC236}">
                <a16:creationId xmlns:a16="http://schemas.microsoft.com/office/drawing/2014/main" id="{AEA56214-1AEF-18C0-4C21-B86E5831A5DA}"/>
              </a:ext>
            </a:extLst>
          </p:cNvPr>
          <p:cNvSpPr/>
          <p:nvPr/>
        </p:nvSpPr>
        <p:spPr>
          <a:xfrm>
            <a:off x="9534504" y="2762250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9" name="Picture 7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C3F049B2-B1A3-0A3B-A8A6-CF70A23EC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4210050"/>
            <a:ext cx="3876675" cy="2857500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F49F260B-F91E-0FF7-EB0B-AD2508DEA27D}"/>
              </a:ext>
            </a:extLst>
          </p:cNvPr>
          <p:cNvSpPr/>
          <p:nvPr/>
        </p:nvSpPr>
        <p:spPr>
          <a:xfrm>
            <a:off x="5879530" y="272668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B668CB-2758-340F-ABBE-F0B31D6A69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3" y="4713597"/>
            <a:ext cx="353531" cy="135402"/>
          </a:xfrm>
          <a:prstGeom prst="rect">
            <a:avLst/>
          </a:prstGeom>
        </p:spPr>
      </p:pic>
      <p:pic>
        <p:nvPicPr>
          <p:cNvPr id="16" name="tải xuống (11)">
            <a:hlinkClick r:id="" action="ppaction://media"/>
            <a:extLst>
              <a:ext uri="{FF2B5EF4-FFF2-40B4-BE49-F238E27FC236}">
                <a16:creationId xmlns:a16="http://schemas.microsoft.com/office/drawing/2014/main" id="{47E5709F-EB37-A143-2569-F31F7B85B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0772" y="184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7222 L -0.02083 0.17222 C 0.00026 0.178 0.00403 0.17847 0.03411 0.19513 C 0.04792 0.20277 0.06159 0.21134 0.07461 0.22245 C 0.10143 0.2449 0.0875 0.23865 0.10377 0.26875 C 0.1164 0.29166 0.12539 0.30162 0.14193 0.3162 C 0.15221 0.32546 0.16133 0.33171 0.17265 0.33657 C 0.17956 0.33958 0.18672 0.34166 0.19375 0.3449 C 0.20182 0.34838 0.20989 0.353 0.21797 0.35717 C 0.22344 0.36296 0.22851 0.36898 0.23424 0.37476 C 0.24323 0.38356 0.25338 0.38981 0.26172 0.40069 C 0.26745 0.40787 0.27265 0.41597 0.27877 0.42245 C 0.28086 0.42453 0.28307 0.42638 0.28515 0.42916 C 0.28763 0.43217 0.2901 0.43912 0.29167 0.44282 C 0.29258 0.44513 0.29388 0.44699 0.29492 0.44953 C 0.30208 0.46689 0.30143 0.4655 0.30625 0.47939 C 0.3082 0.49236 0.30651 0.48726 0.31028 0.49583 L 0.3112 0.5 " pathEditMode="relative" rAng="0" ptsTypes="AAAAAAAAAAAAAAAAAA">
                                      <p:cBhvr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0.17222 L -0.02084 0.17245 C 0.00026 0.17801 0.00403 0.17847 0.03411 0.19514 C 0.04791 0.20278 0.06159 0.21134 0.07461 0.22245 C 0.10143 0.2449 0.0875 0.23865 0.10377 0.26875 C 0.1164 0.29166 0.12539 0.30162 0.14192 0.3162 C 0.15221 0.32546 0.16133 0.33171 0.17265 0.33657 C 0.17955 0.33958 0.18672 0.34166 0.19375 0.3449 C 0.20182 0.34838 0.20989 0.35301 0.21797 0.35717 C 0.22343 0.36296 0.22851 0.36898 0.23424 0.37477 C 0.24323 0.38356 0.25338 0.38981 0.26172 0.40069 C 0.26745 0.40787 0.27265 0.41597 0.27877 0.42245 C 0.28086 0.42453 0.28307 0.42639 0.28515 0.42916 C 0.28763 0.43217 0.2901 0.43912 0.29166 0.44282 C 0.29258 0.44514 0.29388 0.44699 0.29492 0.44953 C 0.30208 0.4669 0.30143 0.46551 0.30625 0.4794 C 0.3082 0.49236 0.30651 0.48727 0.31028 0.49583 L 0.3112 0.5 " pathEditMode="relative" rAng="0" ptsTypes="AAAAAAAA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195 L -0.00065 0.03195 C 0.01003 0.0375 0.02057 0.04329 0.03138 0.04861 C 0.04258 0.05394 0.0875 0.07014 0.10482 0.0875 C 0.11302 0.0956 0.13984 0.13009 0.14935 0.14583 C 0.1556 0.15625 0.16081 0.16898 0.16732 0.17917 C 0.17617 0.19306 0.18659 0.2037 0.19544 0.21806 C 0.19857 0.22315 0.2013 0.2287 0.20482 0.23333 C 0.22018 0.25324 0.22956 0.25995 0.24857 0.27222 C 0.26094 0.28009 0.27409 0.2838 0.28607 0.29445 C 0.29401 0.30139 0.30248 0.30787 0.30951 0.31806 C 0.31211 0.32176 0.31432 0.32616 0.31732 0.32917 C 0.328 0.33958 0.33945 0.34745 0.35013 0.35833 C 0.35977 0.36806 0.36862 0.38033 0.37904 0.3875 C 0.39531 0.39861 0.38568 0.39236 0.40794 0.40556 C 0.41029 0.4088 0.41276 0.41134 0.41498 0.41528 C 0.42188 0.42755 0.4207 0.4287 0.42591 0.44028 C 0.42656 0.44167 0.42761 0.44283 0.42826 0.44445 C 0.43307 0.45648 0.42487 0.44259 0.43373 0.45833 C 0.43438 0.45949 0.43529 0.45995 0.43607 0.46111 C 0.43789 0.46366 0.43984 0.4662 0.44154 0.46945 C 0.44375 0.47408 0.44596 0.47917 0.44779 0.48472 C 0.45274 0.5 0.46185 0.53171 0.46185 0.53171 C 0.4625 0.52824 0.46289 0.52546 0.46419 0.52222 C 0.46458 0.52107 0.46524 0.52037 0.46576 0.51945 " pathEditMode="relative" ptsTypes="AAAAAAAAAAAAAAAAAAAAAAAAA">
                                      <p:cBhvr>
                                        <p:cTn id="4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917 L 0.00638 0.02917 C 0.08476 0.03866 0.14023 0.03403 0.21575 0.1 C 0.29127 0.16598 0.29531 0.18287 0.37122 0.20695 C 0.38112 0.20996 0.39804 0.21505 0.40872 0.21945 C 0.41393 0.22153 0.41927 0.22315 0.42435 0.22639 C 0.42942 0.22963 0.43411 0.23519 0.43919 0.23889 C 0.46849 0.25996 0.46171 0.25093 0.48763 0.27361 C 0.51119 0.29398 0.4914 0.27778 0.50638 0.29445 C 0.51041 0.29885 0.51484 0.30209 0.51888 0.30695 C 0.5263 0.31551 0.54075 0.33473 0.54075 0.33473 C 0.54192 0.33912 0.54257 0.34213 0.54466 0.34584 C 0.54557 0.34746 0.54674 0.34838 0.54778 0.35 C 0.54974 0.35301 0.55221 0.35834 0.55325 0.3625 C 0.55377 0.36482 0.55455 0.3669 0.55481 0.36945 C 0.55507 0.37199 0.55481 0.375 0.55481 0.37778 " pathEditMode="relative" ptsTypes="AAAAAAAAAAAAAAAA">
                                      <p:cBhvr>
                                        <p:cTn id="4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2916 L 0.01901 0.02916 C 0.0237 0.07685 0.02057 0.06018 0.03151 0.10555 C 0.04075 0.14398 0.04505 0.17824 0.06276 0.20555 C 0.09114 0.2493 0.10169 0.24282 0.12995 0.3 C 0.14114 0.32268 0.15247 0.3449 0.16354 0.36805 C 0.16836 0.37824 0.17122 0.39259 0.1776 0.4 C 0.18281 0.40601 0.18828 0.41111 0.19323 0.41805 C 0.19609 0.42199 0.19844 0.42731 0.20104 0.43194 C 0.20208 0.43379 0.20273 0.43611 0.20417 0.4375 C 0.20677 0.43981 0.20937 0.44189 0.21198 0.44444 C 0.21601 0.44814 0.21263 0.44699 0.21823 0.45 C 0.2194 0.45046 0.22083 0.45092 0.22213 0.45138 C 0.22344 0.45277 0.22461 0.45416 0.22604 0.45555 C 0.23997 0.46851 0.23307 0.46064 0.23932 0.46805 C 0.24127 0.47847 0.23854 0.4655 0.24167 0.47638 C 0.24193 0.47754 0.24206 0.47916 0.24245 0.48055 C 0.24284 0.4824 0.24349 0.48425 0.24401 0.48611 L 0.24479 0.50532 " pathEditMode="relative" ptsTypes="AAAAAAAAAAAAAAAAAAA">
                                      <p:cBhvr>
                                        <p:cTn id="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3865 L 0.0125 0.03865 C -0.01744 0.13958 0.0073 0.05393 -0.03125 0.19838 C -0.0345 0.21041 -0.03893 0.22176 -0.0414 0.23449 C -0.05638 0.30764 -0.04974 0.27824 -0.06015 0.32338 C -0.06067 0.32777 -0.06354 0.35648 -0.06406 0.36365 C -0.06458 0.37014 -0.06497 0.37662 -0.06562 0.3831 C -0.06601 0.38588 -0.06679 0.38842 -0.06718 0.39143 C -0.0681 0.39722 -0.06849 0.40347 -0.06953 0.40949 C -0.07148 0.41967 -0.07461 0.4294 -0.07578 0.44004 C -0.07773 0.45648 -0.075 0.4368 -0.0789 0.45393 C -0.0802 0.45926 -0.08112 0.46481 -0.08203 0.4706 C -0.08242 0.47222 -0.08281 0.47615 -0.08281 0.47615 " pathEditMode="relative" ptsTypes="AAAAAAAAAAAAA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729 0.03171 0.00013 -0.00232 0.00599 0.08264 C 0.0155 0.22662 0.01055 0.12477 0.02018 0.24792 C 0.02083 0.25856 0.02096 0.26991 0.02149 0.28079 C 0.02487 0.33889 0.02136 0.25787 0.02422 0.32593 C 0.02344 0.34838 0.025 0.35718 0.0211 0.3713 C 0.02044 0.37315 0.01979 0.37454 0.01901 0.37616 C 0.01823 0.3713 0.01745 0.3662 0.01654 0.3618 C 0.01537 0.35579 0.0155 0.35903 0.0155 0.35555 " pathEditMode="relative" rAng="0" ptsTypes="AAAAAAAAAA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6.25E-7 -3.7037E-7 C 0.00612 0.03495 0.00195 0.02269 0.01654 0.05602 C 0.02878 0.08403 0.0345 0.10926 0.05794 0.12917 C 0.09557 0.16134 0.1095 0.15671 0.147 0.19861 C 0.16185 0.21528 0.17682 0.23148 0.19154 0.24838 C 0.19792 0.25602 0.20169 0.26644 0.21016 0.27199 C 0.21706 0.27639 0.22422 0.28009 0.23086 0.28519 C 0.23463 0.28796 0.23776 0.2919 0.24115 0.29537 C 0.24258 0.29676 0.24336 0.29838 0.24531 0.29954 C 0.24883 0.30116 0.25221 0.30255 0.25573 0.30463 C 0.26107 0.30718 0.25651 0.30648 0.26393 0.30857 C 0.26549 0.30903 0.26745 0.30926 0.26914 0.30972 C 0.27083 0.31065 0.2724 0.31157 0.27435 0.31273 C 0.29271 0.32222 0.28359 0.31644 0.29193 0.32176 C 0.29453 0.3294 0.29088 0.31991 0.29505 0.32801 C 0.29531 0.3287 0.29557 0.33009 0.29609 0.33102 C 0.29661 0.33241 0.2974 0.3338 0.29818 0.33519 L 0.29922 0.34931 " pathEditMode="relative" rAng="0" ptsTypes="AAAAAAAAAAAAAAAAA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8" grpId="0" animBg="1"/>
      <p:bldP spid="6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29E5424-78EE-E7AE-FA83-5FB5C4F380CE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45FE7E-49FB-B150-5D7A-6F2D97B4178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0ED1-8488-9E27-F365-965A409861BE}"/>
              </a:ext>
            </a:extLst>
          </p:cNvPr>
          <p:cNvSpPr txBox="1"/>
          <p:nvPr/>
        </p:nvSpPr>
        <p:spPr>
          <a:xfrm>
            <a:off x="1899656" y="839440"/>
            <a:ext cx="924459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9718E1-F9BA-D4C6-A414-480EB4CF1CDE}"/>
              </a:ext>
            </a:extLst>
          </p:cNvPr>
          <p:cNvSpPr/>
          <p:nvPr/>
        </p:nvSpPr>
        <p:spPr>
          <a:xfrm>
            <a:off x="1289316" y="123041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7F107-F402-3AF9-DAAF-0F1978CD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2" y="2506555"/>
            <a:ext cx="5014232" cy="399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40C17-91CB-DAA6-80AA-27ED04F3CCF5}"/>
              </a:ext>
            </a:extLst>
          </p:cNvPr>
          <p:cNvSpPr txBox="1"/>
          <p:nvPr/>
        </p:nvSpPr>
        <p:spPr>
          <a:xfrm>
            <a:off x="5982824" y="3205481"/>
            <a:ext cx="5304237" cy="2888592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 – 9 = 3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DB479-F1E0-47EF-A5DD-017B26806069}"/>
              </a:ext>
            </a:extLst>
          </p:cNvPr>
          <p:cNvCxnSpPr>
            <a:cxnSpLocks/>
          </p:cNvCxnSpPr>
          <p:nvPr/>
        </p:nvCxnSpPr>
        <p:spPr>
          <a:xfrm>
            <a:off x="2536988" y="1511227"/>
            <a:ext cx="1102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1CED22-E7B4-0B6F-9831-EBE6218DCFE8}"/>
              </a:ext>
            </a:extLst>
          </p:cNvPr>
          <p:cNvCxnSpPr>
            <a:cxnSpLocks/>
          </p:cNvCxnSpPr>
          <p:nvPr/>
        </p:nvCxnSpPr>
        <p:spPr>
          <a:xfrm>
            <a:off x="2014020" y="2242665"/>
            <a:ext cx="600603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233B5C-FD8C-07C7-A230-7993F6C8EEBB}"/>
              </a:ext>
            </a:extLst>
          </p:cNvPr>
          <p:cNvCxnSpPr>
            <a:cxnSpLocks/>
          </p:cNvCxnSpPr>
          <p:nvPr/>
        </p:nvCxnSpPr>
        <p:spPr>
          <a:xfrm>
            <a:off x="4203863" y="1520752"/>
            <a:ext cx="1882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3D7578-957B-EB18-E3EE-07E4512416D4}"/>
              </a:ext>
            </a:extLst>
          </p:cNvPr>
          <p:cNvCxnSpPr>
            <a:cxnSpLocks/>
          </p:cNvCxnSpPr>
          <p:nvPr/>
        </p:nvCxnSpPr>
        <p:spPr>
          <a:xfrm>
            <a:off x="6249643" y="1511227"/>
            <a:ext cx="3309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13158-6BFF-CB7D-AD16-BEE6BC30483E}"/>
              </a:ext>
            </a:extLst>
          </p:cNvPr>
          <p:cNvSpPr txBox="1"/>
          <p:nvPr/>
        </p:nvSpPr>
        <p:spPr>
          <a:xfrm>
            <a:off x="1921058" y="906437"/>
            <a:ext cx="16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&gt;, &lt;,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3B654A-5017-6A83-D308-E99C668E9210}"/>
              </a:ext>
            </a:extLst>
          </p:cNvPr>
          <p:cNvGrpSpPr/>
          <p:nvPr/>
        </p:nvGrpSpPr>
        <p:grpSpPr>
          <a:xfrm>
            <a:off x="3405720" y="1143601"/>
            <a:ext cx="3590695" cy="2536272"/>
            <a:chOff x="1387704" y="1831285"/>
            <a:chExt cx="3590695" cy="2536272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BB64C8-5584-BB90-DA1D-3B5F4085CA5F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  <a:grpFill/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3AEB327-592D-5522-4832-CD3380AE1C33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6            7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17 – 9             8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240469E-D0AD-977C-2CF0-3A7CCB89BA15}"/>
                  </a:ext>
                </a:extLst>
              </p:cNvPr>
              <p:cNvSpPr/>
              <p:nvPr/>
            </p:nvSpPr>
            <p:spPr>
              <a:xfrm>
                <a:off x="4320613" y="4677946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DD290D6-E555-6C19-BAAB-9506376C8E52}"/>
                </a:ext>
              </a:extLst>
            </p:cNvPr>
            <p:cNvSpPr/>
            <p:nvPr/>
          </p:nvSpPr>
          <p:spPr>
            <a:xfrm>
              <a:off x="3107128" y="3340222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52E4B2-0702-F11B-FAFE-6277A748F7AB}"/>
              </a:ext>
            </a:extLst>
          </p:cNvPr>
          <p:cNvGrpSpPr/>
          <p:nvPr/>
        </p:nvGrpSpPr>
        <p:grpSpPr>
          <a:xfrm>
            <a:off x="7097984" y="3614857"/>
            <a:ext cx="4030550" cy="2536272"/>
            <a:chOff x="1387704" y="1831285"/>
            <a:chExt cx="4030550" cy="25362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5831A1-D3CD-7870-A91F-72AA35566015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2FBB8BF-B271-667A-395A-C05A4BBBA345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15 – 8          11 – 2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16 – 7           13 – 4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A601F51-2DD5-41FD-D07B-83042E7C9DC1}"/>
                  </a:ext>
                </a:extLst>
              </p:cNvPr>
              <p:cNvSpPr/>
              <p:nvPr/>
            </p:nvSpPr>
            <p:spPr>
              <a:xfrm>
                <a:off x="4148885" y="4669064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53BF79A-1677-BC77-7486-DB017A7A73B6}"/>
                </a:ext>
              </a:extLst>
            </p:cNvPr>
            <p:cNvSpPr/>
            <p:nvPr/>
          </p:nvSpPr>
          <p:spPr>
            <a:xfrm>
              <a:off x="3015931" y="340962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D46A84-D6C6-0931-F7FE-D5B81561B2DD}"/>
              </a:ext>
            </a:extLst>
          </p:cNvPr>
          <p:cNvSpPr/>
          <p:nvPr/>
        </p:nvSpPr>
        <p:spPr>
          <a:xfrm>
            <a:off x="5153719" y="1432081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2E128C-0D68-2377-B6D2-0AA719E7FD03}"/>
              </a:ext>
            </a:extLst>
          </p:cNvPr>
          <p:cNvSpPr/>
          <p:nvPr/>
        </p:nvSpPr>
        <p:spPr>
          <a:xfrm>
            <a:off x="5125144" y="2652537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48975A-B2AB-1D3B-BFC9-84FC7455706C}"/>
              </a:ext>
            </a:extLst>
          </p:cNvPr>
          <p:cNvSpPr/>
          <p:nvPr/>
        </p:nvSpPr>
        <p:spPr>
          <a:xfrm>
            <a:off x="8684745" y="3892030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589761-8C6C-E7DA-AD87-BE3BB14D20C2}"/>
              </a:ext>
            </a:extLst>
          </p:cNvPr>
          <p:cNvSpPr/>
          <p:nvPr/>
        </p:nvSpPr>
        <p:spPr>
          <a:xfrm>
            <a:off x="8726211" y="5193192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214C8-F1A7-ABCF-BC9E-F7B012CA03F9}"/>
              </a:ext>
            </a:extLst>
          </p:cNvPr>
          <p:cNvSpPr txBox="1"/>
          <p:nvPr/>
        </p:nvSpPr>
        <p:spPr>
          <a:xfrm>
            <a:off x="4510243" y="186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A1E53C-59A9-9360-6EF7-45CE4CDD4DB1}"/>
              </a:ext>
            </a:extLst>
          </p:cNvPr>
          <p:cNvSpPr txBox="1"/>
          <p:nvPr/>
        </p:nvSpPr>
        <p:spPr>
          <a:xfrm>
            <a:off x="4386418" y="31297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C60760-5A38-E4B1-3E21-4A082468AB73}"/>
              </a:ext>
            </a:extLst>
          </p:cNvPr>
          <p:cNvSpPr txBox="1"/>
          <p:nvPr/>
        </p:nvSpPr>
        <p:spPr>
          <a:xfrm>
            <a:off x="8104097" y="43631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415877-E958-95CF-F1F2-33AA1D38E058}"/>
              </a:ext>
            </a:extLst>
          </p:cNvPr>
          <p:cNvSpPr txBox="1"/>
          <p:nvPr/>
        </p:nvSpPr>
        <p:spPr>
          <a:xfrm>
            <a:off x="9739540" y="43417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7A95C6-FB62-6FD1-E1F7-C058DE9E9A63}"/>
              </a:ext>
            </a:extLst>
          </p:cNvPr>
          <p:cNvSpPr txBox="1"/>
          <p:nvPr/>
        </p:nvSpPr>
        <p:spPr>
          <a:xfrm>
            <a:off x="8104097" y="56242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C4922-DD63-5F9E-90F5-92E60D2D5B4B}"/>
              </a:ext>
            </a:extLst>
          </p:cNvPr>
          <p:cNvSpPr txBox="1"/>
          <p:nvPr/>
        </p:nvSpPr>
        <p:spPr>
          <a:xfrm>
            <a:off x="9853840" y="55743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625768-0F66-4537-4599-F5FCD47BCD6D}"/>
              </a:ext>
            </a:extLst>
          </p:cNvPr>
          <p:cNvSpPr/>
          <p:nvPr/>
        </p:nvSpPr>
        <p:spPr>
          <a:xfrm>
            <a:off x="1238856" y="906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4" name="Picture 4" descr="Cute Kid Girl Study Hard Think 2283437 Vector Art at Vecteezy">
            <a:extLst>
              <a:ext uri="{FF2B5EF4-FFF2-40B4-BE49-F238E27FC236}">
                <a16:creationId xmlns:a16="http://schemas.microsoft.com/office/drawing/2014/main" id="{89735778-9A9E-FC5C-42E8-BC83BA9E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4" y="2504450"/>
            <a:ext cx="3914225" cy="3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68D3B-FC1D-2C6B-430B-7AFB33197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420" y="2003926"/>
            <a:ext cx="95532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034230" y="2511425"/>
            <a:ext cx="3610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7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78322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17 – 7 = 10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815469" y="509072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– 9 = 10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644478" y="251142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– 2 = 10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559416" y="5142467"/>
            <a:ext cx="3517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– 8 = 10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64278-D8A4-35D3-349F-CB6AACFC8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195" y="175625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E9CBC-11AD-D277-DCC7-EAB0F2DFA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275" y="2178874"/>
            <a:ext cx="10039071" cy="31800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9829" y="555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– 9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16CB2-5F46-B3AD-91F1-C1E27034D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096" y="2160142"/>
            <a:ext cx="9559357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29B115-2DC3-2231-DB09-D000342F333F}"/>
              </a:ext>
            </a:extLst>
          </p:cNvPr>
          <p:cNvSpPr/>
          <p:nvPr/>
        </p:nvSpPr>
        <p:spPr>
          <a:xfrm>
            <a:off x="1865879" y="580858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95B0D-BF88-3DB6-5785-3888A29691C2}"/>
              </a:ext>
            </a:extLst>
          </p:cNvPr>
          <p:cNvSpPr txBox="1"/>
          <p:nvPr/>
        </p:nvSpPr>
        <p:spPr>
          <a:xfrm>
            <a:off x="2389099" y="561808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5B91B0-6D50-709D-37F3-4CF1A58072C7}"/>
              </a:ext>
            </a:extLst>
          </p:cNvPr>
          <p:cNvGrpSpPr/>
          <p:nvPr/>
        </p:nvGrpSpPr>
        <p:grpSpPr>
          <a:xfrm>
            <a:off x="834390" y="1647220"/>
            <a:ext cx="10354885" cy="2754435"/>
            <a:chOff x="701040" y="1599592"/>
            <a:chExt cx="10354885" cy="27544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E731F0-1933-DAF5-A918-96204324B410}"/>
                </a:ext>
              </a:extLst>
            </p:cNvPr>
            <p:cNvGrpSpPr/>
            <p:nvPr/>
          </p:nvGrpSpPr>
          <p:grpSpPr>
            <a:xfrm>
              <a:off x="701040" y="1599592"/>
              <a:ext cx="10354885" cy="2754435"/>
              <a:chOff x="774029" y="1831284"/>
              <a:chExt cx="10354885" cy="240956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AC98D52-CFBB-A3A8-1C5C-43A35AAC936D}"/>
                  </a:ext>
                </a:extLst>
              </p:cNvPr>
              <p:cNvGrpSpPr/>
              <p:nvPr/>
            </p:nvGrpSpPr>
            <p:grpSpPr>
              <a:xfrm>
                <a:off x="774029" y="1831284"/>
                <a:ext cx="10354885" cy="2409566"/>
                <a:chOff x="1949414" y="4391889"/>
                <a:chExt cx="10354885" cy="2409566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ED8F8407-0152-568F-278D-4BBD2D878DEC}"/>
                    </a:ext>
                  </a:extLst>
                </p:cNvPr>
                <p:cNvSpPr/>
                <p:nvPr/>
              </p:nvSpPr>
              <p:spPr>
                <a:xfrm>
                  <a:off x="1949414" y="4391889"/>
                  <a:ext cx="10354885" cy="2409566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 – 6 = 			11 – 2 = 			16 – 8 = 	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 – 7 = 			14 – 5 = 			18 – 9 =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 – 4 = 			17 – 8 = 			12 – 3 = 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F506EC5F-60A5-32F3-5B8B-DCD985592840}"/>
                    </a:ext>
                  </a:extLst>
                </p:cNvPr>
                <p:cNvSpPr/>
                <p:nvPr/>
              </p:nvSpPr>
              <p:spPr>
                <a:xfrm>
                  <a:off x="3600246" y="4545391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6F35E53D-3BFC-DA43-A3AF-E68C4093EF61}"/>
                    </a:ext>
                  </a:extLst>
                </p:cNvPr>
                <p:cNvSpPr/>
                <p:nvPr/>
              </p:nvSpPr>
              <p:spPr>
                <a:xfrm>
                  <a:off x="7238796" y="4503729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05934B75-4ABC-023B-1B1B-719E56026706}"/>
                    </a:ext>
                  </a:extLst>
                </p:cNvPr>
                <p:cNvSpPr/>
                <p:nvPr/>
              </p:nvSpPr>
              <p:spPr>
                <a:xfrm>
                  <a:off x="10915446" y="4553723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</p:grp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46A387-675C-4203-7805-AFA1F3E070A2}"/>
                  </a:ext>
                </a:extLst>
              </p:cNvPr>
              <p:cNvSpPr/>
              <p:nvPr/>
            </p:nvSpPr>
            <p:spPr>
              <a:xfrm>
                <a:off x="2405811" y="2807423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D8D92948-981E-5A19-0AF4-77FB58653AFD}"/>
                  </a:ext>
                </a:extLst>
              </p:cNvPr>
              <p:cNvSpPr/>
              <p:nvPr/>
            </p:nvSpPr>
            <p:spPr>
              <a:xfrm>
                <a:off x="6044361" y="2765761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35B2142-F37F-2147-1B98-60B953935CC5}"/>
                  </a:ext>
                </a:extLst>
              </p:cNvPr>
              <p:cNvSpPr/>
              <p:nvPr/>
            </p:nvSpPr>
            <p:spPr>
              <a:xfrm>
                <a:off x="9721011" y="2815756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C3AE1B8-58A1-E2B6-A1C9-DC34131CB4A8}"/>
                </a:ext>
              </a:extLst>
            </p:cNvPr>
            <p:cNvSpPr/>
            <p:nvPr/>
          </p:nvSpPr>
          <p:spPr>
            <a:xfrm>
              <a:off x="2351872" y="3612670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07B1E8-9F1F-4970-84C4-1612705EB83F}"/>
                </a:ext>
              </a:extLst>
            </p:cNvPr>
            <p:cNvSpPr/>
            <p:nvPr/>
          </p:nvSpPr>
          <p:spPr>
            <a:xfrm>
              <a:off x="5990422" y="356504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AD83BD7-B5BB-2A47-8E0C-07BD89BF8DC9}"/>
                </a:ext>
              </a:extLst>
            </p:cNvPr>
            <p:cNvSpPr/>
            <p:nvPr/>
          </p:nvSpPr>
          <p:spPr>
            <a:xfrm>
              <a:off x="9667072" y="362219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36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id="{1F4C69C6-765B-8B3F-C2A7-F3312A84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197" y="362754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74D6366-423D-278E-322F-E6B36BE79B74}"/>
              </a:ext>
            </a:extLst>
          </p:cNvPr>
          <p:cNvSpPr/>
          <p:nvPr/>
        </p:nvSpPr>
        <p:spPr>
          <a:xfrm>
            <a:off x="2288666" y="4800600"/>
            <a:ext cx="6169533" cy="17632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0" name="15'">
            <a:extLst>
              <a:ext uri="{FF2B5EF4-FFF2-40B4-BE49-F238E27FC236}">
                <a16:creationId xmlns:a16="http://schemas.microsoft.com/office/drawing/2014/main" id="{04BE3426-B25E-3C1B-30FF-0ED1A5DA76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44083" y="1706863"/>
            <a:ext cx="997463" cy="1023107"/>
          </a:xfrm>
          <a:prstGeom prst="rect">
            <a:avLst/>
          </a:prstGeom>
        </p:spPr>
      </p:pic>
      <p:pic>
        <p:nvPicPr>
          <p:cNvPr id="41" name="15'">
            <a:extLst>
              <a:ext uri="{FF2B5EF4-FFF2-40B4-BE49-F238E27FC236}">
                <a16:creationId xmlns:a16="http://schemas.microsoft.com/office/drawing/2014/main" id="{70ADAFF9-012C-D666-C709-E50ECF9F6C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53608" y="2640313"/>
            <a:ext cx="997463" cy="1023107"/>
          </a:xfrm>
          <a:prstGeom prst="rect">
            <a:avLst/>
          </a:prstGeom>
        </p:spPr>
      </p:pic>
      <p:pic>
        <p:nvPicPr>
          <p:cNvPr id="42" name="15'">
            <a:extLst>
              <a:ext uri="{FF2B5EF4-FFF2-40B4-BE49-F238E27FC236}">
                <a16:creationId xmlns:a16="http://schemas.microsoft.com/office/drawing/2014/main" id="{BD2CC8C9-6144-EB19-82FA-9434A40897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34558" y="3526138"/>
            <a:ext cx="997463" cy="1023107"/>
          </a:xfrm>
          <a:prstGeom prst="rect">
            <a:avLst/>
          </a:prstGeom>
        </p:spPr>
      </p:pic>
      <p:pic>
        <p:nvPicPr>
          <p:cNvPr id="43" name="15'">
            <a:extLst>
              <a:ext uri="{FF2B5EF4-FFF2-40B4-BE49-F238E27FC236}">
                <a16:creationId xmlns:a16="http://schemas.microsoft.com/office/drawing/2014/main" id="{3218F496-8FD3-EE76-4FB9-2AAC4D01B9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82633" y="1592563"/>
            <a:ext cx="997463" cy="1023107"/>
          </a:xfrm>
          <a:prstGeom prst="rect">
            <a:avLst/>
          </a:prstGeom>
        </p:spPr>
      </p:pic>
      <p:pic>
        <p:nvPicPr>
          <p:cNvPr id="44" name="15'">
            <a:extLst>
              <a:ext uri="{FF2B5EF4-FFF2-40B4-BE49-F238E27FC236}">
                <a16:creationId xmlns:a16="http://schemas.microsoft.com/office/drawing/2014/main" id="{F1151EEE-50E7-A085-DA50-70C9AE5C1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25483" y="2535538"/>
            <a:ext cx="997463" cy="1023107"/>
          </a:xfrm>
          <a:prstGeom prst="rect">
            <a:avLst/>
          </a:prstGeom>
        </p:spPr>
      </p:pic>
      <p:pic>
        <p:nvPicPr>
          <p:cNvPr id="45" name="15'">
            <a:extLst>
              <a:ext uri="{FF2B5EF4-FFF2-40B4-BE49-F238E27FC236}">
                <a16:creationId xmlns:a16="http://schemas.microsoft.com/office/drawing/2014/main" id="{5E12B73A-79BE-7DD1-F1BB-B1FE3FFA06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54058" y="3468988"/>
            <a:ext cx="997463" cy="1023107"/>
          </a:xfrm>
          <a:prstGeom prst="rect">
            <a:avLst/>
          </a:prstGeom>
        </p:spPr>
      </p:pic>
      <p:pic>
        <p:nvPicPr>
          <p:cNvPr id="46" name="15'">
            <a:extLst>
              <a:ext uri="{FF2B5EF4-FFF2-40B4-BE49-F238E27FC236}">
                <a16:creationId xmlns:a16="http://schemas.microsoft.com/office/drawing/2014/main" id="{A397F926-93BE-F921-17E8-35B538A584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40233" y="1630663"/>
            <a:ext cx="997463" cy="1023107"/>
          </a:xfrm>
          <a:prstGeom prst="rect">
            <a:avLst/>
          </a:prstGeom>
        </p:spPr>
      </p:pic>
      <p:pic>
        <p:nvPicPr>
          <p:cNvPr id="47" name="15'">
            <a:extLst>
              <a:ext uri="{FF2B5EF4-FFF2-40B4-BE49-F238E27FC236}">
                <a16:creationId xmlns:a16="http://schemas.microsoft.com/office/drawing/2014/main" id="{FB80CF22-BEA1-3F05-F769-95BCEF391B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30708" y="2583163"/>
            <a:ext cx="997463" cy="1023107"/>
          </a:xfrm>
          <a:prstGeom prst="rect">
            <a:avLst/>
          </a:prstGeom>
        </p:spPr>
      </p:pic>
      <p:pic>
        <p:nvPicPr>
          <p:cNvPr id="48" name="15'">
            <a:extLst>
              <a:ext uri="{FF2B5EF4-FFF2-40B4-BE49-F238E27FC236}">
                <a16:creationId xmlns:a16="http://schemas.microsoft.com/office/drawing/2014/main" id="{7EAAB873-DBC2-E8CD-0A6E-624EF48905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11658" y="3516613"/>
            <a:ext cx="997463" cy="1023107"/>
          </a:xfrm>
          <a:prstGeom prst="rect">
            <a:avLst/>
          </a:prstGeom>
        </p:spPr>
      </p:pic>
      <p:pic>
        <p:nvPicPr>
          <p:cNvPr id="49" name="Picture 4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97195477-0C0A-8182-A38A-951DE1224C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8" y="4324351"/>
            <a:ext cx="4171951" cy="2600324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304E258-FA8B-4F35-B47A-762F655B87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" y="5330286"/>
            <a:ext cx="353531" cy="135402"/>
          </a:xfrm>
          <a:prstGeom prst="rect">
            <a:avLst/>
          </a:prstGeom>
        </p:spPr>
      </p:pic>
      <p:pic>
        <p:nvPicPr>
          <p:cNvPr id="10" name="tải xuống (10)">
            <a:hlinkClick r:id="" action="ppaction://media"/>
            <a:extLst>
              <a:ext uri="{FF2B5EF4-FFF2-40B4-BE49-F238E27FC236}">
                <a16:creationId xmlns:a16="http://schemas.microsoft.com/office/drawing/2014/main" id="{CBF7B732-663F-C457-9011-53C3E0C6C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93060" y="1194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29714 0.1051 L 0.39284 0.42639 L 0.53659 0.3757 L 0.54935 0.48195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29805 0.08449 L 0.39415 0.34282 L 0.53829 0.30208 L 0.55118 0.38773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31068 0.05787 L 0.41081 0.23472 L 0.5612 0.20694 L 0.57461 0.2655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7175 0.10903 L 0.22708 0.44236 L 0.31016 0.38982 L 0.31758 0.50023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1974 0.07848 L 0.26094 0.31945 L 0.35651 0.28148 L 0.36524 0.36135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20937 0.05324 L 0.27669 0.21644 L 0.37799 0.19051 L 0.38711 0.24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0716 0.11088 L -0.0095 0.45046 L -0.01289 0.39676 L -0.01315 0.5092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2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1484 0.0794 L 0.01979 0.32315 L 0.02695 0.28449 L 0.02773 0.36551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0989 0.05879 L 0.01315 0.23958 L 0.01797 0.21088 L 0.01836 0.27106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406</Words>
  <Application>Microsoft Office PowerPoint</Application>
  <PresentationFormat>Widescreen</PresentationFormat>
  <Paragraphs>102</Paragraphs>
  <Slides>15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等线 Light</vt:lpstr>
      <vt:lpstr>印品黑体</vt:lpstr>
      <vt:lpstr>思源黑体 CN Medium</vt:lpstr>
      <vt:lpstr>Arial</vt:lpstr>
      <vt:lpstr>Calibri</vt:lpstr>
      <vt:lpstr>Cambria</vt:lpstr>
      <vt:lpstr>Times New Roman</vt:lpstr>
      <vt:lpstr>1_Office 主题​​</vt:lpstr>
      <vt:lpstr>1_Office Theme</vt:lpstr>
      <vt:lpstr>2_第一PPT，www.1ppt.com</vt:lpstr>
      <vt:lpstr>Office 主题</vt:lpstr>
      <vt:lpstr>2_Office Theme</vt:lpstr>
      <vt:lpstr>2_Office 主题​​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2024-05-02T07:33:30Z</dcterms:created>
  <dcterms:modified xsi:type="dcterms:W3CDTF">2025-08-13T05:39:01Z</dcterms:modified>
</cp:coreProperties>
</file>