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70" r:id="rId11"/>
    <p:sldId id="271" r:id="rId12"/>
    <p:sldId id="268" r:id="rId13"/>
    <p:sldId id="272" r:id="rId14"/>
    <p:sldId id="273" r:id="rId15"/>
    <p:sldId id="281" r:id="rId16"/>
    <p:sldId id="274" r:id="rId17"/>
    <p:sldId id="275" r:id="rId18"/>
    <p:sldId id="276" r:id="rId19"/>
    <p:sldId id="277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39.svg"/><Relationship Id="rId10" Type="http://schemas.openxmlformats.org/officeDocument/2006/relationships/image" Target="../media/image35.png"/><Relationship Id="rId4" Type="http://schemas.openxmlformats.org/officeDocument/2006/relationships/image" Target="../media/image16.sv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.wdp"/><Relationship Id="rId18" Type="http://schemas.openxmlformats.org/officeDocument/2006/relationships/image" Target="../media/image33.png"/><Relationship Id="rId3" Type="http://schemas.openxmlformats.org/officeDocument/2006/relationships/image" Target="../media/image40.png"/><Relationship Id="rId21" Type="http://schemas.openxmlformats.org/officeDocument/2006/relationships/image" Target="../media/image53.sv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5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6.svg"/><Relationship Id="rId7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7.png"/><Relationship Id="rId21" Type="http://schemas.microsoft.com/office/2007/relationships/hdphoto" Target="../media/hdphoto5.wdp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audio" Target="../media/audio4.wav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1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5088" y="1090850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0441" y="3806187"/>
            <a:ext cx="155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#9Slide03 Oswald" panose="00000500000000000000" pitchFamily="2" charset="0"/>
              </a:rPr>
              <a:t>(Tiết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A7383-0A14-ADFF-C8E7-0ED62AC0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954" y="0"/>
            <a:ext cx="3633531" cy="1316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820823-68F8-88A2-4E81-2F38E180D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8115" y="1791088"/>
            <a:ext cx="8236410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0138" y="8981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qua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638398" y="2275388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81860" y="4794641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6578" y="1690397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mai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477077" y="2283438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287377" y="4769501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124069" y="1660284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681820" y="176033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ngày?</a:t>
            </a:r>
          </a:p>
        </p:txBody>
      </p:sp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458706" y="166222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 ngày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bao nhiêu ngày thứ Ba, đó là những ngày nào?</a:t>
            </a: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6383" y="1229818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 5 có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ngày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Ba, đó là ngày 3, 10, 17, 24, 31.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1131" y="3918857"/>
            <a:ext cx="836023" cy="2547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7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65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 5 là sinh nhật Bác Hồ. Ngày đó là thứ mấy?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177" y="4996638"/>
            <a:ext cx="83602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9366" y="1280600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19 tháng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là sinh nhật Bác Hồ. Ngày đó là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</a:t>
            </a:r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340268" y="2001967"/>
            <a:ext cx="5360763" cy="1802429"/>
            <a:chOff x="5340268" y="2001967"/>
            <a:chExt cx="5360763" cy="1802429"/>
          </a:xfrm>
        </p:grpSpPr>
        <p:sp>
          <p:nvSpPr>
            <p:cNvPr id="23" name="Rectangle 22"/>
            <p:cNvSpPr/>
            <p:nvPr/>
          </p:nvSpPr>
          <p:spPr>
            <a:xfrm>
              <a:off x="5340268" y="2001967"/>
              <a:ext cx="536076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50" normalizeH="0" baseline="0" noProof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Deutsch Gothic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8000" b="1" i="0" u="none" strike="noStrike" kern="1200" cap="none" spc="50" normalizeH="0" noProof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UTM Deutsch Gothic" panose="02040603050506020204" pitchFamily="18" charset="0"/>
                  <a:ea typeface="+mn-ea"/>
                  <a:cs typeface="+mn-cs"/>
                </a:rPr>
                <a:t> DỤNG</a:t>
              </a:r>
              <a:endParaRPr kumimoji="0" lang="en-US" sz="8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Deutsch Gothic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51938" y="2821260"/>
              <a:ext cx="825835" cy="983136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Nêu các ngày còn thiếu trong tờ lịch tháng 6 ở bên.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0853" y="3183683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6" y="2175348"/>
            <a:ext cx="3584122" cy="2878818"/>
          </a:xfrm>
          <a:custGeom>
            <a:avLst/>
            <a:gdLst>
              <a:gd name="connsiteX0" fmla="*/ 3848487 w 3584122"/>
              <a:gd name="connsiteY0" fmla="*/ 2156120 h 2878818"/>
              <a:gd name="connsiteX1" fmla="*/ 3269716 w 3584122"/>
              <a:gd name="connsiteY1" fmla="*/ 2253798 h 2878818"/>
              <a:gd name="connsiteX2" fmla="*/ 1184578 w 3584122"/>
              <a:gd name="connsiteY2" fmla="*/ 2793593 h 2878818"/>
              <a:gd name="connsiteX3" fmla="*/ 151714 w 3584122"/>
              <a:gd name="connsiteY3" fmla="*/ 859789 h 2878818"/>
              <a:gd name="connsiteX4" fmla="*/ 2163106 w 3584122"/>
              <a:gd name="connsiteY4" fmla="*/ 31192 h 2878818"/>
              <a:gd name="connsiteX5" fmla="*/ 3541938 w 3584122"/>
              <a:gd name="connsiteY5" fmla="*/ 1749888 h 2878818"/>
              <a:gd name="connsiteX6" fmla="*/ 3848487 w 3584122"/>
              <a:gd name="connsiteY6" fmla="*/ 2156120 h 287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4122" h="2878818" fill="none" extrusionOk="0">
                <a:moveTo>
                  <a:pt x="3848487" y="2156120"/>
                </a:moveTo>
                <a:cubicBezTo>
                  <a:pt x="3602087" y="2176222"/>
                  <a:pt x="3521799" y="2188258"/>
                  <a:pt x="3269716" y="2253798"/>
                </a:cubicBezTo>
                <a:cubicBezTo>
                  <a:pt x="2730032" y="2716686"/>
                  <a:pt x="2055139" y="3135206"/>
                  <a:pt x="1184578" y="2793593"/>
                </a:cubicBezTo>
                <a:cubicBezTo>
                  <a:pt x="286111" y="2413709"/>
                  <a:pt x="-331821" y="1618094"/>
                  <a:pt x="151714" y="859789"/>
                </a:cubicBezTo>
                <a:cubicBezTo>
                  <a:pt x="493187" y="223819"/>
                  <a:pt x="1266131" y="-130886"/>
                  <a:pt x="2163106" y="31192"/>
                </a:cubicBezTo>
                <a:cubicBezTo>
                  <a:pt x="3104082" y="178975"/>
                  <a:pt x="3775975" y="957959"/>
                  <a:pt x="3541938" y="1749888"/>
                </a:cubicBezTo>
                <a:cubicBezTo>
                  <a:pt x="3609419" y="1764208"/>
                  <a:pt x="3776500" y="2040111"/>
                  <a:pt x="3848487" y="2156120"/>
                </a:cubicBezTo>
                <a:close/>
              </a:path>
              <a:path w="3584122" h="2878818" stroke="0" extrusionOk="0">
                <a:moveTo>
                  <a:pt x="3848487" y="2156120"/>
                </a:moveTo>
                <a:cubicBezTo>
                  <a:pt x="3741028" y="2142273"/>
                  <a:pt x="3424376" y="2254283"/>
                  <a:pt x="3269716" y="2253798"/>
                </a:cubicBezTo>
                <a:cubicBezTo>
                  <a:pt x="2683272" y="2806915"/>
                  <a:pt x="1947700" y="3030082"/>
                  <a:pt x="1184578" y="2793593"/>
                </a:cubicBezTo>
                <a:cubicBezTo>
                  <a:pt x="180830" y="2589561"/>
                  <a:pt x="-231962" y="1646333"/>
                  <a:pt x="151714" y="859789"/>
                </a:cubicBezTo>
                <a:cubicBezTo>
                  <a:pt x="486827" y="265335"/>
                  <a:pt x="1219133" y="-90945"/>
                  <a:pt x="2163106" y="31192"/>
                </a:cubicBezTo>
                <a:cubicBezTo>
                  <a:pt x="3002530" y="142512"/>
                  <a:pt x="3901502" y="1001847"/>
                  <a:pt x="3541938" y="1749888"/>
                </a:cubicBezTo>
                <a:cubicBezTo>
                  <a:pt x="3678538" y="1946365"/>
                  <a:pt x="3693070" y="1998042"/>
                  <a:pt x="3848487" y="215612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Quốc tế Thiếu nhi 1 tháng 6 là thứ mấy?</a:t>
            </a: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629416" y="2252354"/>
            <a:ext cx="3839061" cy="2801812"/>
          </a:xfrm>
          <a:custGeom>
            <a:avLst/>
            <a:gdLst>
              <a:gd name="connsiteX0" fmla="*/ 0 w 3839061"/>
              <a:gd name="connsiteY0" fmla="*/ 1400906 h 2801812"/>
              <a:gd name="connsiteX1" fmla="*/ 1919531 w 3839061"/>
              <a:gd name="connsiteY1" fmla="*/ 0 h 2801812"/>
              <a:gd name="connsiteX2" fmla="*/ 3839062 w 3839061"/>
              <a:gd name="connsiteY2" fmla="*/ 1400906 h 2801812"/>
              <a:gd name="connsiteX3" fmla="*/ 1919531 w 3839061"/>
              <a:gd name="connsiteY3" fmla="*/ 2801812 h 2801812"/>
              <a:gd name="connsiteX4" fmla="*/ 0 w 3839061"/>
              <a:gd name="connsiteY4" fmla="*/ 1400906 h 28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9061" h="2801812" fill="none" extrusionOk="0">
                <a:moveTo>
                  <a:pt x="0" y="1400906"/>
                </a:moveTo>
                <a:cubicBezTo>
                  <a:pt x="-86152" y="592530"/>
                  <a:pt x="976884" y="26842"/>
                  <a:pt x="1919531" y="0"/>
                </a:cubicBezTo>
                <a:cubicBezTo>
                  <a:pt x="3046743" y="-80565"/>
                  <a:pt x="3897126" y="632645"/>
                  <a:pt x="3839062" y="1400906"/>
                </a:cubicBezTo>
                <a:cubicBezTo>
                  <a:pt x="3929144" y="2259077"/>
                  <a:pt x="2892352" y="2712831"/>
                  <a:pt x="1919531" y="2801812"/>
                </a:cubicBezTo>
                <a:cubicBezTo>
                  <a:pt x="790589" y="2734192"/>
                  <a:pt x="43956" y="2225382"/>
                  <a:pt x="0" y="1400906"/>
                </a:cubicBezTo>
                <a:close/>
              </a:path>
              <a:path w="3839061" h="2801812" stroke="0" extrusionOk="0">
                <a:moveTo>
                  <a:pt x="0" y="1400906"/>
                </a:moveTo>
                <a:cubicBezTo>
                  <a:pt x="106657" y="639872"/>
                  <a:pt x="806459" y="-71232"/>
                  <a:pt x="1919531" y="0"/>
                </a:cubicBezTo>
                <a:cubicBezTo>
                  <a:pt x="2863387" y="12231"/>
                  <a:pt x="3835266" y="641418"/>
                  <a:pt x="3839062" y="1400906"/>
                </a:cubicBezTo>
                <a:cubicBezTo>
                  <a:pt x="3773827" y="2363689"/>
                  <a:pt x="3049306" y="2849120"/>
                  <a:pt x="1919531" y="2801812"/>
                </a:cubicBezTo>
                <a:cubicBezTo>
                  <a:pt x="852932" y="2830762"/>
                  <a:pt x="-58473" y="2184353"/>
                  <a:pt x="0" y="140090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Quốc tế Thiếu nhi 1 tháng 6 là </a:t>
            </a:r>
            <a:r>
              <a: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3986122 w 3712303"/>
              <a:gd name="connsiteY0" fmla="*/ 2356969 h 3146989"/>
              <a:gd name="connsiteX1" fmla="*/ 3386653 w 3712303"/>
              <a:gd name="connsiteY1" fmla="*/ 2463747 h 3146989"/>
              <a:gd name="connsiteX2" fmla="*/ 1165983 w 3712303"/>
              <a:gd name="connsiteY2" fmla="*/ 3034173 h 3146989"/>
              <a:gd name="connsiteX3" fmla="*/ 156316 w 3712303"/>
              <a:gd name="connsiteY3" fmla="*/ 941470 h 3146989"/>
              <a:gd name="connsiteX4" fmla="*/ 2280970 w 3712303"/>
              <a:gd name="connsiteY4" fmla="*/ 41765 h 3146989"/>
              <a:gd name="connsiteX5" fmla="*/ 3668610 w 3712303"/>
              <a:gd name="connsiteY5" fmla="*/ 1912895 h 3146989"/>
              <a:gd name="connsiteX6" fmla="*/ 3986122 w 3712303"/>
              <a:gd name="connsiteY6" fmla="*/ 2356969 h 31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303" h="3146989" fill="none" extrusionOk="0">
                <a:moveTo>
                  <a:pt x="3986122" y="2356969"/>
                </a:moveTo>
                <a:cubicBezTo>
                  <a:pt x="3876454" y="2392425"/>
                  <a:pt x="3668757" y="2459266"/>
                  <a:pt x="3386653" y="2463747"/>
                </a:cubicBezTo>
                <a:cubicBezTo>
                  <a:pt x="2835156" y="3012089"/>
                  <a:pt x="2077424" y="3429260"/>
                  <a:pt x="1165983" y="3034173"/>
                </a:cubicBezTo>
                <a:cubicBezTo>
                  <a:pt x="203349" y="2690142"/>
                  <a:pt x="-333517" y="1750431"/>
                  <a:pt x="156316" y="941470"/>
                </a:cubicBezTo>
                <a:cubicBezTo>
                  <a:pt x="514566" y="168964"/>
                  <a:pt x="1350866" y="-150316"/>
                  <a:pt x="2280970" y="41765"/>
                </a:cubicBezTo>
                <a:cubicBezTo>
                  <a:pt x="3259236" y="233345"/>
                  <a:pt x="3996980" y="1010874"/>
                  <a:pt x="3668610" y="1912895"/>
                </a:cubicBezTo>
                <a:cubicBezTo>
                  <a:pt x="3717688" y="1991808"/>
                  <a:pt x="3893045" y="2248130"/>
                  <a:pt x="3986122" y="2356969"/>
                </a:cubicBezTo>
                <a:close/>
              </a:path>
              <a:path w="3712303" h="3146989" stroke="0" extrusionOk="0">
                <a:moveTo>
                  <a:pt x="3986122" y="2356969"/>
                </a:moveTo>
                <a:cubicBezTo>
                  <a:pt x="3909302" y="2367075"/>
                  <a:pt x="3666069" y="2368013"/>
                  <a:pt x="3386653" y="2463747"/>
                </a:cubicBezTo>
                <a:cubicBezTo>
                  <a:pt x="2788894" y="3082185"/>
                  <a:pt x="1942061" y="3421829"/>
                  <a:pt x="1165983" y="3034173"/>
                </a:cubicBezTo>
                <a:cubicBezTo>
                  <a:pt x="188513" y="2715209"/>
                  <a:pt x="-251814" y="1764465"/>
                  <a:pt x="156316" y="941470"/>
                </a:cubicBezTo>
                <a:cubicBezTo>
                  <a:pt x="505466" y="293194"/>
                  <a:pt x="1357481" y="-123263"/>
                  <a:pt x="2280970" y="41765"/>
                </a:cubicBezTo>
                <a:cubicBezTo>
                  <a:pt x="3170778" y="199079"/>
                  <a:pt x="3899577" y="1075161"/>
                  <a:pt x="3668610" y="1912895"/>
                </a:cubicBezTo>
                <a:cubicBezTo>
                  <a:pt x="3792970" y="2082275"/>
                  <a:pt x="3928971" y="2261484"/>
                  <a:pt x="3986122" y="235696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trước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23546"/>
            <a:ext cx="4178507" cy="3055852"/>
          </a:xfrm>
          <a:custGeom>
            <a:avLst/>
            <a:gdLst>
              <a:gd name="connsiteX0" fmla="*/ 0 w 4178507"/>
              <a:gd name="connsiteY0" fmla="*/ 1527926 h 3055852"/>
              <a:gd name="connsiteX1" fmla="*/ 2089254 w 4178507"/>
              <a:gd name="connsiteY1" fmla="*/ 0 h 3055852"/>
              <a:gd name="connsiteX2" fmla="*/ 4178508 w 4178507"/>
              <a:gd name="connsiteY2" fmla="*/ 1527926 h 3055852"/>
              <a:gd name="connsiteX3" fmla="*/ 2089254 w 4178507"/>
              <a:gd name="connsiteY3" fmla="*/ 3055852 h 3055852"/>
              <a:gd name="connsiteX4" fmla="*/ 0 w 4178507"/>
              <a:gd name="connsiteY4" fmla="*/ 1527926 h 30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507" h="3055852" fill="none" extrusionOk="0">
                <a:moveTo>
                  <a:pt x="0" y="1527926"/>
                </a:moveTo>
                <a:cubicBezTo>
                  <a:pt x="-13783" y="678528"/>
                  <a:pt x="992605" y="13072"/>
                  <a:pt x="2089254" y="0"/>
                </a:cubicBezTo>
                <a:cubicBezTo>
                  <a:pt x="3321390" y="-94003"/>
                  <a:pt x="4233127" y="689191"/>
                  <a:pt x="4178508" y="1527926"/>
                </a:cubicBezTo>
                <a:cubicBezTo>
                  <a:pt x="4287716" y="2474184"/>
                  <a:pt x="3113604" y="2923856"/>
                  <a:pt x="2089254" y="3055852"/>
                </a:cubicBezTo>
                <a:cubicBezTo>
                  <a:pt x="824403" y="2946789"/>
                  <a:pt x="42300" y="2420640"/>
                  <a:pt x="0" y="1527926"/>
                </a:cubicBezTo>
                <a:close/>
              </a:path>
              <a:path w="4178507" h="3055852" stroke="0" extrusionOk="0">
                <a:moveTo>
                  <a:pt x="0" y="1527926"/>
                </a:moveTo>
                <a:cubicBezTo>
                  <a:pt x="139158" y="700601"/>
                  <a:pt x="857414" y="-104912"/>
                  <a:pt x="2089254" y="0"/>
                </a:cubicBezTo>
                <a:cubicBezTo>
                  <a:pt x="3098639" y="15197"/>
                  <a:pt x="4137399" y="837963"/>
                  <a:pt x="4178508" y="1527926"/>
                </a:cubicBezTo>
                <a:cubicBezTo>
                  <a:pt x="4113060" y="2561477"/>
                  <a:pt x="3302229" y="3096004"/>
                  <a:pt x="2089254" y="3055852"/>
                </a:cubicBezTo>
                <a:cubicBezTo>
                  <a:pt x="926343" y="3096332"/>
                  <a:pt x="-145237" y="2395988"/>
                  <a:pt x="0" y="152792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 tuần trước là ngày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3986122 w 3712303"/>
              <a:gd name="connsiteY0" fmla="*/ 2356969 h 3146989"/>
              <a:gd name="connsiteX1" fmla="*/ 3386653 w 3712303"/>
              <a:gd name="connsiteY1" fmla="*/ 2463747 h 3146989"/>
              <a:gd name="connsiteX2" fmla="*/ 1165983 w 3712303"/>
              <a:gd name="connsiteY2" fmla="*/ 3034173 h 3146989"/>
              <a:gd name="connsiteX3" fmla="*/ 156316 w 3712303"/>
              <a:gd name="connsiteY3" fmla="*/ 941470 h 3146989"/>
              <a:gd name="connsiteX4" fmla="*/ 2280970 w 3712303"/>
              <a:gd name="connsiteY4" fmla="*/ 41765 h 3146989"/>
              <a:gd name="connsiteX5" fmla="*/ 3668610 w 3712303"/>
              <a:gd name="connsiteY5" fmla="*/ 1912895 h 3146989"/>
              <a:gd name="connsiteX6" fmla="*/ 3986122 w 3712303"/>
              <a:gd name="connsiteY6" fmla="*/ 2356969 h 31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2303" h="3146989" fill="none" extrusionOk="0">
                <a:moveTo>
                  <a:pt x="3986122" y="2356969"/>
                </a:moveTo>
                <a:cubicBezTo>
                  <a:pt x="3876454" y="2392425"/>
                  <a:pt x="3668757" y="2459266"/>
                  <a:pt x="3386653" y="2463747"/>
                </a:cubicBezTo>
                <a:cubicBezTo>
                  <a:pt x="2835156" y="3012089"/>
                  <a:pt x="2077424" y="3429260"/>
                  <a:pt x="1165983" y="3034173"/>
                </a:cubicBezTo>
                <a:cubicBezTo>
                  <a:pt x="203349" y="2690142"/>
                  <a:pt x="-333517" y="1750431"/>
                  <a:pt x="156316" y="941470"/>
                </a:cubicBezTo>
                <a:cubicBezTo>
                  <a:pt x="514566" y="168964"/>
                  <a:pt x="1350866" y="-150316"/>
                  <a:pt x="2280970" y="41765"/>
                </a:cubicBezTo>
                <a:cubicBezTo>
                  <a:pt x="3259236" y="233345"/>
                  <a:pt x="3996980" y="1010874"/>
                  <a:pt x="3668610" y="1912895"/>
                </a:cubicBezTo>
                <a:cubicBezTo>
                  <a:pt x="3717688" y="1991808"/>
                  <a:pt x="3893045" y="2248130"/>
                  <a:pt x="3986122" y="2356969"/>
                </a:cubicBezTo>
                <a:close/>
              </a:path>
              <a:path w="3712303" h="3146989" stroke="0" extrusionOk="0">
                <a:moveTo>
                  <a:pt x="3986122" y="2356969"/>
                </a:moveTo>
                <a:cubicBezTo>
                  <a:pt x="3909302" y="2367075"/>
                  <a:pt x="3666069" y="2368013"/>
                  <a:pt x="3386653" y="2463747"/>
                </a:cubicBezTo>
                <a:cubicBezTo>
                  <a:pt x="2788894" y="3082185"/>
                  <a:pt x="1942061" y="3421829"/>
                  <a:pt x="1165983" y="3034173"/>
                </a:cubicBezTo>
                <a:cubicBezTo>
                  <a:pt x="188513" y="2715209"/>
                  <a:pt x="-251814" y="1764465"/>
                  <a:pt x="156316" y="941470"/>
                </a:cubicBezTo>
                <a:cubicBezTo>
                  <a:pt x="505466" y="293194"/>
                  <a:pt x="1357481" y="-123263"/>
                  <a:pt x="2280970" y="41765"/>
                </a:cubicBezTo>
                <a:cubicBezTo>
                  <a:pt x="3170778" y="199079"/>
                  <a:pt x="3899577" y="1075161"/>
                  <a:pt x="3668610" y="1912895"/>
                </a:cubicBezTo>
                <a:cubicBezTo>
                  <a:pt x="3792970" y="2082275"/>
                  <a:pt x="3928971" y="2261484"/>
                  <a:pt x="3986122" y="235696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 sau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98314"/>
            <a:ext cx="4178507" cy="3055852"/>
          </a:xfrm>
          <a:custGeom>
            <a:avLst/>
            <a:gdLst>
              <a:gd name="connsiteX0" fmla="*/ 0 w 4178507"/>
              <a:gd name="connsiteY0" fmla="*/ 1527926 h 3055852"/>
              <a:gd name="connsiteX1" fmla="*/ 2089254 w 4178507"/>
              <a:gd name="connsiteY1" fmla="*/ 0 h 3055852"/>
              <a:gd name="connsiteX2" fmla="*/ 4178508 w 4178507"/>
              <a:gd name="connsiteY2" fmla="*/ 1527926 h 3055852"/>
              <a:gd name="connsiteX3" fmla="*/ 2089254 w 4178507"/>
              <a:gd name="connsiteY3" fmla="*/ 3055852 h 3055852"/>
              <a:gd name="connsiteX4" fmla="*/ 0 w 4178507"/>
              <a:gd name="connsiteY4" fmla="*/ 1527926 h 30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507" h="3055852" fill="none" extrusionOk="0">
                <a:moveTo>
                  <a:pt x="0" y="1527926"/>
                </a:moveTo>
                <a:cubicBezTo>
                  <a:pt x="-13783" y="678528"/>
                  <a:pt x="992605" y="13072"/>
                  <a:pt x="2089254" y="0"/>
                </a:cubicBezTo>
                <a:cubicBezTo>
                  <a:pt x="3321390" y="-94003"/>
                  <a:pt x="4233127" y="689191"/>
                  <a:pt x="4178508" y="1527926"/>
                </a:cubicBezTo>
                <a:cubicBezTo>
                  <a:pt x="4287716" y="2474184"/>
                  <a:pt x="3113604" y="2923856"/>
                  <a:pt x="2089254" y="3055852"/>
                </a:cubicBezTo>
                <a:cubicBezTo>
                  <a:pt x="824403" y="2946789"/>
                  <a:pt x="42300" y="2420640"/>
                  <a:pt x="0" y="1527926"/>
                </a:cubicBezTo>
                <a:close/>
              </a:path>
              <a:path w="4178507" h="3055852" stroke="0" extrusionOk="0">
                <a:moveTo>
                  <a:pt x="0" y="1527926"/>
                </a:moveTo>
                <a:cubicBezTo>
                  <a:pt x="139158" y="700601"/>
                  <a:pt x="857414" y="-104912"/>
                  <a:pt x="2089254" y="0"/>
                </a:cubicBezTo>
                <a:cubicBezTo>
                  <a:pt x="3098639" y="15197"/>
                  <a:pt x="4137399" y="837963"/>
                  <a:pt x="4178508" y="1527926"/>
                </a:cubicBezTo>
                <a:cubicBezTo>
                  <a:pt x="4113060" y="2561477"/>
                  <a:pt x="3302229" y="3096004"/>
                  <a:pt x="2089254" y="3055852"/>
                </a:cubicBezTo>
                <a:cubicBezTo>
                  <a:pt x="926343" y="3096332"/>
                  <a:pt x="-145237" y="2395988"/>
                  <a:pt x="0" y="1527926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Năm tuần sau là ngày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6234D4A-8F62-363F-07DD-995396FC35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26789" y="2374314"/>
            <a:ext cx="5791702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863770" y="435452"/>
              <a:ext cx="347723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4939400" y="102876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23157" y="3473990"/>
            <a:ext cx="1880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7734" y="1533733"/>
            <a:ext cx="4669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5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45" y="561572"/>
            <a:ext cx="2508788" cy="26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 hồ chỉ </a:t>
            </a:r>
          </a:p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 giờ?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13676" y="347399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12203" y="4896728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14" y="553850"/>
            <a:ext cx="2422234" cy="24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33996" y="3473989"/>
            <a:ext cx="23080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97734" y="1533733"/>
            <a:ext cx="46696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6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4" y="576220"/>
            <a:ext cx="2332205" cy="2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3819060 w 3556717"/>
              <a:gd name="connsiteY0" fmla="*/ 1922024 h 2566257"/>
              <a:gd name="connsiteX1" fmla="*/ 3244715 w 3556717"/>
              <a:gd name="connsiteY1" fmla="*/ 2009097 h 2566257"/>
              <a:gd name="connsiteX2" fmla="*/ 1280233 w 3556717"/>
              <a:gd name="connsiteY2" fmla="*/ 2514893 h 2566257"/>
              <a:gd name="connsiteX3" fmla="*/ 151951 w 3556717"/>
              <a:gd name="connsiteY3" fmla="*/ 764152 h 2566257"/>
              <a:gd name="connsiteX4" fmla="*/ 2079096 w 3556717"/>
              <a:gd name="connsiteY4" fmla="*/ 18479 h 2566257"/>
              <a:gd name="connsiteX5" fmla="*/ 3514855 w 3556717"/>
              <a:gd name="connsiteY5" fmla="*/ 1559896 h 2566257"/>
              <a:gd name="connsiteX6" fmla="*/ 3819060 w 3556717"/>
              <a:gd name="connsiteY6" fmla="*/ 1922024 h 256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717" h="2566257" fill="none" extrusionOk="0">
                <a:moveTo>
                  <a:pt x="3819060" y="1922024"/>
                </a:moveTo>
                <a:cubicBezTo>
                  <a:pt x="3691692" y="1985642"/>
                  <a:pt x="3426166" y="2024516"/>
                  <a:pt x="3244715" y="2009097"/>
                </a:cubicBezTo>
                <a:cubicBezTo>
                  <a:pt x="2751469" y="2408597"/>
                  <a:pt x="2109142" y="2775747"/>
                  <a:pt x="1280233" y="2514893"/>
                </a:cubicBezTo>
                <a:cubicBezTo>
                  <a:pt x="267607" y="2272892"/>
                  <a:pt x="-381015" y="1466490"/>
                  <a:pt x="151951" y="764152"/>
                </a:cubicBezTo>
                <a:cubicBezTo>
                  <a:pt x="479893" y="127705"/>
                  <a:pt x="1122280" y="-129120"/>
                  <a:pt x="2079096" y="18479"/>
                </a:cubicBezTo>
                <a:cubicBezTo>
                  <a:pt x="3071558" y="137970"/>
                  <a:pt x="3834233" y="788077"/>
                  <a:pt x="3514855" y="1559896"/>
                </a:cubicBezTo>
                <a:cubicBezTo>
                  <a:pt x="3598902" y="1702506"/>
                  <a:pt x="3687687" y="1794401"/>
                  <a:pt x="3819060" y="1922024"/>
                </a:cubicBezTo>
                <a:close/>
              </a:path>
              <a:path w="3556717" h="2566257" stroke="0" extrusionOk="0">
                <a:moveTo>
                  <a:pt x="3819060" y="1922024"/>
                </a:moveTo>
                <a:cubicBezTo>
                  <a:pt x="3719761" y="1900401"/>
                  <a:pt x="3336680" y="2018730"/>
                  <a:pt x="3244715" y="2009097"/>
                </a:cubicBezTo>
                <a:cubicBezTo>
                  <a:pt x="2728691" y="2474720"/>
                  <a:pt x="1990323" y="2772780"/>
                  <a:pt x="1280233" y="2514893"/>
                </a:cubicBezTo>
                <a:cubicBezTo>
                  <a:pt x="238492" y="2324510"/>
                  <a:pt x="-212139" y="1521997"/>
                  <a:pt x="151951" y="764152"/>
                </a:cubicBezTo>
                <a:cubicBezTo>
                  <a:pt x="478189" y="241611"/>
                  <a:pt x="1203252" y="-68878"/>
                  <a:pt x="2079096" y="18479"/>
                </a:cubicBezTo>
                <a:cubicBezTo>
                  <a:pt x="2965830" y="96500"/>
                  <a:pt x="3762247" y="851065"/>
                  <a:pt x="3514855" y="1559896"/>
                </a:cubicBezTo>
                <a:cubicBezTo>
                  <a:pt x="3662049" y="1689595"/>
                  <a:pt x="3726966" y="1867627"/>
                  <a:pt x="3819060" y="192202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 là thứ mấy, ngày mấy, tháng mấy?</a:t>
            </a:r>
          </a:p>
        </p:txBody>
      </p:sp>
      <p:sp>
        <p:nvSpPr>
          <p:cNvPr id="9" name="Oval 8"/>
          <p:cNvSpPr/>
          <p:nvPr/>
        </p:nvSpPr>
        <p:spPr>
          <a:xfrm>
            <a:off x="9513366" y="2346449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346170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31944" y="1719391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390</Words>
  <Application>Microsoft Office PowerPoint</Application>
  <PresentationFormat>Widescreen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#9Slide03 Oswald</vt:lpstr>
      <vt:lpstr>Arial</vt:lpstr>
      <vt:lpstr>Calibri</vt:lpstr>
      <vt:lpstr>Calibri Light</vt:lpstr>
      <vt:lpstr>Cambria</vt:lpstr>
      <vt:lpstr>UTM Avo</vt:lpstr>
      <vt:lpstr>UTM Deutsch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DEll</cp:lastModifiedBy>
  <cp:revision>39</cp:revision>
  <dcterms:created xsi:type="dcterms:W3CDTF">2022-11-23T13:59:53Z</dcterms:created>
  <dcterms:modified xsi:type="dcterms:W3CDTF">2025-12-25T01:11:08Z</dcterms:modified>
</cp:coreProperties>
</file>