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0" r:id="rId3"/>
    <p:sldMasterId id="2147483706" r:id="rId4"/>
  </p:sldMasterIdLst>
  <p:notesMasterIdLst>
    <p:notesMasterId r:id="rId19"/>
  </p:notesMasterIdLst>
  <p:sldIdLst>
    <p:sldId id="444" r:id="rId5"/>
    <p:sldId id="445" r:id="rId6"/>
    <p:sldId id="446" r:id="rId7"/>
    <p:sldId id="447" r:id="rId8"/>
    <p:sldId id="448" r:id="rId9"/>
    <p:sldId id="259" r:id="rId10"/>
    <p:sldId id="426" r:id="rId11"/>
    <p:sldId id="442" r:id="rId12"/>
    <p:sldId id="396" r:id="rId13"/>
    <p:sldId id="440" r:id="rId14"/>
    <p:sldId id="398" r:id="rId15"/>
    <p:sldId id="443" r:id="rId16"/>
    <p:sldId id="256" r:id="rId17"/>
    <p:sldId id="4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39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377D6-A992-4FAE-88AC-BFADC2FBEFF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FB59B-8071-4C6E-89C5-77C9724FE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1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71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70823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63075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06410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102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80417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69024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621471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82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video game screen with a green field and trees&#10;&#10;Description automatically generated">
            <a:extLst>
              <a:ext uri="{FF2B5EF4-FFF2-40B4-BE49-F238E27FC236}">
                <a16:creationId xmlns:a16="http://schemas.microsoft.com/office/drawing/2014/main" id="{657C9C91-9752-8E1B-D03F-8453C60E29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71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01312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24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97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51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80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85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77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18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50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72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22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16053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1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38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68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27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65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41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68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9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7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95504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97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7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34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69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57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91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25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71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1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861729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03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1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90552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60883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78464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930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62624F3-E642-8F73-F7BF-55A2792F40A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8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23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video game screen with a green field and trees&#10;&#10;Description automatically generated">
            <a:extLst>
              <a:ext uri="{FF2B5EF4-FFF2-40B4-BE49-F238E27FC236}">
                <a16:creationId xmlns:a16="http://schemas.microsoft.com/office/drawing/2014/main" id="{BC5C785D-20E2-2A13-FF9B-5E059CE72E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4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18" Type="http://schemas.microsoft.com/office/2007/relationships/hdphoto" Target="../media/hdphoto5.wdp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slide" Target="slide4.xml"/><Relationship Id="rId12" Type="http://schemas.microsoft.com/office/2007/relationships/hdphoto" Target="../media/hdphoto3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microsoft.com/office/2007/relationships/hdphoto" Target="../media/hdphoto6.wdp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10" Type="http://schemas.openxmlformats.org/officeDocument/2006/relationships/slide" Target="slide5.xml"/><Relationship Id="rId19" Type="http://schemas.openxmlformats.org/officeDocument/2006/relationships/image" Target="../media/image19.png"/><Relationship Id="rId4" Type="http://schemas.openxmlformats.org/officeDocument/2006/relationships/slide" Target="slide3.xml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1AA048-EF8F-F33E-2EC8-D35544202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90" y="205302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9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B6AFEB-0598-5757-DDF0-7A5349794334}"/>
              </a:ext>
            </a:extLst>
          </p:cNvPr>
          <p:cNvGrpSpPr/>
          <p:nvPr/>
        </p:nvGrpSpPr>
        <p:grpSpPr>
          <a:xfrm>
            <a:off x="1198210" y="1115838"/>
            <a:ext cx="605826" cy="923330"/>
            <a:chOff x="3174278" y="237323"/>
            <a:chExt cx="605826" cy="92333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011EF2-5C55-98C5-1357-8640A3E823F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CBC654-F4F4-9F43-7F06-FA0542E2446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A132FD5-7011-28B9-52F1-D720CB6F803E}"/>
              </a:ext>
            </a:extLst>
          </p:cNvPr>
          <p:cNvSpPr txBox="1"/>
          <p:nvPr/>
        </p:nvSpPr>
        <p:spPr>
          <a:xfrm>
            <a:off x="1827582" y="1176560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DF05AE-9460-92AC-4E2A-C9F44301A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664236"/>
              </p:ext>
            </p:extLst>
          </p:nvPr>
        </p:nvGraphicFramePr>
        <p:xfrm>
          <a:off x="1567297" y="2490595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161771258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5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99E045F-D826-4D19-E52F-EFF3669496B8}"/>
              </a:ext>
            </a:extLst>
          </p:cNvPr>
          <p:cNvSpPr txBox="1"/>
          <p:nvPr/>
        </p:nvSpPr>
        <p:spPr>
          <a:xfrm>
            <a:off x="3997275" y="404202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2303C8-0C27-D9CE-4E06-27CC8A9DF96F}"/>
              </a:ext>
            </a:extLst>
          </p:cNvPr>
          <p:cNvSpPr txBox="1"/>
          <p:nvPr/>
        </p:nvSpPr>
        <p:spPr>
          <a:xfrm>
            <a:off x="4988600" y="4042021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6C09E-4E5B-4CEB-3027-EAB335A0D458}"/>
              </a:ext>
            </a:extLst>
          </p:cNvPr>
          <p:cNvSpPr txBox="1"/>
          <p:nvPr/>
        </p:nvSpPr>
        <p:spPr>
          <a:xfrm>
            <a:off x="6024775" y="4042021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4A9A6E-A01A-BEBE-E280-D5170C342C7D}"/>
              </a:ext>
            </a:extLst>
          </p:cNvPr>
          <p:cNvSpPr txBox="1"/>
          <p:nvPr/>
        </p:nvSpPr>
        <p:spPr>
          <a:xfrm>
            <a:off x="6964998" y="4042021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6DDA0A-D7ED-B81D-8BAA-D156C999F7DD}"/>
              </a:ext>
            </a:extLst>
          </p:cNvPr>
          <p:cNvSpPr txBox="1"/>
          <p:nvPr/>
        </p:nvSpPr>
        <p:spPr>
          <a:xfrm>
            <a:off x="7998344" y="4042021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6DD13068-532F-2FB8-853F-224695DD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0989"/>
            <a:ext cx="2693588" cy="1039374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8CD20C2-8B7B-54BB-6A98-DF06B6F1B5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89" y="3929377"/>
            <a:ext cx="798692" cy="8800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0B340F-D3B5-BDEA-F9D2-341A1E7FF4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56" y="3949925"/>
            <a:ext cx="798692" cy="8800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4D78E7-1F9E-A5CA-76F1-37D7F5398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24" y="3939651"/>
            <a:ext cx="798692" cy="880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34CD77-5517-F783-917B-EF8A9E80E1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69" y="3908829"/>
            <a:ext cx="798692" cy="8800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42BA5F-4D40-7A01-B6D2-E96B43B62A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08" y="3867732"/>
            <a:ext cx="798692" cy="8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E071E58A-0009-CA22-30DA-1ABCF2027919}"/>
              </a:ext>
            </a:extLst>
          </p:cNvPr>
          <p:cNvSpPr/>
          <p:nvPr/>
        </p:nvSpPr>
        <p:spPr>
          <a:xfrm>
            <a:off x="2930760" y="1238966"/>
            <a:ext cx="1609052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F1ACB6-47B3-2C71-5A00-352A27A44E16}"/>
              </a:ext>
            </a:extLst>
          </p:cNvPr>
          <p:cNvGrpSpPr/>
          <p:nvPr/>
        </p:nvGrpSpPr>
        <p:grpSpPr>
          <a:xfrm>
            <a:off x="2204498" y="1034405"/>
            <a:ext cx="647227" cy="923330"/>
            <a:chOff x="3174278" y="237323"/>
            <a:chExt cx="605826" cy="9233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8A142D1-93AC-9333-E30A-4675F52D266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8BE2A5-0E90-437C-7824-6EC73DC26AA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BA4480-82AA-F44E-4DF3-F84256C0F429}"/>
              </a:ext>
            </a:extLst>
          </p:cNvPr>
          <p:cNvSpPr txBox="1"/>
          <p:nvPr/>
        </p:nvSpPr>
        <p:spPr>
          <a:xfrm>
            <a:off x="2634018" y="2688654"/>
            <a:ext cx="939856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 +    5    +   3 = 		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  +    3    +   4 = 	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 -  2    +   5 =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91462-A670-8216-2547-6F18D4AFEDFD}"/>
              </a:ext>
            </a:extLst>
          </p:cNvPr>
          <p:cNvSpPr txBox="1"/>
          <p:nvPr/>
        </p:nvSpPr>
        <p:spPr>
          <a:xfrm>
            <a:off x="3078047" y="1187595"/>
            <a:ext cx="122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Tính:</a:t>
            </a:r>
          </a:p>
        </p:txBody>
      </p:sp>
      <p:sp>
        <p:nvSpPr>
          <p:cNvPr id="9" name="Curved Down Arrow 35">
            <a:extLst>
              <a:ext uri="{FF2B5EF4-FFF2-40B4-BE49-F238E27FC236}">
                <a16:creationId xmlns:a16="http://schemas.microsoft.com/office/drawing/2014/main" id="{34D92E25-BC90-F7A2-1C67-B0EAF7CA570C}"/>
              </a:ext>
            </a:extLst>
          </p:cNvPr>
          <p:cNvSpPr/>
          <p:nvPr/>
        </p:nvSpPr>
        <p:spPr>
          <a:xfrm>
            <a:off x="3608855" y="2621911"/>
            <a:ext cx="1609052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Curved Down Arrow 36">
            <a:extLst>
              <a:ext uri="{FF2B5EF4-FFF2-40B4-BE49-F238E27FC236}">
                <a16:creationId xmlns:a16="http://schemas.microsoft.com/office/drawing/2014/main" id="{EBD254A5-C0DA-EADD-9FD4-8F02B66B32BE}"/>
              </a:ext>
            </a:extLst>
          </p:cNvPr>
          <p:cNvSpPr/>
          <p:nvPr/>
        </p:nvSpPr>
        <p:spPr>
          <a:xfrm>
            <a:off x="5176676" y="2590796"/>
            <a:ext cx="1352279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37">
            <a:extLst>
              <a:ext uri="{FF2B5EF4-FFF2-40B4-BE49-F238E27FC236}">
                <a16:creationId xmlns:a16="http://schemas.microsoft.com/office/drawing/2014/main" id="{393F691B-69FA-5B6E-C65E-A67490603A69}"/>
              </a:ext>
            </a:extLst>
          </p:cNvPr>
          <p:cNvSpPr/>
          <p:nvPr/>
        </p:nvSpPr>
        <p:spPr>
          <a:xfrm>
            <a:off x="7250142" y="2688654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sp>
        <p:nvSpPr>
          <p:cNvPr id="12" name="Rounded Rectangle 38">
            <a:extLst>
              <a:ext uri="{FF2B5EF4-FFF2-40B4-BE49-F238E27FC236}">
                <a16:creationId xmlns:a16="http://schemas.microsoft.com/office/drawing/2014/main" id="{0A1558E9-44CA-679E-59E6-38268DA6206F}"/>
              </a:ext>
            </a:extLst>
          </p:cNvPr>
          <p:cNvSpPr/>
          <p:nvPr/>
        </p:nvSpPr>
        <p:spPr>
          <a:xfrm>
            <a:off x="7250142" y="3652417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3" name="Rounded Rectangle 39">
            <a:extLst>
              <a:ext uri="{FF2B5EF4-FFF2-40B4-BE49-F238E27FC236}">
                <a16:creationId xmlns:a16="http://schemas.microsoft.com/office/drawing/2014/main" id="{C718315D-4F86-407B-05D3-8394E8595B33}"/>
              </a:ext>
            </a:extLst>
          </p:cNvPr>
          <p:cNvSpPr/>
          <p:nvPr/>
        </p:nvSpPr>
        <p:spPr>
          <a:xfrm>
            <a:off x="6849450" y="4478145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FD359B5E-1DC8-F89D-B9F9-6CBE0E98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11" y="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C982F3BB-9A3A-0354-9294-301E75215FE5}"/>
              </a:ext>
            </a:extLst>
          </p:cNvPr>
          <p:cNvSpPr/>
          <p:nvPr/>
        </p:nvSpPr>
        <p:spPr>
          <a:xfrm>
            <a:off x="871264" y="1098617"/>
            <a:ext cx="2116366" cy="2097213"/>
          </a:xfrm>
          <a:custGeom>
            <a:avLst/>
            <a:gdLst/>
            <a:ahLst/>
            <a:cxnLst/>
            <a:rect l="l" t="t" r="r" b="b"/>
            <a:pathLst>
              <a:path w="7295887" h="7454291">
                <a:moveTo>
                  <a:pt x="0" y="0"/>
                </a:moveTo>
                <a:lnTo>
                  <a:pt x="7295886" y="0"/>
                </a:lnTo>
                <a:lnTo>
                  <a:pt x="7295886" y="7454291"/>
                </a:lnTo>
                <a:lnTo>
                  <a:pt x="0" y="7454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2347B7-44F1-0720-8395-F0EF232A39F8}"/>
              </a:ext>
            </a:extLst>
          </p:cNvPr>
          <p:cNvSpPr/>
          <p:nvPr/>
        </p:nvSpPr>
        <p:spPr>
          <a:xfrm flipH="1">
            <a:off x="3046050" y="667102"/>
            <a:ext cx="3246632" cy="2518266"/>
          </a:xfrm>
          <a:custGeom>
            <a:avLst/>
            <a:gdLst/>
            <a:ahLst/>
            <a:cxnLst/>
            <a:rect l="l" t="t" r="r" b="b"/>
            <a:pathLst>
              <a:path w="5646381" h="4114800">
                <a:moveTo>
                  <a:pt x="0" y="0"/>
                </a:moveTo>
                <a:lnTo>
                  <a:pt x="5646381" y="0"/>
                </a:lnTo>
                <a:lnTo>
                  <a:pt x="5646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29576D57-A695-3EBC-33EF-D99A2EE26879}"/>
              </a:ext>
            </a:extLst>
          </p:cNvPr>
          <p:cNvSpPr/>
          <p:nvPr/>
        </p:nvSpPr>
        <p:spPr>
          <a:xfrm>
            <a:off x="5932250" y="1387367"/>
            <a:ext cx="3061699" cy="1766964"/>
          </a:xfrm>
          <a:custGeom>
            <a:avLst/>
            <a:gdLst/>
            <a:ahLst/>
            <a:cxnLst/>
            <a:rect l="l" t="t" r="r" b="b"/>
            <a:pathLst>
              <a:path w="7315200" h="3870406">
                <a:moveTo>
                  <a:pt x="0" y="0"/>
                </a:moveTo>
                <a:lnTo>
                  <a:pt x="7315200" y="0"/>
                </a:lnTo>
                <a:lnTo>
                  <a:pt x="7315200" y="3870406"/>
                </a:lnTo>
                <a:lnTo>
                  <a:pt x="0" y="3870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2">
            <a:extLst>
              <a:ext uri="{FF2B5EF4-FFF2-40B4-BE49-F238E27FC236}">
                <a16:creationId xmlns:a16="http://schemas.microsoft.com/office/drawing/2014/main" id="{57CCE00D-12A5-452B-03D8-EEF79B0F272E}"/>
              </a:ext>
            </a:extLst>
          </p:cNvPr>
          <p:cNvSpPr/>
          <p:nvPr/>
        </p:nvSpPr>
        <p:spPr>
          <a:xfrm>
            <a:off x="9348847" y="1520457"/>
            <a:ext cx="2208743" cy="1778293"/>
          </a:xfrm>
          <a:custGeom>
            <a:avLst/>
            <a:gdLst/>
            <a:ahLst/>
            <a:cxnLst/>
            <a:rect l="l" t="t" r="r" b="b"/>
            <a:pathLst>
              <a:path w="4656667" h="4114800">
                <a:moveTo>
                  <a:pt x="0" y="0"/>
                </a:moveTo>
                <a:lnTo>
                  <a:pt x="4656667" y="0"/>
                </a:lnTo>
                <a:lnTo>
                  <a:pt x="46566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A910E13-F3DA-48F1-6EC5-EF3A49774603}"/>
              </a:ext>
            </a:extLst>
          </p:cNvPr>
          <p:cNvSpPr/>
          <p:nvPr/>
        </p:nvSpPr>
        <p:spPr>
          <a:xfrm>
            <a:off x="1435395" y="2200940"/>
            <a:ext cx="1254642" cy="361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+ 6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094461C-76CD-022A-B254-3E01E2612A06}"/>
              </a:ext>
            </a:extLst>
          </p:cNvPr>
          <p:cNvSpPr/>
          <p:nvPr/>
        </p:nvSpPr>
        <p:spPr>
          <a:xfrm>
            <a:off x="4061637" y="2147778"/>
            <a:ext cx="1254642" cy="361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 + 2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B00D88D-B650-0E4B-6287-F4705E58D2F1}"/>
              </a:ext>
            </a:extLst>
          </p:cNvPr>
          <p:cNvSpPr/>
          <p:nvPr/>
        </p:nvSpPr>
        <p:spPr>
          <a:xfrm>
            <a:off x="6836735" y="2041452"/>
            <a:ext cx="1254642" cy="361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 + 6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3F82E86-0738-F074-A91E-7DD0C8500E0E}"/>
              </a:ext>
            </a:extLst>
          </p:cNvPr>
          <p:cNvSpPr/>
          <p:nvPr/>
        </p:nvSpPr>
        <p:spPr>
          <a:xfrm>
            <a:off x="9739424" y="2466755"/>
            <a:ext cx="1254642" cy="361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 + 3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B2187D1-AACF-D389-F076-0BDCF77FE611}"/>
              </a:ext>
            </a:extLst>
          </p:cNvPr>
          <p:cNvGrpSpPr/>
          <p:nvPr/>
        </p:nvGrpSpPr>
        <p:grpSpPr>
          <a:xfrm>
            <a:off x="897275" y="4518837"/>
            <a:ext cx="2205519" cy="1124672"/>
            <a:chOff x="897275" y="4397339"/>
            <a:chExt cx="2205519" cy="124617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D483AA0-71C2-F32B-0A60-405544EBAF43}"/>
                </a:ext>
              </a:extLst>
            </p:cNvPr>
            <p:cNvSpPr/>
            <p:nvPr/>
          </p:nvSpPr>
          <p:spPr>
            <a:xfrm>
              <a:off x="897275" y="4397339"/>
              <a:ext cx="2205519" cy="1246170"/>
            </a:xfrm>
            <a:custGeom>
              <a:avLst/>
              <a:gdLst/>
              <a:ahLst/>
              <a:cxnLst/>
              <a:rect l="l" t="t" r="r" b="b"/>
              <a:pathLst>
                <a:path w="10972800" h="8229600">
                  <a:moveTo>
                    <a:pt x="0" y="0"/>
                  </a:moveTo>
                  <a:lnTo>
                    <a:pt x="10972800" y="0"/>
                  </a:lnTo>
                  <a:lnTo>
                    <a:pt x="109728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6337D3B-3C44-84B0-4887-A0E4022E739F}"/>
                </a:ext>
              </a:extLst>
            </p:cNvPr>
            <p:cNvSpPr/>
            <p:nvPr/>
          </p:nvSpPr>
          <p:spPr>
            <a:xfrm>
              <a:off x="1456660" y="4848448"/>
              <a:ext cx="797442" cy="40403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C211B2-24B3-A4C3-4069-869761D11E23}"/>
              </a:ext>
            </a:extLst>
          </p:cNvPr>
          <p:cNvGrpSpPr/>
          <p:nvPr/>
        </p:nvGrpSpPr>
        <p:grpSpPr>
          <a:xfrm>
            <a:off x="3727747" y="4150760"/>
            <a:ext cx="2292908" cy="1796692"/>
            <a:chOff x="3727747" y="4150760"/>
            <a:chExt cx="2292908" cy="1796692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55766FF5-4430-22CC-065E-31331FBED7B6}"/>
                </a:ext>
              </a:extLst>
            </p:cNvPr>
            <p:cNvSpPr/>
            <p:nvPr/>
          </p:nvSpPr>
          <p:spPr>
            <a:xfrm>
              <a:off x="3727747" y="4150760"/>
              <a:ext cx="2292908" cy="1796692"/>
            </a:xfrm>
            <a:custGeom>
              <a:avLst/>
              <a:gdLst/>
              <a:ahLst/>
              <a:cxnLst/>
              <a:rect l="l" t="t" r="r" b="b"/>
              <a:pathLst>
                <a:path w="4729655" h="4114800">
                  <a:moveTo>
                    <a:pt x="0" y="0"/>
                  </a:moveTo>
                  <a:lnTo>
                    <a:pt x="4729656" y="0"/>
                  </a:lnTo>
                  <a:lnTo>
                    <a:pt x="47296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78196DD-5C22-5259-C50A-91AFDAC56B62}"/>
                </a:ext>
              </a:extLst>
            </p:cNvPr>
            <p:cNvSpPr/>
            <p:nvPr/>
          </p:nvSpPr>
          <p:spPr>
            <a:xfrm>
              <a:off x="4412511" y="4805917"/>
              <a:ext cx="797442" cy="40403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5F4A8F9-9C48-4C18-6D5A-2D7C9343E275}"/>
              </a:ext>
            </a:extLst>
          </p:cNvPr>
          <p:cNvGrpSpPr/>
          <p:nvPr/>
        </p:nvGrpSpPr>
        <p:grpSpPr>
          <a:xfrm>
            <a:off x="6339232" y="4359349"/>
            <a:ext cx="2159285" cy="1121812"/>
            <a:chOff x="6286070" y="4366515"/>
            <a:chExt cx="2159285" cy="1369827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E7BF8D9-248F-16CE-2EB0-F1E1235FD322}"/>
                </a:ext>
              </a:extLst>
            </p:cNvPr>
            <p:cNvSpPr/>
            <p:nvPr/>
          </p:nvSpPr>
          <p:spPr>
            <a:xfrm>
              <a:off x="6286070" y="4366515"/>
              <a:ext cx="2159285" cy="1369827"/>
            </a:xfrm>
            <a:custGeom>
              <a:avLst/>
              <a:gdLst/>
              <a:ahLst/>
              <a:cxnLst/>
              <a:rect l="l" t="t" r="r" b="b"/>
              <a:pathLst>
                <a:path w="7315200" h="2926080">
                  <a:moveTo>
                    <a:pt x="0" y="0"/>
                  </a:moveTo>
                  <a:lnTo>
                    <a:pt x="7315200" y="0"/>
                  </a:lnTo>
                  <a:lnTo>
                    <a:pt x="7315200" y="2926080"/>
                  </a:lnTo>
                  <a:lnTo>
                    <a:pt x="0" y="2926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7867FA2-163D-1637-E659-E91A89143EEA}"/>
                </a:ext>
              </a:extLst>
            </p:cNvPr>
            <p:cNvSpPr/>
            <p:nvPr/>
          </p:nvSpPr>
          <p:spPr>
            <a:xfrm>
              <a:off x="6847367" y="4880345"/>
              <a:ext cx="797442" cy="40403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7027A5-81BA-27D8-9139-42099A743602}"/>
              </a:ext>
            </a:extLst>
          </p:cNvPr>
          <p:cNvGrpSpPr/>
          <p:nvPr/>
        </p:nvGrpSpPr>
        <p:grpSpPr>
          <a:xfrm rot="21364641">
            <a:off x="9108743" y="4482931"/>
            <a:ext cx="2097836" cy="1454370"/>
            <a:chOff x="8864069" y="4457080"/>
            <a:chExt cx="2501399" cy="1696881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83841ABA-78FD-457B-E185-FA62AC728EA1}"/>
                </a:ext>
              </a:extLst>
            </p:cNvPr>
            <p:cNvSpPr/>
            <p:nvPr/>
          </p:nvSpPr>
          <p:spPr>
            <a:xfrm rot="21066777">
              <a:off x="8864069" y="4457080"/>
              <a:ext cx="2501399" cy="1696881"/>
            </a:xfrm>
            <a:custGeom>
              <a:avLst/>
              <a:gdLst/>
              <a:ahLst/>
              <a:cxnLst/>
              <a:rect l="l" t="t" r="r" b="b"/>
              <a:pathLst>
                <a:path w="7315200" h="3019183">
                  <a:moveTo>
                    <a:pt x="0" y="0"/>
                  </a:moveTo>
                  <a:lnTo>
                    <a:pt x="7315200" y="0"/>
                  </a:lnTo>
                  <a:lnTo>
                    <a:pt x="7315200" y="3019182"/>
                  </a:lnTo>
                  <a:lnTo>
                    <a:pt x="0" y="301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FCD5BE4-5F21-227E-E899-F5156AEB155D}"/>
                </a:ext>
              </a:extLst>
            </p:cNvPr>
            <p:cNvSpPr/>
            <p:nvPr/>
          </p:nvSpPr>
          <p:spPr>
            <a:xfrm rot="235359">
              <a:off x="9654363" y="5018568"/>
              <a:ext cx="797442" cy="40403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3E3B85A-D4FC-3764-C9AD-D13E7972957D}"/>
              </a:ext>
            </a:extLst>
          </p:cNvPr>
          <p:cNvGrpSpPr/>
          <p:nvPr/>
        </p:nvGrpSpPr>
        <p:grpSpPr>
          <a:xfrm>
            <a:off x="1122558" y="-145223"/>
            <a:ext cx="605826" cy="830997"/>
            <a:chOff x="3174278" y="237323"/>
            <a:chExt cx="605826" cy="83099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026715-AA3A-06A0-5668-431997E24A5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FA1F54-C045-1F86-7E05-36BBC6EEE4D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488B79A-A342-AF7E-0139-F8A5A2FB1E30}"/>
              </a:ext>
            </a:extLst>
          </p:cNvPr>
          <p:cNvSpPr txBox="1"/>
          <p:nvPr/>
        </p:nvSpPr>
        <p:spPr>
          <a:xfrm>
            <a:off x="1655160" y="0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cá cho mèo. 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436C2A7-25BA-BC33-327C-A4EAF16AC2FB}"/>
              </a:ext>
            </a:extLst>
          </p:cNvPr>
          <p:cNvSpPr/>
          <p:nvPr/>
        </p:nvSpPr>
        <p:spPr>
          <a:xfrm>
            <a:off x="2147777" y="2828260"/>
            <a:ext cx="2020186" cy="1711842"/>
          </a:xfrm>
          <a:custGeom>
            <a:avLst/>
            <a:gdLst>
              <a:gd name="connsiteX0" fmla="*/ 0 w 2020186"/>
              <a:gd name="connsiteY0" fmla="*/ 0 h 1711842"/>
              <a:gd name="connsiteX1" fmla="*/ 191386 w 2020186"/>
              <a:gd name="connsiteY1" fmla="*/ 95693 h 1711842"/>
              <a:gd name="connsiteX2" fmla="*/ 297711 w 2020186"/>
              <a:gd name="connsiteY2" fmla="*/ 138224 h 1711842"/>
              <a:gd name="connsiteX3" fmla="*/ 404037 w 2020186"/>
              <a:gd name="connsiteY3" fmla="*/ 223284 h 1711842"/>
              <a:gd name="connsiteX4" fmla="*/ 627321 w 2020186"/>
              <a:gd name="connsiteY4" fmla="*/ 446568 h 1711842"/>
              <a:gd name="connsiteX5" fmla="*/ 776176 w 2020186"/>
              <a:gd name="connsiteY5" fmla="*/ 733647 h 1711842"/>
              <a:gd name="connsiteX6" fmla="*/ 808074 w 2020186"/>
              <a:gd name="connsiteY6" fmla="*/ 786810 h 1711842"/>
              <a:gd name="connsiteX7" fmla="*/ 829339 w 2020186"/>
              <a:gd name="connsiteY7" fmla="*/ 850605 h 1711842"/>
              <a:gd name="connsiteX8" fmla="*/ 903767 w 2020186"/>
              <a:gd name="connsiteY8" fmla="*/ 946298 h 1711842"/>
              <a:gd name="connsiteX9" fmla="*/ 956930 w 2020186"/>
              <a:gd name="connsiteY9" fmla="*/ 988828 h 1711842"/>
              <a:gd name="connsiteX10" fmla="*/ 1041990 w 2020186"/>
              <a:gd name="connsiteY10" fmla="*/ 999461 h 1711842"/>
              <a:gd name="connsiteX11" fmla="*/ 1148316 w 2020186"/>
              <a:gd name="connsiteY11" fmla="*/ 1020726 h 1711842"/>
              <a:gd name="connsiteX12" fmla="*/ 1190846 w 2020186"/>
              <a:gd name="connsiteY12" fmla="*/ 1031359 h 1711842"/>
              <a:gd name="connsiteX13" fmla="*/ 1254642 w 2020186"/>
              <a:gd name="connsiteY13" fmla="*/ 1041991 h 1711842"/>
              <a:gd name="connsiteX14" fmla="*/ 1435395 w 2020186"/>
              <a:gd name="connsiteY14" fmla="*/ 1095154 h 1711842"/>
              <a:gd name="connsiteX15" fmla="*/ 1541721 w 2020186"/>
              <a:gd name="connsiteY15" fmla="*/ 1169582 h 1711842"/>
              <a:gd name="connsiteX16" fmla="*/ 1690576 w 2020186"/>
              <a:gd name="connsiteY16" fmla="*/ 1275907 h 1711842"/>
              <a:gd name="connsiteX17" fmla="*/ 1701209 w 2020186"/>
              <a:gd name="connsiteY17" fmla="*/ 1307805 h 1711842"/>
              <a:gd name="connsiteX18" fmla="*/ 1765004 w 2020186"/>
              <a:gd name="connsiteY18" fmla="*/ 1382233 h 1711842"/>
              <a:gd name="connsiteX19" fmla="*/ 1828800 w 2020186"/>
              <a:gd name="connsiteY19" fmla="*/ 1509824 h 1711842"/>
              <a:gd name="connsiteX20" fmla="*/ 1850065 w 2020186"/>
              <a:gd name="connsiteY20" fmla="*/ 1552354 h 1711842"/>
              <a:gd name="connsiteX21" fmla="*/ 1881963 w 2020186"/>
              <a:gd name="connsiteY21" fmla="*/ 1594884 h 1711842"/>
              <a:gd name="connsiteX22" fmla="*/ 1903228 w 2020186"/>
              <a:gd name="connsiteY22" fmla="*/ 1637414 h 1711842"/>
              <a:gd name="connsiteX23" fmla="*/ 1945758 w 2020186"/>
              <a:gd name="connsiteY23" fmla="*/ 1648047 h 1711842"/>
              <a:gd name="connsiteX24" fmla="*/ 2020186 w 2020186"/>
              <a:gd name="connsiteY24" fmla="*/ 1711842 h 171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20186" h="1711842">
                <a:moveTo>
                  <a:pt x="0" y="0"/>
                </a:moveTo>
                <a:cubicBezTo>
                  <a:pt x="63795" y="31898"/>
                  <a:pt x="125162" y="69203"/>
                  <a:pt x="191386" y="95693"/>
                </a:cubicBezTo>
                <a:cubicBezTo>
                  <a:pt x="226828" y="109870"/>
                  <a:pt x="264979" y="118585"/>
                  <a:pt x="297711" y="138224"/>
                </a:cubicBezTo>
                <a:cubicBezTo>
                  <a:pt x="336631" y="161576"/>
                  <a:pt x="367727" y="196051"/>
                  <a:pt x="404037" y="223284"/>
                </a:cubicBezTo>
                <a:cubicBezTo>
                  <a:pt x="562056" y="341798"/>
                  <a:pt x="483638" y="252173"/>
                  <a:pt x="627321" y="446568"/>
                </a:cubicBezTo>
                <a:cubicBezTo>
                  <a:pt x="784537" y="659273"/>
                  <a:pt x="575941" y="399924"/>
                  <a:pt x="776176" y="733647"/>
                </a:cubicBezTo>
                <a:cubicBezTo>
                  <a:pt x="786809" y="751368"/>
                  <a:pt x="799522" y="767996"/>
                  <a:pt x="808074" y="786810"/>
                </a:cubicBezTo>
                <a:cubicBezTo>
                  <a:pt x="817350" y="807216"/>
                  <a:pt x="821014" y="829793"/>
                  <a:pt x="829339" y="850605"/>
                </a:cubicBezTo>
                <a:cubicBezTo>
                  <a:pt x="847471" y="895936"/>
                  <a:pt x="862071" y="912941"/>
                  <a:pt x="903767" y="946298"/>
                </a:cubicBezTo>
                <a:cubicBezTo>
                  <a:pt x="921488" y="960475"/>
                  <a:pt x="935749" y="980681"/>
                  <a:pt x="956930" y="988828"/>
                </a:cubicBezTo>
                <a:cubicBezTo>
                  <a:pt x="983599" y="999086"/>
                  <a:pt x="1013805" y="994763"/>
                  <a:pt x="1041990" y="999461"/>
                </a:cubicBezTo>
                <a:cubicBezTo>
                  <a:pt x="1077642" y="1005403"/>
                  <a:pt x="1112974" y="1013153"/>
                  <a:pt x="1148316" y="1020726"/>
                </a:cubicBezTo>
                <a:cubicBezTo>
                  <a:pt x="1162605" y="1023788"/>
                  <a:pt x="1176517" y="1028493"/>
                  <a:pt x="1190846" y="1031359"/>
                </a:cubicBezTo>
                <a:cubicBezTo>
                  <a:pt x="1211986" y="1035587"/>
                  <a:pt x="1233656" y="1037053"/>
                  <a:pt x="1254642" y="1041991"/>
                </a:cubicBezTo>
                <a:cubicBezTo>
                  <a:pt x="1340306" y="1062147"/>
                  <a:pt x="1362618" y="1070895"/>
                  <a:pt x="1435395" y="1095154"/>
                </a:cubicBezTo>
                <a:cubicBezTo>
                  <a:pt x="1570957" y="1196827"/>
                  <a:pt x="1358495" y="1038707"/>
                  <a:pt x="1541721" y="1169582"/>
                </a:cubicBezTo>
                <a:cubicBezTo>
                  <a:pt x="1726375" y="1301477"/>
                  <a:pt x="1540217" y="1175668"/>
                  <a:pt x="1690576" y="1275907"/>
                </a:cubicBezTo>
                <a:cubicBezTo>
                  <a:pt x="1694120" y="1286540"/>
                  <a:pt x="1696197" y="1297780"/>
                  <a:pt x="1701209" y="1307805"/>
                </a:cubicBezTo>
                <a:cubicBezTo>
                  <a:pt x="1717403" y="1340192"/>
                  <a:pt x="1738842" y="1356071"/>
                  <a:pt x="1765004" y="1382233"/>
                </a:cubicBezTo>
                <a:cubicBezTo>
                  <a:pt x="1819993" y="1510541"/>
                  <a:pt x="1771568" y="1406807"/>
                  <a:pt x="1828800" y="1509824"/>
                </a:cubicBezTo>
                <a:cubicBezTo>
                  <a:pt x="1836497" y="1523679"/>
                  <a:pt x="1841664" y="1538913"/>
                  <a:pt x="1850065" y="1552354"/>
                </a:cubicBezTo>
                <a:cubicBezTo>
                  <a:pt x="1859457" y="1567381"/>
                  <a:pt x="1872571" y="1579857"/>
                  <a:pt x="1881963" y="1594884"/>
                </a:cubicBezTo>
                <a:cubicBezTo>
                  <a:pt x="1890364" y="1608325"/>
                  <a:pt x="1891052" y="1627267"/>
                  <a:pt x="1903228" y="1637414"/>
                </a:cubicBezTo>
                <a:cubicBezTo>
                  <a:pt x="1914454" y="1646769"/>
                  <a:pt x="1931581" y="1644503"/>
                  <a:pt x="1945758" y="1648047"/>
                </a:cubicBezTo>
                <a:cubicBezTo>
                  <a:pt x="1994338" y="1680433"/>
                  <a:pt x="1968620" y="1660276"/>
                  <a:pt x="2020186" y="1711842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74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8893 -0.252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7142 -0.2495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18164 -0.305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9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30075" y="3368849"/>
            <a:ext cx="6726075" cy="3489151"/>
          </a:xfrm>
          <a:custGeom>
            <a:avLst/>
            <a:gdLst/>
            <a:ahLst/>
            <a:cxnLst/>
            <a:rect l="l" t="t" r="r" b="b"/>
            <a:pathLst>
              <a:path w="10089113" h="5233727">
                <a:moveTo>
                  <a:pt x="0" y="0"/>
                </a:moveTo>
                <a:lnTo>
                  <a:pt x="10089113" y="0"/>
                </a:lnTo>
                <a:lnTo>
                  <a:pt x="10089113" y="5233727"/>
                </a:lnTo>
                <a:lnTo>
                  <a:pt x="0" y="5233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2573" y="3415142"/>
            <a:ext cx="6726075" cy="3489151"/>
          </a:xfrm>
          <a:custGeom>
            <a:avLst/>
            <a:gdLst/>
            <a:ahLst/>
            <a:cxnLst/>
            <a:rect l="l" t="t" r="r" b="b"/>
            <a:pathLst>
              <a:path w="10089113" h="5233727">
                <a:moveTo>
                  <a:pt x="0" y="0"/>
                </a:moveTo>
                <a:lnTo>
                  <a:pt x="10089113" y="0"/>
                </a:lnTo>
                <a:lnTo>
                  <a:pt x="10089113" y="5233728"/>
                </a:lnTo>
                <a:lnTo>
                  <a:pt x="0" y="5233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588001" y="3368849"/>
            <a:ext cx="6726075" cy="3489151"/>
          </a:xfrm>
          <a:custGeom>
            <a:avLst/>
            <a:gdLst/>
            <a:ahLst/>
            <a:cxnLst/>
            <a:rect l="l" t="t" r="r" b="b"/>
            <a:pathLst>
              <a:path w="10089113" h="5233727">
                <a:moveTo>
                  <a:pt x="0" y="0"/>
                </a:moveTo>
                <a:lnTo>
                  <a:pt x="10089113" y="0"/>
                </a:lnTo>
                <a:lnTo>
                  <a:pt x="10089113" y="5233728"/>
                </a:lnTo>
                <a:lnTo>
                  <a:pt x="0" y="5233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423" y="4639866"/>
            <a:ext cx="1737947" cy="2264427"/>
          </a:xfrm>
          <a:custGeom>
            <a:avLst/>
            <a:gdLst/>
            <a:ahLst/>
            <a:cxnLst/>
            <a:rect l="l" t="t" r="r" b="b"/>
            <a:pathLst>
              <a:path w="2606921" h="3396640">
                <a:moveTo>
                  <a:pt x="0" y="0"/>
                </a:moveTo>
                <a:lnTo>
                  <a:pt x="2606921" y="0"/>
                </a:lnTo>
                <a:lnTo>
                  <a:pt x="2606921" y="3396641"/>
                </a:lnTo>
                <a:lnTo>
                  <a:pt x="0" y="33966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62573" y="4639866"/>
            <a:ext cx="1667184" cy="2264427"/>
          </a:xfrm>
          <a:custGeom>
            <a:avLst/>
            <a:gdLst/>
            <a:ahLst/>
            <a:cxnLst/>
            <a:rect l="l" t="t" r="r" b="b"/>
            <a:pathLst>
              <a:path w="2500776" h="3396640">
                <a:moveTo>
                  <a:pt x="0" y="0"/>
                </a:moveTo>
                <a:lnTo>
                  <a:pt x="2500776" y="0"/>
                </a:lnTo>
                <a:lnTo>
                  <a:pt x="2500776" y="3396641"/>
                </a:lnTo>
                <a:lnTo>
                  <a:pt x="0" y="3396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580652" y="4435815"/>
            <a:ext cx="1808161" cy="2468479"/>
          </a:xfrm>
          <a:custGeom>
            <a:avLst/>
            <a:gdLst/>
            <a:ahLst/>
            <a:cxnLst/>
            <a:rect l="l" t="t" r="r" b="b"/>
            <a:pathLst>
              <a:path w="2712241" h="3702718">
                <a:moveTo>
                  <a:pt x="0" y="0"/>
                </a:moveTo>
                <a:lnTo>
                  <a:pt x="2712241" y="0"/>
                </a:lnTo>
                <a:lnTo>
                  <a:pt x="2712241" y="3702718"/>
                </a:lnTo>
                <a:lnTo>
                  <a:pt x="0" y="3702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628882" y="4930810"/>
            <a:ext cx="2009646" cy="1909163"/>
          </a:xfrm>
          <a:custGeom>
            <a:avLst/>
            <a:gdLst/>
            <a:ahLst/>
            <a:cxnLst/>
            <a:rect l="l" t="t" r="r" b="b"/>
            <a:pathLst>
              <a:path w="3014469" h="2863745">
                <a:moveTo>
                  <a:pt x="0" y="0"/>
                </a:moveTo>
                <a:lnTo>
                  <a:pt x="3014468" y="0"/>
                </a:lnTo>
                <a:lnTo>
                  <a:pt x="3014468" y="2863745"/>
                </a:lnTo>
                <a:lnTo>
                  <a:pt x="0" y="28637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782513" y="4435815"/>
            <a:ext cx="2040529" cy="2404158"/>
          </a:xfrm>
          <a:custGeom>
            <a:avLst/>
            <a:gdLst/>
            <a:ahLst/>
            <a:cxnLst/>
            <a:rect l="l" t="t" r="r" b="b"/>
            <a:pathLst>
              <a:path w="3060793" h="3606237">
                <a:moveTo>
                  <a:pt x="0" y="0"/>
                </a:moveTo>
                <a:lnTo>
                  <a:pt x="3060793" y="0"/>
                </a:lnTo>
                <a:lnTo>
                  <a:pt x="3060793" y="3606237"/>
                </a:lnTo>
                <a:lnTo>
                  <a:pt x="0" y="36062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700580" y="4435815"/>
            <a:ext cx="1144483" cy="2422185"/>
          </a:xfrm>
          <a:custGeom>
            <a:avLst/>
            <a:gdLst/>
            <a:ahLst/>
            <a:cxnLst/>
            <a:rect l="l" t="t" r="r" b="b"/>
            <a:pathLst>
              <a:path w="1716724" h="3633278">
                <a:moveTo>
                  <a:pt x="0" y="0"/>
                </a:moveTo>
                <a:lnTo>
                  <a:pt x="1716724" y="0"/>
                </a:lnTo>
                <a:lnTo>
                  <a:pt x="1716724" y="3633278"/>
                </a:lnTo>
                <a:lnTo>
                  <a:pt x="0" y="3633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62409" y="4575545"/>
            <a:ext cx="1522827" cy="2264427"/>
          </a:xfrm>
          <a:custGeom>
            <a:avLst/>
            <a:gdLst/>
            <a:ahLst/>
            <a:cxnLst/>
            <a:rect l="l" t="t" r="r" b="b"/>
            <a:pathLst>
              <a:path w="2284241" h="3396640">
                <a:moveTo>
                  <a:pt x="0" y="0"/>
                </a:moveTo>
                <a:lnTo>
                  <a:pt x="2284241" y="0"/>
                </a:lnTo>
                <a:lnTo>
                  <a:pt x="2284241" y="3396641"/>
                </a:lnTo>
                <a:lnTo>
                  <a:pt x="0" y="3396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185236" y="4485152"/>
            <a:ext cx="1474707" cy="2354821"/>
          </a:xfrm>
          <a:custGeom>
            <a:avLst/>
            <a:gdLst/>
            <a:ahLst/>
            <a:cxnLst/>
            <a:rect l="l" t="t" r="r" b="b"/>
            <a:pathLst>
              <a:path w="2212060" h="3532232">
                <a:moveTo>
                  <a:pt x="0" y="0"/>
                </a:moveTo>
                <a:lnTo>
                  <a:pt x="2212060" y="0"/>
                </a:lnTo>
                <a:lnTo>
                  <a:pt x="2212060" y="3532232"/>
                </a:lnTo>
                <a:lnTo>
                  <a:pt x="0" y="3532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680516-8140-538D-EED5-60530157640B}"/>
              </a:ext>
            </a:extLst>
          </p:cNvPr>
          <p:cNvGrpSpPr/>
          <p:nvPr/>
        </p:nvGrpSpPr>
        <p:grpSpPr>
          <a:xfrm>
            <a:off x="13106400" y="2413000"/>
            <a:ext cx="4114800" cy="3268208"/>
            <a:chOff x="9982200" y="38100"/>
            <a:chExt cx="6172200" cy="4902312"/>
          </a:xfrm>
        </p:grpSpPr>
        <p:sp>
          <p:nvSpPr>
            <p:cNvPr id="15" name="Freeform 15"/>
            <p:cNvSpPr/>
            <p:nvPr/>
          </p:nvSpPr>
          <p:spPr>
            <a:xfrm flipH="1">
              <a:off x="9982200" y="1104900"/>
              <a:ext cx="2743200" cy="2616312"/>
            </a:xfrm>
            <a:custGeom>
              <a:avLst/>
              <a:gdLst/>
              <a:ahLst/>
              <a:cxnLst/>
              <a:rect l="l" t="t" r="r" b="b"/>
              <a:pathLst>
                <a:path w="3347980" h="2921112">
                  <a:moveTo>
                    <a:pt x="0" y="0"/>
                  </a:moveTo>
                  <a:lnTo>
                    <a:pt x="3347980" y="0"/>
                  </a:lnTo>
                  <a:lnTo>
                    <a:pt x="3347980" y="2921112"/>
                  </a:lnTo>
                  <a:lnTo>
                    <a:pt x="0" y="292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7D9C880-FD31-7A57-DC31-B071403A4D61}"/>
                </a:ext>
              </a:extLst>
            </p:cNvPr>
            <p:cNvSpPr/>
            <p:nvPr/>
          </p:nvSpPr>
          <p:spPr>
            <a:xfrm flipH="1">
              <a:off x="10896600" y="2324100"/>
              <a:ext cx="2743200" cy="2616312"/>
            </a:xfrm>
            <a:custGeom>
              <a:avLst/>
              <a:gdLst/>
              <a:ahLst/>
              <a:cxnLst/>
              <a:rect l="l" t="t" r="r" b="b"/>
              <a:pathLst>
                <a:path w="3347980" h="2921112">
                  <a:moveTo>
                    <a:pt x="0" y="0"/>
                  </a:moveTo>
                  <a:lnTo>
                    <a:pt x="3347980" y="0"/>
                  </a:lnTo>
                  <a:lnTo>
                    <a:pt x="3347980" y="2921112"/>
                  </a:lnTo>
                  <a:lnTo>
                    <a:pt x="0" y="292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5AA5D40-0551-737A-A325-80BCBC16E114}"/>
                </a:ext>
              </a:extLst>
            </p:cNvPr>
            <p:cNvSpPr/>
            <p:nvPr/>
          </p:nvSpPr>
          <p:spPr>
            <a:xfrm flipH="1">
              <a:off x="12801600" y="1409700"/>
              <a:ext cx="2743200" cy="2616312"/>
            </a:xfrm>
            <a:custGeom>
              <a:avLst/>
              <a:gdLst/>
              <a:ahLst/>
              <a:cxnLst/>
              <a:rect l="l" t="t" r="r" b="b"/>
              <a:pathLst>
                <a:path w="3347980" h="2921112">
                  <a:moveTo>
                    <a:pt x="0" y="0"/>
                  </a:moveTo>
                  <a:lnTo>
                    <a:pt x="3347980" y="0"/>
                  </a:lnTo>
                  <a:lnTo>
                    <a:pt x="3347980" y="2921112"/>
                  </a:lnTo>
                  <a:lnTo>
                    <a:pt x="0" y="292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A5129A9-ED0C-E8FE-3B32-5F45264BD496}"/>
                </a:ext>
              </a:extLst>
            </p:cNvPr>
            <p:cNvSpPr/>
            <p:nvPr/>
          </p:nvSpPr>
          <p:spPr>
            <a:xfrm flipH="1">
              <a:off x="13411200" y="38100"/>
              <a:ext cx="2743200" cy="2616312"/>
            </a:xfrm>
            <a:custGeom>
              <a:avLst/>
              <a:gdLst/>
              <a:ahLst/>
              <a:cxnLst/>
              <a:rect l="l" t="t" r="r" b="b"/>
              <a:pathLst>
                <a:path w="3347980" h="2921112">
                  <a:moveTo>
                    <a:pt x="0" y="0"/>
                  </a:moveTo>
                  <a:lnTo>
                    <a:pt x="3347980" y="0"/>
                  </a:lnTo>
                  <a:lnTo>
                    <a:pt x="3347980" y="2921112"/>
                  </a:lnTo>
                  <a:lnTo>
                    <a:pt x="0" y="292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6ADDC0-5F3D-2F05-05AF-F5D2912F3465}"/>
              </a:ext>
            </a:extLst>
          </p:cNvPr>
          <p:cNvGrpSpPr/>
          <p:nvPr/>
        </p:nvGrpSpPr>
        <p:grpSpPr>
          <a:xfrm>
            <a:off x="303851" y="0"/>
            <a:ext cx="605826" cy="830997"/>
            <a:chOff x="3174278" y="237323"/>
            <a:chExt cx="605826" cy="8309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4C521FA-C4C2-DB56-4897-51895F329A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D44992-D114-4B71-0FB8-172F0F9A4F5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B9244FF-7B4D-0E6D-8D6F-D2837E1DFA03}"/>
              </a:ext>
            </a:extLst>
          </p:cNvPr>
          <p:cNvSpPr txBox="1"/>
          <p:nvPr/>
        </p:nvSpPr>
        <p:spPr>
          <a:xfrm>
            <a:off x="964044" y="155855"/>
            <a:ext cx="199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668D87-1ABB-2175-4259-31D4E39B598D}"/>
              </a:ext>
            </a:extLst>
          </p:cNvPr>
          <p:cNvGrpSpPr/>
          <p:nvPr/>
        </p:nvGrpSpPr>
        <p:grpSpPr>
          <a:xfrm>
            <a:off x="280164" y="1570075"/>
            <a:ext cx="6804863" cy="1323439"/>
            <a:chOff x="1032454" y="4348202"/>
            <a:chExt cx="7991617" cy="132343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EE7E418-9B9E-1F25-9511-E0850EF91911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564BCB98-858A-58B8-247D-9E0B37EC9EF8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54411B66-9E47-9D68-7848-9037BA82292E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8" name="Rounded Rectangle 11">
              <a:extLst>
                <a:ext uri="{FF2B5EF4-FFF2-40B4-BE49-F238E27FC236}">
                  <a16:creationId xmlns:a16="http://schemas.microsoft.com/office/drawing/2014/main" id="{F5D44E8F-DE1A-5942-0FCC-A7DEC1E3BBEC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9" name="Rounded Rectangle 13">
            <a:extLst>
              <a:ext uri="{FF2B5EF4-FFF2-40B4-BE49-F238E27FC236}">
                <a16:creationId xmlns:a16="http://schemas.microsoft.com/office/drawing/2014/main" id="{8E9F3557-C912-634E-0983-E74B171DDEE9}"/>
              </a:ext>
            </a:extLst>
          </p:cNvPr>
          <p:cNvSpPr/>
          <p:nvPr/>
        </p:nvSpPr>
        <p:spPr>
          <a:xfrm>
            <a:off x="280707" y="179619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0" name="Rounded Rectangle 14">
            <a:extLst>
              <a:ext uri="{FF2B5EF4-FFF2-40B4-BE49-F238E27FC236}">
                <a16:creationId xmlns:a16="http://schemas.microsoft.com/office/drawing/2014/main" id="{343AEDE0-11F6-4B90-CEA2-6638241A008E}"/>
              </a:ext>
            </a:extLst>
          </p:cNvPr>
          <p:cNvSpPr/>
          <p:nvPr/>
        </p:nvSpPr>
        <p:spPr>
          <a:xfrm>
            <a:off x="1534572" y="179457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1" name="Rounded Rectangle 15">
            <a:extLst>
              <a:ext uri="{FF2B5EF4-FFF2-40B4-BE49-F238E27FC236}">
                <a16:creationId xmlns:a16="http://schemas.microsoft.com/office/drawing/2014/main" id="{D956785C-491A-43C4-6050-BA4EACC2134F}"/>
              </a:ext>
            </a:extLst>
          </p:cNvPr>
          <p:cNvSpPr/>
          <p:nvPr/>
        </p:nvSpPr>
        <p:spPr>
          <a:xfrm>
            <a:off x="2894063" y="177140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 0.00803 L -0.098 0.00803 C -0.15122 -0.02546 -0.10286 0.00818 -0.15564 -0.03873 C -0.17187 -0.05308 -0.18924 -0.06327 -0.20486 -0.07947 C -0.24774 -0.12376 -0.26267 -0.15632 -0.30148 -0.18642 C -0.31762 -0.19892 -0.34418 -0.21281 -0.36076 -0.22114 C -0.36944 -0.22546 -0.3783 -0.2287 -0.38707 -0.23318 C -0.40825 -0.24382 -0.42925 -0.25648 -0.45061 -0.2662 C -0.45937 -0.27037 -0.46806 -0.27469 -0.47682 -0.27839 C -0.47752 -0.27855 -0.50321 -0.28781 -0.50825 -0.29043 C -0.51536 -0.29398 -0.52222 -0.29922 -0.52943 -0.30247 C -0.53394 -0.30447 -0.53854 -0.30602 -0.54297 -0.30848 C -0.55122 -0.31296 -0.56207 -0.32114 -0.57092 -0.325 C -0.57769 -0.32793 -0.59123 -0.33256 -0.59123 -0.33256 C -0.5921 -0.33364 -0.59323 -0.3341 -0.59384 -0.33564 C -0.59835 -0.34645 -0.59497 -0.34352 -0.59722 -0.35663 C -0.59766 -0.35941 -0.59887 -0.36172 -0.59974 -0.36419 C -0.6 -0.36666 -0.59957 -0.3699 -0.60061 -0.37176 C -0.60269 -0.37546 -0.60573 -0.37654 -0.60825 -0.37932 C -0.60859 -0.37963 -0.60877 -0.38024 -0.60903 -0.38071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E1912D3-30FA-63B8-FECB-D1E527F2CB2C}"/>
              </a:ext>
            </a:extLst>
          </p:cNvPr>
          <p:cNvGrpSpPr/>
          <p:nvPr/>
        </p:nvGrpSpPr>
        <p:grpSpPr>
          <a:xfrm>
            <a:off x="2261277" y="2141356"/>
            <a:ext cx="7669445" cy="2575288"/>
            <a:chOff x="4317378" y="1394558"/>
            <a:chExt cx="7127369" cy="3581506"/>
          </a:xfrm>
        </p:grpSpPr>
        <p:sp>
          <p:nvSpPr>
            <p:cNvPr id="20" name="文本框 18">
              <a:extLst>
                <a:ext uri="{FF2B5EF4-FFF2-40B4-BE49-F238E27FC236}">
                  <a16:creationId xmlns:a16="http://schemas.microsoft.com/office/drawing/2014/main" id="{33667D78-C9FE-433B-1988-A87D85F69053}"/>
                </a:ext>
              </a:extLst>
            </p:cNvPr>
            <p:cNvSpPr txBox="1"/>
            <p:nvPr/>
          </p:nvSpPr>
          <p:spPr>
            <a:xfrm>
              <a:off x="4317378" y="1423406"/>
              <a:ext cx="7127369" cy="355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CHÚC CÁC EM HỌC TỐT!</a:t>
              </a:r>
              <a:endParaRPr kumimoji="0" lang="zh-CN" altLang="zh-CN" sz="8000" b="0" i="0" u="none" strike="noStrike" kern="1200" cap="none" spc="0" normalizeH="0" baseline="0" noProof="0" dirty="0">
                <a:ln w="203200">
                  <a:solidFill>
                    <a:srgbClr val="268C86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1" name="文本框 29">
              <a:extLst>
                <a:ext uri="{FF2B5EF4-FFF2-40B4-BE49-F238E27FC236}">
                  <a16:creationId xmlns:a16="http://schemas.microsoft.com/office/drawing/2014/main" id="{6B08333D-597A-5E36-06A6-40B42BADA223}"/>
                </a:ext>
              </a:extLst>
            </p:cNvPr>
            <p:cNvSpPr txBox="1"/>
            <p:nvPr/>
          </p:nvSpPr>
          <p:spPr>
            <a:xfrm>
              <a:off x="4480625" y="1394558"/>
              <a:ext cx="6793072" cy="355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CHÚC CÁC EM HỌC TỐT!</a:t>
              </a:r>
              <a:endParaRPr kumimoji="0" lang="zh-CN" altLang="zh-CN" sz="80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32881" y="59457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 + 4 =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40"/>
            <a:ext cx="8546543" cy="1539887"/>
            <a:chOff x="2098496" y="3659454"/>
            <a:chExt cx="8546543" cy="1352628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686620"/>
            <a:chOff x="1861723" y="2134893"/>
            <a:chExt cx="8819884" cy="1421940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64865"/>
            <a:chOff x="1612674" y="5184381"/>
            <a:chExt cx="8973766" cy="1442941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24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 + 6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3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30014" y="3742851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9"/>
            <a:ext cx="8819884" cy="1515171"/>
            <a:chOff x="1861723" y="2134893"/>
            <a:chExt cx="8819884" cy="12773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755171" y="2378796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3"/>
            <a:ext cx="8973766" cy="1665094"/>
            <a:chOff x="1612674" y="5184381"/>
            <a:chExt cx="8973766" cy="144238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190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922218" y="471413"/>
              <a:ext cx="11269782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+ 5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7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127209" y="465217"/>
              <a:ext cx="10675635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+ 3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6B81EE-8237-9159-2E12-E67B7B3D6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498" y="1183158"/>
            <a:ext cx="2950720" cy="1286367"/>
          </a:xfrm>
          <a:prstGeom prst="rect">
            <a:avLst/>
          </a:prstGeom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id="{02940254-3F9B-AC0A-1EA2-EE05F626E8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0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37455-AAE5-A9E4-4ED1-226899DDE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529" y="1925825"/>
            <a:ext cx="8620491" cy="2987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64B561-75A6-3B83-43A4-93353EB3DD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9123" y="4361263"/>
            <a:ext cx="2450804" cy="101202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9381100-C9BC-9924-21A6-B5BCCAA601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34" y="2610971"/>
            <a:ext cx="4397843" cy="40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542DC8-CE14-D54E-BEB7-B3C37C591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035" y="2184419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15BA34-F51B-E5AA-6146-8DBCC33A1D4D}"/>
              </a:ext>
            </a:extLst>
          </p:cNvPr>
          <p:cNvGrpSpPr/>
          <p:nvPr/>
        </p:nvGrpSpPr>
        <p:grpSpPr>
          <a:xfrm>
            <a:off x="1348938" y="93364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3C9234-5071-BA0D-F35A-ED7FDA1119A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9794D0-693A-4ED2-2C58-B7C4FA0B0EC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EA1DC18-5F08-F981-455D-3BC876A1E0D5}"/>
              </a:ext>
            </a:extLst>
          </p:cNvPr>
          <p:cNvSpPr txBox="1"/>
          <p:nvPr/>
        </p:nvSpPr>
        <p:spPr>
          <a:xfrm>
            <a:off x="1988584" y="1025191"/>
            <a:ext cx="9763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+ 8 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63E4D561-AB60-FEAD-F42A-56C51339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035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E7755F-7D6A-E05A-1F68-9CB2119396AD}"/>
              </a:ext>
            </a:extLst>
          </p:cNvPr>
          <p:cNvGrpSpPr/>
          <p:nvPr/>
        </p:nvGrpSpPr>
        <p:grpSpPr>
          <a:xfrm>
            <a:off x="1390035" y="2293791"/>
            <a:ext cx="8674592" cy="651159"/>
            <a:chOff x="678835" y="1729347"/>
            <a:chExt cx="8674592" cy="6511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620257-718C-536D-0C5C-33221C68EE37}"/>
                </a:ext>
              </a:extLst>
            </p:cNvPr>
            <p:cNvSpPr txBox="1"/>
            <p:nvPr/>
          </p:nvSpPr>
          <p:spPr>
            <a:xfrm>
              <a:off x="678835" y="1734175"/>
              <a:ext cx="8674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1:    3  +  8  =  10  +  1  = 	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id="{3A1BF1EE-25A7-E70D-9046-7D6E4BAB85A2}"/>
                </a:ext>
              </a:extLst>
            </p:cNvPr>
            <p:cNvSpPr/>
            <p:nvPr/>
          </p:nvSpPr>
          <p:spPr>
            <a:xfrm>
              <a:off x="6487508" y="1729347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972217-9739-C54F-DB8C-5281B88E1008}"/>
              </a:ext>
            </a:extLst>
          </p:cNvPr>
          <p:cNvGrpSpPr/>
          <p:nvPr/>
        </p:nvGrpSpPr>
        <p:grpSpPr>
          <a:xfrm>
            <a:off x="4012184" y="2842146"/>
            <a:ext cx="972405" cy="421106"/>
            <a:chOff x="3435485" y="2273968"/>
            <a:chExt cx="636736" cy="42110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F377EE-5332-6970-5B10-0AB6EB2947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406DBA-DE8F-9D21-05C7-ECB1E374233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E96ECF77-55B7-D98C-996A-492896C4CA7B}"/>
              </a:ext>
            </a:extLst>
          </p:cNvPr>
          <p:cNvSpPr/>
          <p:nvPr/>
        </p:nvSpPr>
        <p:spPr>
          <a:xfrm>
            <a:off x="3513057" y="322846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6E634F5-A505-4571-EDEA-8DAA4B8099F2}"/>
              </a:ext>
            </a:extLst>
          </p:cNvPr>
          <p:cNvSpPr/>
          <p:nvPr/>
        </p:nvSpPr>
        <p:spPr>
          <a:xfrm>
            <a:off x="4865994" y="32261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Rounded Rectangle 28">
            <a:extLst>
              <a:ext uri="{FF2B5EF4-FFF2-40B4-BE49-F238E27FC236}">
                <a16:creationId xmlns:a16="http://schemas.microsoft.com/office/drawing/2014/main" id="{7F095611-3AF3-C4E7-9BEE-BE472B41A82D}"/>
              </a:ext>
            </a:extLst>
          </p:cNvPr>
          <p:cNvSpPr/>
          <p:nvPr/>
        </p:nvSpPr>
        <p:spPr>
          <a:xfrm>
            <a:off x="7198708" y="2300076"/>
            <a:ext cx="719669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46A1DF-77EE-ACC7-3E8C-8141AFDB65C9}"/>
              </a:ext>
            </a:extLst>
          </p:cNvPr>
          <p:cNvGrpSpPr/>
          <p:nvPr/>
        </p:nvGrpSpPr>
        <p:grpSpPr>
          <a:xfrm>
            <a:off x="1506049" y="4336323"/>
            <a:ext cx="8674592" cy="651159"/>
            <a:chOff x="740480" y="1677976"/>
            <a:chExt cx="8674592" cy="65115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3DC651-5455-AF48-D79A-A4D83EA170FC}"/>
                </a:ext>
              </a:extLst>
            </p:cNvPr>
            <p:cNvSpPr txBox="1"/>
            <p:nvPr/>
          </p:nvSpPr>
          <p:spPr>
            <a:xfrm>
              <a:off x="740480" y="1682804"/>
              <a:ext cx="8674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2:    3  +  8  =  1  +  10  = 	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ounded Rectangle 31">
              <a:extLst>
                <a:ext uri="{FF2B5EF4-FFF2-40B4-BE49-F238E27FC236}">
                  <a16:creationId xmlns:a16="http://schemas.microsoft.com/office/drawing/2014/main" id="{9D83CDBF-B3DE-1979-837B-1A56E7934C86}"/>
                </a:ext>
              </a:extLst>
            </p:cNvPr>
            <p:cNvSpPr/>
            <p:nvPr/>
          </p:nvSpPr>
          <p:spPr>
            <a:xfrm>
              <a:off x="6466960" y="1677976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D2E1D5-5CC8-AA2F-5165-4D3303ACA13E}"/>
              </a:ext>
            </a:extLst>
          </p:cNvPr>
          <p:cNvGrpSpPr/>
          <p:nvPr/>
        </p:nvGrpSpPr>
        <p:grpSpPr>
          <a:xfrm>
            <a:off x="3253825" y="4948140"/>
            <a:ext cx="972405" cy="421106"/>
            <a:chOff x="3435485" y="2273968"/>
            <a:chExt cx="636736" cy="42110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7E706E6-75EB-BE82-A39A-FFFB04E37D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49ED8AE-BCD6-FED4-C8E6-BF25D8794284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91D7DC6F-ED31-AC98-7058-E7BE140F5306}"/>
              </a:ext>
            </a:extLst>
          </p:cNvPr>
          <p:cNvSpPr/>
          <p:nvPr/>
        </p:nvSpPr>
        <p:spPr>
          <a:xfrm>
            <a:off x="2754698" y="533445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720108-C101-E29B-D065-DCFCD9E83359}"/>
              </a:ext>
            </a:extLst>
          </p:cNvPr>
          <p:cNvSpPr/>
          <p:nvPr/>
        </p:nvSpPr>
        <p:spPr>
          <a:xfrm>
            <a:off x="4107635" y="533211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Rounded Rectangle 37">
            <a:extLst>
              <a:ext uri="{FF2B5EF4-FFF2-40B4-BE49-F238E27FC236}">
                <a16:creationId xmlns:a16="http://schemas.microsoft.com/office/drawing/2014/main" id="{D26E55E7-79CE-17D6-23C2-5B55812C3935}"/>
              </a:ext>
            </a:extLst>
          </p:cNvPr>
          <p:cNvSpPr/>
          <p:nvPr/>
        </p:nvSpPr>
        <p:spPr>
          <a:xfrm>
            <a:off x="7211979" y="4332333"/>
            <a:ext cx="719669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1" grpId="0" animBg="1"/>
          <p:bldP spid="32" grpId="0" animBg="1"/>
          <p:bldP spid="33" grpId="0" animBg="1"/>
          <p:bldP spid="40" grpId="0" animBg="1"/>
          <p:bldP spid="41" grpId="0" animBg="1"/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1" grpId="0" animBg="1"/>
          <p:bldP spid="32" grpId="0" animBg="1"/>
          <p:bldP spid="33" grpId="0" animBg="1"/>
          <p:bldP spid="40" grpId="0" animBg="1"/>
          <p:bldP spid="41" grpId="0" animBg="1"/>
          <p:bldP spid="4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231</Words>
  <Application>Microsoft Office PowerPoint</Application>
  <PresentationFormat>Widescreen</PresentationFormat>
  <Paragraphs>97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思源黑体 CN</vt:lpstr>
      <vt:lpstr>#9Slide03 IcielPanton Black</vt:lpstr>
      <vt:lpstr>#9Slide05 Angelline</vt:lpstr>
      <vt:lpstr>Arial</vt:lpstr>
      <vt:lpstr>Calibri</vt:lpstr>
      <vt:lpstr>Cambria</vt:lpstr>
      <vt:lpstr>Times New Roman</vt:lpstr>
      <vt:lpstr>UTM Avo</vt:lpstr>
      <vt:lpstr>Office 主题​​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2024-04-28T08:14:05Z</dcterms:created>
  <dcterms:modified xsi:type="dcterms:W3CDTF">2024-08-06T14:11:47Z</dcterms:modified>
</cp:coreProperties>
</file>