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9" r:id="rId3"/>
    <p:sldMasterId id="2147483721" r:id="rId4"/>
    <p:sldMasterId id="2147483752" r:id="rId5"/>
    <p:sldMasterId id="2147483760" r:id="rId6"/>
    <p:sldMasterId id="2147483796" r:id="rId7"/>
  </p:sldMasterIdLst>
  <p:notesMasterIdLst>
    <p:notesMasterId r:id="rId26"/>
  </p:notesMasterIdLst>
  <p:sldIdLst>
    <p:sldId id="261" r:id="rId8"/>
    <p:sldId id="421" r:id="rId9"/>
    <p:sldId id="418" r:id="rId10"/>
    <p:sldId id="419" r:id="rId11"/>
    <p:sldId id="420" r:id="rId12"/>
    <p:sldId id="2676" r:id="rId13"/>
    <p:sldId id="259" r:id="rId14"/>
    <p:sldId id="284" r:id="rId15"/>
    <p:sldId id="518" r:id="rId16"/>
    <p:sldId id="519" r:id="rId17"/>
    <p:sldId id="516" r:id="rId18"/>
    <p:sldId id="520" r:id="rId19"/>
    <p:sldId id="521" r:id="rId20"/>
    <p:sldId id="2636" r:id="rId21"/>
    <p:sldId id="375" r:id="rId22"/>
    <p:sldId id="415" r:id="rId23"/>
    <p:sldId id="287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7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3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6.png"/><Relationship Id="rId4" Type="http://schemas.openxmlformats.org/officeDocument/2006/relationships/image" Target="../media/image54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B18CA4D-25BA-EFB0-DE5A-482DD842E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9ADC53-3CB9-28FA-1B83-75FE5F025EB1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4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01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8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5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8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9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5F666E-0090-4F4C-8AE0-F6B1583F4208}"/>
              </a:ext>
            </a:extLst>
          </p:cNvPr>
          <p:cNvSpPr/>
          <p:nvPr userDrawn="1"/>
        </p:nvSpPr>
        <p:spPr>
          <a:xfrm>
            <a:off x="11210662" y="136523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1906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9196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7170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497157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2017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75F666E-0090-4F4C-8AE0-F6B1583F4208}"/>
              </a:ext>
            </a:extLst>
          </p:cNvPr>
          <p:cNvSpPr/>
          <p:nvPr userDrawn="1"/>
        </p:nvSpPr>
        <p:spPr>
          <a:xfrm>
            <a:off x="10986125" y="167700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155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5F666E-0090-4F4C-8AE0-F6B1583F4208}"/>
              </a:ext>
            </a:extLst>
          </p:cNvPr>
          <p:cNvSpPr/>
          <p:nvPr userDrawn="1"/>
        </p:nvSpPr>
        <p:spPr>
          <a:xfrm>
            <a:off x="11201954" y="-30071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5053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4496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62608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5686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5F666E-0090-4F4C-8AE0-F6B1583F4208}"/>
              </a:ext>
            </a:extLst>
          </p:cNvPr>
          <p:cNvSpPr/>
          <p:nvPr userDrawn="1"/>
        </p:nvSpPr>
        <p:spPr>
          <a:xfrm>
            <a:off x="11345091" y="0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5781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899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278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72558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356260-28CF-4CF0-9397-1F207353B45C}"/>
              </a:ext>
            </a:extLst>
          </p:cNvPr>
          <p:cNvSpPr/>
          <p:nvPr userDrawn="1"/>
        </p:nvSpPr>
        <p:spPr>
          <a:xfrm>
            <a:off x="2629363" y="1930595"/>
            <a:ext cx="85202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13119616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321D4-D5D2-45A6-98E8-8903C27D2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60514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34437-CD4F-4936-8161-B3288420A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" y="4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5800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753105133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6847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55541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49913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094282306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400870076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686843580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047337799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7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52710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7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78416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7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670180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90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444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97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9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15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1698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290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521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96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966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5F666E-0090-4F4C-8AE0-F6B1583F4208}"/>
              </a:ext>
            </a:extLst>
          </p:cNvPr>
          <p:cNvSpPr/>
          <p:nvPr userDrawn="1"/>
        </p:nvSpPr>
        <p:spPr>
          <a:xfrm>
            <a:off x="11210662" y="136523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43622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49018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FA4DE6F-2AF6-2C7D-E195-E06EDC315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C8BB84-32D8-6808-3641-BABF5BBA8610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44096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44554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79415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75F666E-0090-4F4C-8AE0-F6B1583F4208}"/>
              </a:ext>
            </a:extLst>
          </p:cNvPr>
          <p:cNvSpPr/>
          <p:nvPr userDrawn="1"/>
        </p:nvSpPr>
        <p:spPr>
          <a:xfrm>
            <a:off x="10986125" y="167700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90471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5F666E-0090-4F4C-8AE0-F6B1583F4208}"/>
              </a:ext>
            </a:extLst>
          </p:cNvPr>
          <p:cNvSpPr/>
          <p:nvPr userDrawn="1"/>
        </p:nvSpPr>
        <p:spPr>
          <a:xfrm>
            <a:off x="11201954" y="-30071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87309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26348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50899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28524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5F666E-0090-4F4C-8AE0-F6B1583F4208}"/>
              </a:ext>
            </a:extLst>
          </p:cNvPr>
          <p:cNvSpPr/>
          <p:nvPr userDrawn="1"/>
        </p:nvSpPr>
        <p:spPr>
          <a:xfrm>
            <a:off x="11345091" y="0"/>
            <a:ext cx="1082787" cy="14055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57488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89801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0680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5257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356260-28CF-4CF0-9397-1F207353B45C}"/>
              </a:ext>
            </a:extLst>
          </p:cNvPr>
          <p:cNvSpPr/>
          <p:nvPr userDrawn="1"/>
        </p:nvSpPr>
        <p:spPr>
          <a:xfrm>
            <a:off x="2629363" y="1930595"/>
            <a:ext cx="85202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00442384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321D4-D5D2-45A6-98E8-8903C27D2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38755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34437-CD4F-4936-8161-B3288420A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" y="4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84559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443872137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8491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66208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18310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542606488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744252658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52378088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34629700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7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6996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7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26681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3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0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31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86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010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6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676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64DACE2-07D0-79DE-00EF-5B520A26D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536BAE-E0BF-071D-6990-5A93DA81CFC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0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39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2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90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2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F292AB9-A0CB-6756-17C0-12FFFA2332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3ADCFD-3430-A3EC-8CD2-511142E237B7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66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64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image" Target="../media/image8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4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7E5096-8DE3-8F32-1416-786602C91F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41331C-CCBF-52F8-98DA-BF9DF448D8A4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17">
            <a:extLst>
              <a:ext uri="{FF2B5EF4-FFF2-40B4-BE49-F238E27FC236}">
                <a16:creationId xmlns:a16="http://schemas.microsoft.com/office/drawing/2014/main" id="{CDB951B4-AEF2-4BAF-903C-A2660639F3CD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00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12/2/2024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8754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8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14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99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73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2.xml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3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BE7D2D7C-FFDD-100A-1B61-95648B734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31" y="1001486"/>
            <a:ext cx="7733524" cy="269283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028F3B3-1B98-F1D7-A0A2-B3CD126B3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738" y="-73743"/>
            <a:ext cx="1610311" cy="161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.mp4" descr="M.mp4">
            <a:hlinkClick r:id="" action="ppaction://media"/>
            <a:extLst>
              <a:ext uri="{FF2B5EF4-FFF2-40B4-BE49-F238E27FC236}">
                <a16:creationId xmlns:a16="http://schemas.microsoft.com/office/drawing/2014/main" id="{B4ACCF36-1A33-4D42-B27F-AA902756E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247" b="14476"/>
          <a:stretch/>
        </p:blipFill>
        <p:spPr>
          <a:xfrm>
            <a:off x="3200401" y="693318"/>
            <a:ext cx="6686876" cy="583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EA8487-96A8-4C8A-9EB4-1F1A43BBC4E2}"/>
              </a:ext>
            </a:extLst>
          </p:cNvPr>
          <p:cNvSpPr txBox="1"/>
          <p:nvPr/>
        </p:nvSpPr>
        <p:spPr>
          <a:xfrm>
            <a:off x="798378" y="686417"/>
            <a:ext cx="10014967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854C26-54D5-4EB1-8D6E-84DBC6E04526}"/>
              </a:ext>
            </a:extLst>
          </p:cNvPr>
          <p:cNvGrpSpPr/>
          <p:nvPr/>
        </p:nvGrpSpPr>
        <p:grpSpPr>
          <a:xfrm>
            <a:off x="524095" y="1946849"/>
            <a:ext cx="11667906" cy="2955657"/>
            <a:chOff x="418676" y="2043956"/>
            <a:chExt cx="6251440" cy="12498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93E084-16A6-44C1-BC65-13DC786E0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FD0D8B-DD74-4447-A49A-CB66BC79DEAD}"/>
                </a:ext>
              </a:extLst>
            </p:cNvPr>
            <p:cNvSpPr txBox="1"/>
            <p:nvPr/>
          </p:nvSpPr>
          <p:spPr>
            <a:xfrm>
              <a:off x="488201" y="2374913"/>
              <a:ext cx="6181915" cy="429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Mộ</a:t>
              </a:r>
              <a:r>
                <a:rPr lang="en-US" sz="1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t con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tàu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6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FB64C-6E1F-4609-8744-AAFAD1800510}"/>
              </a:ext>
            </a:extLst>
          </p:cNvPr>
          <p:cNvSpPr txBox="1"/>
          <p:nvPr/>
        </p:nvSpPr>
        <p:spPr>
          <a:xfrm>
            <a:off x="1888267" y="296226"/>
            <a:ext cx="864527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ứng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dụng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DC9ED-4144-48E2-B234-D18F627A9ACA}"/>
              </a:ext>
            </a:extLst>
          </p:cNvPr>
          <p:cNvSpPr txBox="1"/>
          <p:nvPr/>
        </p:nvSpPr>
        <p:spPr>
          <a:xfrm>
            <a:off x="1165951" y="2458360"/>
            <a:ext cx="9860096" cy="3869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Khoảng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  <a:p>
            <a:pPr algn="just">
              <a:lnSpc>
                <a:spcPct val="200000"/>
              </a:lnSpc>
            </a:pPr>
            <a:endParaRPr lang="vi-VN" sz="32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3200" dirty="0">
                <a:latin typeface="+mj-lt"/>
              </a:rPr>
              <a:t>c.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cao</a:t>
            </a:r>
            <a:r>
              <a:rPr lang="en-US" sz="3200" dirty="0">
                <a:latin typeface="+mj-lt"/>
              </a:rPr>
              <a:t> 2.5 li ?</a:t>
            </a:r>
            <a:endParaRPr lang="vi-VN" sz="32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176BE7-92F1-4F4C-977B-D4814742574A}"/>
              </a:ext>
            </a:extLst>
          </p:cNvPr>
          <p:cNvGrpSpPr/>
          <p:nvPr/>
        </p:nvGrpSpPr>
        <p:grpSpPr>
          <a:xfrm>
            <a:off x="3005042" y="1383421"/>
            <a:ext cx="6181915" cy="1249801"/>
            <a:chOff x="318992" y="2043956"/>
            <a:chExt cx="6181915" cy="12498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8279F3-EA5C-47B4-B8F5-EE6C1F0AC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449C38-F4CF-46AC-98AA-E3121F26F78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Mộ</a:t>
              </a:r>
              <a:r>
                <a:rPr lang="en-US" sz="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t con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ngựa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đau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cả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tàu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bỏ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cỏ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E789ED8-4F6D-4D11-9BC2-BFD516B47340}"/>
              </a:ext>
            </a:extLst>
          </p:cNvPr>
          <p:cNvSpPr txBox="1"/>
          <p:nvPr/>
        </p:nvSpPr>
        <p:spPr>
          <a:xfrm>
            <a:off x="1000698" y="4352733"/>
            <a:ext cx="986009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EF9DE0-8436-4747-8911-293C81A2848A}"/>
              </a:ext>
            </a:extLst>
          </p:cNvPr>
          <p:cNvSpPr txBox="1"/>
          <p:nvPr/>
        </p:nvSpPr>
        <p:spPr>
          <a:xfrm>
            <a:off x="6358080" y="2700932"/>
            <a:ext cx="1947939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429D3-EDD0-48FE-BA40-61D2A9EDA01D}"/>
              </a:ext>
            </a:extLst>
          </p:cNvPr>
          <p:cNvSpPr txBox="1"/>
          <p:nvPr/>
        </p:nvSpPr>
        <p:spPr>
          <a:xfrm>
            <a:off x="6861672" y="5516036"/>
            <a:ext cx="9860096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M, b, g.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592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C98CB-0067-47E5-BA4B-4224F5220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1450970"/>
            <a:ext cx="7932420" cy="4949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64365-DEA3-4077-9953-609206C099A7}"/>
              </a:ext>
            </a:extLst>
          </p:cNvPr>
          <p:cNvSpPr txBox="1"/>
          <p:nvPr/>
        </p:nvSpPr>
        <p:spPr>
          <a:xfrm>
            <a:off x="371475" y="388239"/>
            <a:ext cx="11725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Một</a:t>
            </a:r>
            <a:r>
              <a:rPr lang="en-US" sz="2800" b="1" dirty="0"/>
              <a:t> con </a:t>
            </a:r>
            <a:r>
              <a:rPr lang="en-US" sz="2800" b="1" dirty="0" err="1"/>
              <a:t>ngựa</a:t>
            </a:r>
            <a:r>
              <a:rPr lang="en-US" sz="2800" b="1" dirty="0"/>
              <a:t> </a:t>
            </a:r>
            <a:r>
              <a:rPr lang="en-US" sz="2800" b="1" dirty="0" err="1"/>
              <a:t>đau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</a:t>
            </a:r>
            <a:r>
              <a:rPr lang="en-US" sz="2800" b="1" dirty="0" err="1"/>
              <a:t>tàu</a:t>
            </a:r>
            <a:r>
              <a:rPr lang="en-US" sz="2800" b="1" dirty="0"/>
              <a:t> </a:t>
            </a:r>
            <a:r>
              <a:rPr lang="en-US" sz="2800" b="1" dirty="0" err="1"/>
              <a:t>bỏ</a:t>
            </a:r>
            <a:r>
              <a:rPr lang="en-US" sz="2800" b="1" dirty="0"/>
              <a:t> </a:t>
            </a:r>
            <a:r>
              <a:rPr lang="en-US" sz="2800" b="1" dirty="0" err="1"/>
              <a:t>cỏ</a:t>
            </a:r>
            <a:r>
              <a:rPr lang="en-US" sz="2800" b="1" dirty="0"/>
              <a:t>: </a:t>
            </a:r>
            <a:r>
              <a:rPr lang="vi-VN" sz="2800" dirty="0"/>
              <a:t>khi trong gia đình, trong tập thể có một người gặp chuyện không may thì những người còn lại cũng lo lắng không yên.</a:t>
            </a:r>
          </a:p>
        </p:txBody>
      </p:sp>
    </p:spTree>
    <p:extLst>
      <p:ext uri="{BB962C8B-B14F-4D97-AF65-F5344CB8AC3E}">
        <p14:creationId xmlns:p14="http://schemas.microsoft.com/office/powerpoint/2010/main" val="1399265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29">
            <a:extLst>
              <a:ext uri="{FF2B5EF4-FFF2-40B4-BE49-F238E27FC236}">
                <a16:creationId xmlns:a16="http://schemas.microsoft.com/office/drawing/2014/main" id="{60FB5707-C512-44C0-86CE-402CF1B493B1}"/>
              </a:ext>
            </a:extLst>
          </p:cNvPr>
          <p:cNvSpPr txBox="1"/>
          <p:nvPr/>
        </p:nvSpPr>
        <p:spPr>
          <a:xfrm>
            <a:off x="1925096" y="1397526"/>
            <a:ext cx="800219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24" name="Text Box 841">
            <a:extLst>
              <a:ext uri="{FF2B5EF4-FFF2-40B4-BE49-F238E27FC236}">
                <a16:creationId xmlns:a16="http://schemas.microsoft.com/office/drawing/2014/main" id="{E19BC36D-61A8-438B-8412-C114834F612C}"/>
              </a:ext>
            </a:extLst>
          </p:cNvPr>
          <p:cNvSpPr txBox="1"/>
          <p:nvPr/>
        </p:nvSpPr>
        <p:spPr>
          <a:xfrm>
            <a:off x="1925096" y="239574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Một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 Box 842">
            <a:extLst>
              <a:ext uri="{FF2B5EF4-FFF2-40B4-BE49-F238E27FC236}">
                <a16:creationId xmlns:a16="http://schemas.microsoft.com/office/drawing/2014/main" id="{18027328-C26F-4E22-B739-307896EFB5F2}"/>
              </a:ext>
            </a:extLst>
          </p:cNvPr>
          <p:cNvSpPr txBox="1"/>
          <p:nvPr/>
        </p:nvSpPr>
        <p:spPr>
          <a:xfrm>
            <a:off x="1906264" y="3502938"/>
            <a:ext cx="873125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MộǇ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c</a:t>
            </a:r>
            <a:r>
              <a:rPr kumimoji="0" lang="el-G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Ϊ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wgựa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đau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cả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Ǉàu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bỏ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cỏ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940380" y="2229915"/>
            <a:ext cx="4656604" cy="215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124200" y="761318"/>
            <a:ext cx="441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14400" y="1676400"/>
            <a:ext cx="76200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-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Lưng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thẳng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không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tì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ngực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vào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bàn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-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Ngồi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hơi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cúi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-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Mắt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cách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vở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khoảng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25 - 30cm.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- Tay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phải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cầm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bút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- Tay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trái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tì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nhẹ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lên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mép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vở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để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giữ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- Hai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chân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để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song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song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thoải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mái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 descr="Hinh ng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240" y="1719947"/>
            <a:ext cx="284671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234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2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2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4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00"/>
                            </p:stCondLst>
                            <p:childTnLst>
                              <p:par>
                                <p:cTn id="3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960"/>
                            </p:stCondLst>
                            <p:childTnLst>
                              <p:par>
                                <p:cTn id="4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160"/>
                            </p:stCondLst>
                            <p:childTnLst>
                              <p:par>
                                <p:cTn id="4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9509663" y="2527602"/>
            <a:ext cx="3547260" cy="4426713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102" name="Group 10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0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0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0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0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Luyện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viết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thêm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21234" y="1310245"/>
            <a:ext cx="9943547" cy="2407510"/>
            <a:chOff x="-353898" y="1311579"/>
            <a:chExt cx="11108878" cy="26896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3898" y="1311579"/>
              <a:ext cx="10494616" cy="186510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3015" y="2910585"/>
              <a:ext cx="6511965" cy="1090651"/>
            </a:xfrm>
            <a:prstGeom prst="rect">
              <a:avLst/>
            </a:prstGeom>
          </p:spPr>
        </p:pic>
      </p:grpSp>
      <p:sp>
        <p:nvSpPr>
          <p:cNvPr id="90" name="Rectangle 89"/>
          <p:cNvSpPr/>
          <p:nvPr/>
        </p:nvSpPr>
        <p:spPr>
          <a:xfrm>
            <a:off x="787733" y="3528782"/>
            <a:ext cx="88019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2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3D47A29A-702C-4DCE-A39E-C03F82B68443}"/>
              </a:ext>
            </a:extLst>
          </p:cNvPr>
          <p:cNvSpPr/>
          <p:nvPr/>
        </p:nvSpPr>
        <p:spPr>
          <a:xfrm>
            <a:off x="4315326" y="89745"/>
            <a:ext cx="7694831" cy="4464303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" y="2321897"/>
            <a:ext cx="4814351" cy="4814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21" y="1028700"/>
            <a:ext cx="6764552" cy="2895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7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20" y="914400"/>
            <a:ext cx="11643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TRÒ CHƠI: AI NHANH HƠN?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"/>
          <a:stretch/>
        </p:blipFill>
        <p:spPr bwMode="auto">
          <a:xfrm>
            <a:off x="5084768" y="2915920"/>
            <a:ext cx="3800152" cy="356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31619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609600"/>
            <a:ext cx="8839200" cy="12547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297660" y="2513286"/>
            <a:ext cx="2651125" cy="1676400"/>
          </a:xfrm>
          <a:prstGeom prst="horizontalScroll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r>
              <a:rPr lang="en-US" sz="4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2297660" y="4570686"/>
            <a:ext cx="2805113" cy="167640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B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7086600" y="2514600"/>
            <a:ext cx="2438400" cy="182880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</a:t>
            </a:r>
          </a:p>
        </p:txBody>
      </p:sp>
      <p:sp>
        <p:nvSpPr>
          <p:cNvPr id="8" name="Horizontal Scroll 7"/>
          <p:cNvSpPr/>
          <p:nvPr/>
        </p:nvSpPr>
        <p:spPr>
          <a:xfrm>
            <a:off x="7086600" y="4572000"/>
            <a:ext cx="2590800" cy="167640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</a:t>
            </a:r>
          </a:p>
        </p:txBody>
      </p:sp>
      <p:sp>
        <p:nvSpPr>
          <p:cNvPr id="9" name="Oval 8"/>
          <p:cNvSpPr/>
          <p:nvPr/>
        </p:nvSpPr>
        <p:spPr>
          <a:xfrm>
            <a:off x="2895600" y="2913336"/>
            <a:ext cx="926060" cy="8763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754234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 animBg="1"/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0" y="533400"/>
            <a:ext cx="86868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71688" y="2543252"/>
            <a:ext cx="3262313" cy="1905000"/>
          </a:xfrm>
          <a:prstGeom prst="horizontalScroll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4 </a:t>
            </a:r>
            <a:r>
              <a:rPr lang="en-US" sz="44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lang="en-US" sz="44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2071688" y="4770515"/>
            <a:ext cx="3262313" cy="1658937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4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3 </a:t>
            </a:r>
            <a:r>
              <a:rPr lang="en-US" sz="44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lang="en-US" sz="44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6868510" y="2467052"/>
            <a:ext cx="3097204" cy="19812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1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6858000" y="4524452"/>
            <a:ext cx="3097204" cy="19050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2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39000" y="3048000"/>
            <a:ext cx="914400" cy="8125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91295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762000"/>
            <a:ext cx="8610600" cy="10025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37269" y="2209800"/>
            <a:ext cx="3144332" cy="1676400"/>
          </a:xfrm>
          <a:prstGeom prst="horizontalScroll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4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2 ô li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2037268" y="4498975"/>
            <a:ext cx="3144332" cy="16764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4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5 ô li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886135" y="1984555"/>
            <a:ext cx="3144332" cy="171704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3 ô li</a:t>
            </a:r>
          </a:p>
        </p:txBody>
      </p:sp>
      <p:sp>
        <p:nvSpPr>
          <p:cNvPr id="8" name="Horizontal Scroll 7"/>
          <p:cNvSpPr/>
          <p:nvPr/>
        </p:nvSpPr>
        <p:spPr>
          <a:xfrm>
            <a:off x="7010400" y="4191000"/>
            <a:ext cx="2964656" cy="16764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4 ô li</a:t>
            </a:r>
          </a:p>
        </p:txBody>
      </p:sp>
      <p:sp>
        <p:nvSpPr>
          <p:cNvPr id="9" name="Oval 8"/>
          <p:cNvSpPr/>
          <p:nvPr/>
        </p:nvSpPr>
        <p:spPr>
          <a:xfrm>
            <a:off x="2438400" y="4876800"/>
            <a:ext cx="907256" cy="838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56262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 animBg="1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7">
            <a:extLst>
              <a:ext uri="{FF2B5EF4-FFF2-40B4-BE49-F238E27FC236}">
                <a16:creationId xmlns:a16="http://schemas.microsoft.com/office/drawing/2014/main" id="{BDA8E44F-6082-4E27-83E5-DBDCF11D941A}"/>
              </a:ext>
            </a:extLst>
          </p:cNvPr>
          <p:cNvSpPr txBox="1"/>
          <p:nvPr/>
        </p:nvSpPr>
        <p:spPr>
          <a:xfrm>
            <a:off x="2436002" y="100121"/>
            <a:ext cx="6680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769F969-F7AF-4388-8276-EF1045A32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437" y="989479"/>
            <a:ext cx="3343275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73B2C-62AE-4D80-A665-B9883ED7D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2193846"/>
            <a:ext cx="10132822" cy="296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14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240" t="-645" r="26351" b="14335"/>
          <a:stretch/>
        </p:blipFill>
        <p:spPr>
          <a:xfrm>
            <a:off x="3670217" y="1161373"/>
            <a:ext cx="4268280" cy="4368710"/>
          </a:xfrm>
          <a:prstGeom prst="rect">
            <a:avLst/>
          </a:prstGeom>
        </p:spPr>
      </p:pic>
      <p:cxnSp>
        <p:nvCxnSpPr>
          <p:cNvPr id="163" name="Straight Arrow Connector 162"/>
          <p:cNvCxnSpPr/>
          <p:nvPr/>
        </p:nvCxnSpPr>
        <p:spPr>
          <a:xfrm>
            <a:off x="6880682" y="2873829"/>
            <a:ext cx="0" cy="2292163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039150" y="3091922"/>
            <a:ext cx="1866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065686" y="541579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/>
          <p:nvPr/>
        </p:nvCxnSpPr>
        <p:spPr>
          <a:xfrm flipH="1">
            <a:off x="4135583" y="5438596"/>
            <a:ext cx="2780270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60035" y="4019910"/>
            <a:ext cx="2799163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3080700" y="4747629"/>
            <a:ext cx="938956" cy="1137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221233" y="3020140"/>
            <a:ext cx="28312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/>
          <p:nvPr/>
        </p:nvCxnSpPr>
        <p:spPr>
          <a:xfrm>
            <a:off x="3026680" y="3485930"/>
            <a:ext cx="2337809" cy="68321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8338393" y="1244960"/>
            <a:ext cx="239841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stCxn id="175" idx="2"/>
          </p:cNvCxnSpPr>
          <p:nvPr/>
        </p:nvCxnSpPr>
        <p:spPr>
          <a:xfrm flipH="1">
            <a:off x="5982250" y="1829735"/>
            <a:ext cx="3555350" cy="18364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9" name="Rectangle 178"/>
          <p:cNvSpPr/>
          <p:nvPr/>
        </p:nvSpPr>
        <p:spPr>
          <a:xfrm>
            <a:off x="7790840" y="4232188"/>
            <a:ext cx="2398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80" name="Straight Arrow Connector 179"/>
          <p:cNvCxnSpPr/>
          <p:nvPr/>
        </p:nvCxnSpPr>
        <p:spPr>
          <a:xfrm flipH="1" flipV="1">
            <a:off x="6230006" y="4623027"/>
            <a:ext cx="1717031" cy="5570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892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  <p:bldP spid="1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luyện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viết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240" t="-645" r="26351" b="14335"/>
          <a:stretch/>
        </p:blipFill>
        <p:spPr>
          <a:xfrm>
            <a:off x="4383924" y="1008973"/>
            <a:ext cx="4268280" cy="4368710"/>
          </a:xfrm>
          <a:prstGeom prst="rect">
            <a:avLst/>
          </a:prstGeom>
        </p:spPr>
      </p:pic>
      <p:cxnSp>
        <p:nvCxnSpPr>
          <p:cNvPr id="163" name="Straight Arrow Connector 162"/>
          <p:cNvCxnSpPr/>
          <p:nvPr/>
        </p:nvCxnSpPr>
        <p:spPr>
          <a:xfrm>
            <a:off x="7594389" y="2721429"/>
            <a:ext cx="0" cy="2292163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752857" y="2939522"/>
            <a:ext cx="1866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779393" y="526339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/>
          <p:nvPr/>
        </p:nvCxnSpPr>
        <p:spPr>
          <a:xfrm flipH="1">
            <a:off x="4849290" y="5286196"/>
            <a:ext cx="2780270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681081" y="12392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973742" y="3867510"/>
            <a:ext cx="2799163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3794407" y="4595229"/>
            <a:ext cx="938956" cy="1137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934940" y="2867740"/>
            <a:ext cx="283122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/>
          <p:nvPr/>
        </p:nvCxnSpPr>
        <p:spPr>
          <a:xfrm>
            <a:off x="3740387" y="3333530"/>
            <a:ext cx="2337809" cy="68321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9052100" y="1092560"/>
            <a:ext cx="239841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stCxn id="175" idx="2"/>
          </p:cNvCxnSpPr>
          <p:nvPr/>
        </p:nvCxnSpPr>
        <p:spPr>
          <a:xfrm flipH="1">
            <a:off x="6695957" y="1677335"/>
            <a:ext cx="3555350" cy="18364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9" name="Rectangle 178"/>
          <p:cNvSpPr/>
          <p:nvPr/>
        </p:nvSpPr>
        <p:spPr>
          <a:xfrm>
            <a:off x="8504547" y="4079788"/>
            <a:ext cx="2398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80" name="Straight Arrow Connector 179"/>
          <p:cNvCxnSpPr/>
          <p:nvPr/>
        </p:nvCxnSpPr>
        <p:spPr>
          <a:xfrm flipH="1" flipV="1">
            <a:off x="6943713" y="4470627"/>
            <a:ext cx="1717031" cy="5570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46" name="Group 45"/>
          <p:cNvGrpSpPr/>
          <p:nvPr/>
        </p:nvGrpSpPr>
        <p:grpSpPr>
          <a:xfrm>
            <a:off x="443547" y="4964362"/>
            <a:ext cx="2765936" cy="1896081"/>
            <a:chOff x="6865144" y="3555389"/>
            <a:chExt cx="2166889" cy="158811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7039141" y="3907817"/>
              <a:ext cx="1818893" cy="1108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9383" y="4941628"/>
            <a:ext cx="3453864" cy="1916372"/>
            <a:chOff x="621002" y="3227128"/>
            <a:chExt cx="3453864" cy="1916372"/>
          </a:xfrm>
        </p:grpSpPr>
        <p:pic>
          <p:nvPicPr>
            <p:cNvPr id="50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Oval Callout 50"/>
            <p:cNvSpPr/>
            <p:nvPr/>
          </p:nvSpPr>
          <p:spPr>
            <a:xfrm>
              <a:off x="2056487" y="3227128"/>
              <a:ext cx="2018379" cy="923731"/>
            </a:xfrm>
            <a:prstGeom prst="wedgeEllipseCallout">
              <a:avLst>
                <a:gd name="adj1" fmla="val -43485"/>
                <a:gd name="adj2" fmla="val 68686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166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M hoa_360p">
            <a:hlinkClick r:id="" action="ppaction://media"/>
            <a:extLst>
              <a:ext uri="{FF2B5EF4-FFF2-40B4-BE49-F238E27FC236}">
                <a16:creationId xmlns:a16="http://schemas.microsoft.com/office/drawing/2014/main" id="{7EAFDF5C-19EA-4D5D-BB63-6AEE488D7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2741" y="914400"/>
            <a:ext cx="8650901" cy="507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7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398</Words>
  <Application>Microsoft Office PowerPoint</Application>
  <PresentationFormat>Widescreen</PresentationFormat>
  <Paragraphs>72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等线</vt:lpstr>
      <vt:lpstr>等线 Light</vt:lpstr>
      <vt:lpstr>inpin heiti</vt:lpstr>
      <vt:lpstr>Odibee Sans</vt:lpstr>
      <vt:lpstr>字魂70号-灵悦黑体</vt:lpstr>
      <vt:lpstr>Arial</vt:lpstr>
      <vt:lpstr>Arial-Rounded</vt:lpstr>
      <vt:lpstr>Calibri</vt:lpstr>
      <vt:lpstr>Calibri Light</vt:lpstr>
      <vt:lpstr>HP001 4 hàng</vt:lpstr>
      <vt:lpstr>HP001 5 hàng</vt:lpstr>
      <vt:lpstr>UTM Avo</vt:lpstr>
      <vt:lpstr>Office Theme</vt:lpstr>
      <vt:lpstr>1_Office Theme</vt:lpstr>
      <vt:lpstr>1_Office 主题​​</vt:lpstr>
      <vt:lpstr>2_Office Theme</vt:lpstr>
      <vt:lpstr>千图网海量PPT模板www.58pic.com​​</vt:lpstr>
      <vt:lpstr>Office 主题</vt:lpstr>
      <vt:lpstr>3_Office Theme</vt:lpstr>
      <vt:lpstr>PowerPoint Presentation</vt:lpstr>
      <vt:lpstr>PowerPoint Presentation</vt:lpstr>
      <vt:lpstr>A. L</vt:lpstr>
      <vt:lpstr>A. 4 nét</vt:lpstr>
      <vt:lpstr>A. 2 ô 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47</cp:revision>
  <dcterms:created xsi:type="dcterms:W3CDTF">2021-07-20T01:55:21Z</dcterms:created>
  <dcterms:modified xsi:type="dcterms:W3CDTF">2024-12-02T01:51:23Z</dcterms:modified>
</cp:coreProperties>
</file>