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1" r:id="rId2"/>
    <p:sldMasterId id="2147483693" r:id="rId3"/>
    <p:sldMasterId id="2147483695" r:id="rId4"/>
    <p:sldMasterId id="2147483697" r:id="rId5"/>
  </p:sldMasterIdLst>
  <p:notesMasterIdLst>
    <p:notesMasterId r:id="rId26"/>
  </p:notesMasterIdLst>
  <p:sldIdLst>
    <p:sldId id="258" r:id="rId6"/>
    <p:sldId id="324" r:id="rId7"/>
    <p:sldId id="325" r:id="rId8"/>
    <p:sldId id="260" r:id="rId9"/>
    <p:sldId id="261" r:id="rId10"/>
    <p:sldId id="262" r:id="rId11"/>
    <p:sldId id="326" r:id="rId12"/>
    <p:sldId id="257" r:id="rId13"/>
    <p:sldId id="321" r:id="rId14"/>
    <p:sldId id="319" r:id="rId15"/>
    <p:sldId id="327" r:id="rId16"/>
    <p:sldId id="318" r:id="rId17"/>
    <p:sldId id="300" r:id="rId18"/>
    <p:sldId id="322" r:id="rId19"/>
    <p:sldId id="304" r:id="rId20"/>
    <p:sldId id="305" r:id="rId21"/>
    <p:sldId id="308" r:id="rId22"/>
    <p:sldId id="309" r:id="rId23"/>
    <p:sldId id="310" r:id="rId24"/>
    <p:sldId id="32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8BBFF8-6200-47A6-BD0E-C9FEE2E820A4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9F480F-EA94-4033-9F44-6DC18D64B2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210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47346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8170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Google Shape;927;ge5058670b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8" name="Google Shape;928;ge5058670b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64127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Google Shape;995;g8794a74c9d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6" name="Google Shape;996;g8794a74c9d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04003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46360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63764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Google Shape;1044;gb82526a045_0_413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5" name="Google Shape;1045;gb82526a045_0_413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0300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67151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: </a:t>
            </a:r>
            <a:r>
              <a:rPr lang="en-US" baseline="0" dirty="0" err="1"/>
              <a:t>Mẹ</a:t>
            </a:r>
            <a:r>
              <a:rPr lang="en-US" baseline="0" dirty="0"/>
              <a:t> </a:t>
            </a:r>
            <a:r>
              <a:rPr lang="en-US" baseline="0" dirty="0" err="1"/>
              <a:t>giao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: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. </a:t>
            </a:r>
          </a:p>
          <a:p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 </a:t>
            </a:r>
            <a:r>
              <a:rPr lang="en-US" baseline="0" dirty="0" err="1"/>
              <a:t>vượt</a:t>
            </a:r>
            <a:r>
              <a:rPr lang="en-US" baseline="0" dirty="0"/>
              <a:t> qua </a:t>
            </a:r>
            <a:r>
              <a:rPr lang="en-US" baseline="0" dirty="0" err="1"/>
              <a:t>rừng</a:t>
            </a:r>
            <a:r>
              <a:rPr lang="en-US" baseline="0" dirty="0"/>
              <a:t> </a:t>
            </a:r>
            <a:r>
              <a:rPr lang="en-US" baseline="0" dirty="0" err="1"/>
              <a:t>rậm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255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tặng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chiếc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đưa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giỏ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mũi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chuyển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trên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bàn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397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91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484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01269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8987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66834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1" name="Google Shape;2011;ge5980929bf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2" name="Google Shape;2012;ge5980929bf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4281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0273160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590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409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433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4555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0348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5413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11" name="Google Shape;11;p2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2" name="Google Shape;22;p2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23" name="Google Shape;23;p2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6" name="Google Shape;26;p2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" name="Google Shape;27;p2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5" name="Google Shape;35;p2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" name="Google Shape;36;p2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" name="Google Shape;37;p2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8" name="Google Shape;38;p2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9" name="Google Shape;39;p2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0" name="Google Shape;40;p2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2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2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43" name="Google Shape;43;p2"/>
          <p:cNvGrpSpPr/>
          <p:nvPr/>
        </p:nvGrpSpPr>
        <p:grpSpPr>
          <a:xfrm>
            <a:off x="483377" y="316402"/>
            <a:ext cx="11225249" cy="6221188"/>
            <a:chOff x="362532" y="237301"/>
            <a:chExt cx="8418937" cy="4665891"/>
          </a:xfrm>
        </p:grpSpPr>
        <p:sp>
          <p:nvSpPr>
            <p:cNvPr id="44" name="Google Shape;44;p2"/>
            <p:cNvSpPr/>
            <p:nvPr/>
          </p:nvSpPr>
          <p:spPr>
            <a:xfrm>
              <a:off x="589800" y="468900"/>
              <a:ext cx="7964400" cy="4205700"/>
            </a:xfrm>
            <a:prstGeom prst="roundRect">
              <a:avLst>
                <a:gd name="adj" fmla="val 8946"/>
              </a:avLst>
            </a:prstGeom>
            <a:solidFill>
              <a:schemeClr val="accen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5" name="Google Shape;45;p2"/>
            <p:cNvGrpSpPr/>
            <p:nvPr/>
          </p:nvGrpSpPr>
          <p:grpSpPr>
            <a:xfrm>
              <a:off x="362532" y="237301"/>
              <a:ext cx="8418937" cy="4665891"/>
              <a:chOff x="362532" y="237300"/>
              <a:chExt cx="8418937" cy="4665891"/>
            </a:xfrm>
          </p:grpSpPr>
          <p:sp>
            <p:nvSpPr>
              <p:cNvPr id="46" name="Google Shape;46;p2"/>
              <p:cNvSpPr/>
              <p:nvPr/>
            </p:nvSpPr>
            <p:spPr>
              <a:xfrm>
                <a:off x="362532" y="237300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362532" y="4660489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8538768" y="237302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8538768" y="4660491"/>
                <a:ext cx="242700" cy="242700"/>
              </a:xfrm>
              <a:prstGeom prst="heart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0" name="Google Shape;50;p2"/>
          <p:cNvSpPr txBox="1">
            <a:spLocks noGrp="1"/>
          </p:cNvSpPr>
          <p:nvPr>
            <p:ph type="ctrTitle"/>
          </p:nvPr>
        </p:nvSpPr>
        <p:spPr>
          <a:xfrm>
            <a:off x="1052268" y="1209149"/>
            <a:ext cx="4937200" cy="3323600"/>
          </a:xfrm>
          <a:prstGeom prst="rect">
            <a:avLst/>
          </a:prstGeom>
          <a:effectLst>
            <a:outerShdw dist="38100" dir="156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500"/>
              <a:buNone/>
              <a:defRPr sz="73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1" name="Google Shape;51;p2"/>
          <p:cNvSpPr txBox="1">
            <a:spLocks noGrp="1"/>
          </p:cNvSpPr>
          <p:nvPr>
            <p:ph type="subTitle" idx="1"/>
          </p:nvPr>
        </p:nvSpPr>
        <p:spPr>
          <a:xfrm>
            <a:off x="1052268" y="4697712"/>
            <a:ext cx="4937200" cy="77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DAD1B580-A3D4-5427-D1C6-61C24318E3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303" y="76789"/>
            <a:ext cx="1450353" cy="145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040741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" name="Google Shape;223;p7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224" name="Google Shape;224;p7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225" name="Google Shape;225;p7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" name="Google Shape;226;p7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" name="Google Shape;227;p7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" name="Google Shape;228;p7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" name="Google Shape;229;p7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" name="Google Shape;230;p7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" name="Google Shape;231;p7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" name="Google Shape;232;p7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" name="Google Shape;233;p7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" name="Google Shape;234;p7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" name="Google Shape;235;p7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36" name="Google Shape;236;p7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237" name="Google Shape;237;p7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7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" name="Google Shape;239;p7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" name="Google Shape;240;p7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7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7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7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7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7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7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7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7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7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7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1" name="Google Shape;251;p7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2" name="Google Shape;252;p7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3" name="Google Shape;253;p7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7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7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7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57" name="Google Shape;257;p7"/>
          <p:cNvSpPr/>
          <p:nvPr/>
        </p:nvSpPr>
        <p:spPr>
          <a:xfrm>
            <a:off x="1788400" y="1231800"/>
            <a:ext cx="8615200" cy="4394400"/>
          </a:xfrm>
          <a:prstGeom prst="roundRect">
            <a:avLst>
              <a:gd name="adj" fmla="val 11227"/>
            </a:avLst>
          </a:prstGeom>
          <a:solidFill>
            <a:schemeClr val="accent3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8" name="Google Shape;258;p7"/>
          <p:cNvGrpSpPr/>
          <p:nvPr/>
        </p:nvGrpSpPr>
        <p:grpSpPr>
          <a:xfrm>
            <a:off x="1490259" y="927000"/>
            <a:ext cx="9211484" cy="5004000"/>
            <a:chOff x="1112700" y="695250"/>
            <a:chExt cx="6908613" cy="3753000"/>
          </a:xfrm>
        </p:grpSpPr>
        <p:sp>
          <p:nvSpPr>
            <p:cNvPr id="259" name="Google Shape;259;p7"/>
            <p:cNvSpPr/>
            <p:nvPr/>
          </p:nvSpPr>
          <p:spPr>
            <a:xfrm>
              <a:off x="1112700" y="6952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7"/>
            <p:cNvSpPr/>
            <p:nvPr/>
          </p:nvSpPr>
          <p:spPr>
            <a:xfrm>
              <a:off x="7778613" y="6952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7"/>
            <p:cNvSpPr/>
            <p:nvPr/>
          </p:nvSpPr>
          <p:spPr>
            <a:xfrm>
              <a:off x="1112700" y="42055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7"/>
            <p:cNvSpPr/>
            <p:nvPr/>
          </p:nvSpPr>
          <p:spPr>
            <a:xfrm>
              <a:off x="7778613" y="4205550"/>
              <a:ext cx="242700" cy="242700"/>
            </a:xfrm>
            <a:prstGeom prst="diamond">
              <a:avLst/>
            </a:prstGeom>
            <a:solidFill>
              <a:schemeClr val="lt2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3" name="Google Shape;263;p7"/>
          <p:cNvSpPr txBox="1">
            <a:spLocks noGrp="1"/>
          </p:cNvSpPr>
          <p:nvPr>
            <p:ph type="subTitle" idx="1"/>
          </p:nvPr>
        </p:nvSpPr>
        <p:spPr>
          <a:xfrm>
            <a:off x="3067733" y="3093300"/>
            <a:ext cx="6056400" cy="12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264" name="Google Shape;264;p7"/>
          <p:cNvSpPr txBox="1">
            <a:spLocks noGrp="1"/>
          </p:cNvSpPr>
          <p:nvPr>
            <p:ph type="title"/>
          </p:nvPr>
        </p:nvSpPr>
        <p:spPr>
          <a:xfrm>
            <a:off x="2698133" y="1810633"/>
            <a:ext cx="6795600" cy="131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5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59695053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3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6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183" name="Google Shape;183;p6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184" name="Google Shape;184;p6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6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6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6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6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" name="Google Shape;189;p6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" name="Google Shape;190;p6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" name="Google Shape;191;p6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" name="Google Shape;192;p6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" name="Google Shape;193;p6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" name="Google Shape;194;p6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5" name="Google Shape;195;p6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196" name="Google Shape;196;p6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" name="Google Shape;197;p6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" name="Google Shape;198;p6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" name="Google Shape;199;p6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" name="Google Shape;200;p6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" name="Google Shape;201;p6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6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6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6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6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6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6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6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6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6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6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6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Google Shape;213;p6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" name="Google Shape;214;p6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6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16" name="Google Shape;216;p6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217" name="Google Shape;217;p6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8" name="Google Shape;218;p6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219" name="Google Shape;219;p6"/>
              <p:cNvSpPr/>
              <p:nvPr/>
            </p:nvSpPr>
            <p:spPr>
              <a:xfrm>
                <a:off x="362532" y="1204951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6"/>
              <p:cNvSpPr/>
              <p:nvPr/>
            </p:nvSpPr>
            <p:spPr>
              <a:xfrm>
                <a:off x="8538768" y="237303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21" name="Google Shape;221;p6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0496827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bg>
      <p:bgPr>
        <a:solidFill>
          <a:schemeClr val="accent3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6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183" name="Google Shape;183;p6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184" name="Google Shape;184;p6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6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6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6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6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" name="Google Shape;189;p6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" name="Google Shape;190;p6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" name="Google Shape;191;p6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" name="Google Shape;192;p6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" name="Google Shape;193;p6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" name="Google Shape;194;p6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5" name="Google Shape;195;p6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196" name="Google Shape;196;p6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7" name="Google Shape;197;p6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8" name="Google Shape;198;p6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" name="Google Shape;199;p6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" name="Google Shape;200;p6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" name="Google Shape;201;p6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6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6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6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6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6" name="Google Shape;206;p6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7" name="Google Shape;207;p6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8" name="Google Shape;208;p6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9" name="Google Shape;209;p6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0" name="Google Shape;210;p6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1" name="Google Shape;211;p6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2" name="Google Shape;212;p6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3" name="Google Shape;213;p6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4" name="Google Shape;214;p6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5" name="Google Shape;215;p6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16" name="Google Shape;216;p6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217" name="Google Shape;217;p6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8" name="Google Shape;218;p6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219" name="Google Shape;219;p6"/>
              <p:cNvSpPr/>
              <p:nvPr/>
            </p:nvSpPr>
            <p:spPr>
              <a:xfrm>
                <a:off x="362532" y="1204951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0" name="Google Shape;220;p6"/>
              <p:cNvSpPr/>
              <p:nvPr/>
            </p:nvSpPr>
            <p:spPr>
              <a:xfrm>
                <a:off x="8538768" y="237303"/>
                <a:ext cx="242700" cy="242700"/>
              </a:xfrm>
              <a:prstGeom prst="mathPlus">
                <a:avLst>
                  <a:gd name="adj1" fmla="val 23520"/>
                </a:avLst>
              </a:prstGeom>
              <a:solidFill>
                <a:schemeClr val="l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21" name="Google Shape;221;p6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5755439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8085481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212" cy="6858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317500" y="355600"/>
            <a:ext cx="11544300" cy="621030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6BAB08-D03A-4FEF-8092-001CB785BBAB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AB37BB-E8A6-440B-8775-2A002C97BC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437671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bg>
      <p:bgPr>
        <a:solidFill>
          <a:schemeClr val="accent5"/>
        </a:solidFill>
        <a:effectLst/>
      </p:bgPr>
    </p:bg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21"/>
          <p:cNvGrpSpPr/>
          <p:nvPr/>
        </p:nvGrpSpPr>
        <p:grpSpPr>
          <a:xfrm>
            <a:off x="0" y="5400"/>
            <a:ext cx="12192000" cy="6847200"/>
            <a:chOff x="0" y="3228"/>
            <a:chExt cx="9144000" cy="5135400"/>
          </a:xfrm>
        </p:grpSpPr>
        <p:grpSp>
          <p:nvGrpSpPr>
            <p:cNvPr id="751" name="Google Shape;751;p21"/>
            <p:cNvGrpSpPr/>
            <p:nvPr/>
          </p:nvGrpSpPr>
          <p:grpSpPr>
            <a:xfrm>
              <a:off x="0" y="234440"/>
              <a:ext cx="9144000" cy="4672977"/>
              <a:chOff x="0" y="470523"/>
              <a:chExt cx="9144000" cy="4672977"/>
            </a:xfrm>
          </p:grpSpPr>
          <p:cxnSp>
            <p:nvCxnSpPr>
              <p:cNvPr id="752" name="Google Shape;752;p21"/>
              <p:cNvCxnSpPr/>
              <p:nvPr/>
            </p:nvCxnSpPr>
            <p:spPr>
              <a:xfrm rot="10800000">
                <a:off x="4572000" y="-1297691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3" name="Google Shape;753;p21"/>
              <p:cNvCxnSpPr/>
              <p:nvPr/>
            </p:nvCxnSpPr>
            <p:spPr>
              <a:xfrm rot="10800000">
                <a:off x="4572000" y="-1764989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4" name="Google Shape;754;p21"/>
              <p:cNvCxnSpPr/>
              <p:nvPr/>
            </p:nvCxnSpPr>
            <p:spPr>
              <a:xfrm rot="10800000">
                <a:off x="4572000" y="-2232286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5" name="Google Shape;755;p21"/>
              <p:cNvCxnSpPr/>
              <p:nvPr/>
            </p:nvCxnSpPr>
            <p:spPr>
              <a:xfrm rot="10800000">
                <a:off x="4572000" y="-2699584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6" name="Google Shape;756;p21"/>
              <p:cNvCxnSpPr/>
              <p:nvPr/>
            </p:nvCxnSpPr>
            <p:spPr>
              <a:xfrm rot="10800000">
                <a:off x="4572000" y="57150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7" name="Google Shape;757;p21"/>
              <p:cNvCxnSpPr/>
              <p:nvPr/>
            </p:nvCxnSpPr>
            <p:spPr>
              <a:xfrm rot="10800000">
                <a:off x="4572000" y="10420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8" name="Google Shape;758;p21"/>
              <p:cNvCxnSpPr/>
              <p:nvPr/>
            </p:nvCxnSpPr>
            <p:spPr>
              <a:xfrm rot="10800000">
                <a:off x="4572000" y="-363095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59" name="Google Shape;759;p21"/>
              <p:cNvCxnSpPr/>
              <p:nvPr/>
            </p:nvCxnSpPr>
            <p:spPr>
              <a:xfrm rot="10800000">
                <a:off x="4572000" y="-830393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0" name="Google Shape;760;p21"/>
              <p:cNvCxnSpPr/>
              <p:nvPr/>
            </p:nvCxnSpPr>
            <p:spPr>
              <a:xfrm rot="10800000">
                <a:off x="4572000" y="-3166882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1" name="Google Shape;761;p21"/>
              <p:cNvCxnSpPr/>
              <p:nvPr/>
            </p:nvCxnSpPr>
            <p:spPr>
              <a:xfrm rot="10800000">
                <a:off x="4572000" y="-3634180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2" name="Google Shape;762;p21"/>
              <p:cNvCxnSpPr/>
              <p:nvPr/>
            </p:nvCxnSpPr>
            <p:spPr>
              <a:xfrm rot="10800000">
                <a:off x="4572000" y="-4101477"/>
                <a:ext cx="0" cy="91440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63" name="Google Shape;763;p21"/>
            <p:cNvGrpSpPr/>
            <p:nvPr/>
          </p:nvGrpSpPr>
          <p:grpSpPr>
            <a:xfrm>
              <a:off x="132661" y="3228"/>
              <a:ext cx="8878678" cy="5135400"/>
              <a:chOff x="0" y="-46"/>
              <a:chExt cx="8878678" cy="5135400"/>
            </a:xfrm>
          </p:grpSpPr>
          <p:cxnSp>
            <p:nvCxnSpPr>
              <p:cNvPr id="764" name="Google Shape;764;p21"/>
              <p:cNvCxnSpPr/>
              <p:nvPr/>
            </p:nvCxnSpPr>
            <p:spPr>
              <a:xfrm>
                <a:off x="186919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5" name="Google Shape;765;p21"/>
              <p:cNvCxnSpPr/>
              <p:nvPr/>
            </p:nvCxnSpPr>
            <p:spPr>
              <a:xfrm>
                <a:off x="233649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6" name="Google Shape;766;p21"/>
              <p:cNvCxnSpPr/>
              <p:nvPr/>
            </p:nvCxnSpPr>
            <p:spPr>
              <a:xfrm>
                <a:off x="280379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7" name="Google Shape;767;p21"/>
              <p:cNvCxnSpPr/>
              <p:nvPr/>
            </p:nvCxnSpPr>
            <p:spPr>
              <a:xfrm>
                <a:off x="327109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8" name="Google Shape;768;p21"/>
              <p:cNvCxnSpPr/>
              <p:nvPr/>
            </p:nvCxnSpPr>
            <p:spPr>
              <a:xfrm>
                <a:off x="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69" name="Google Shape;769;p21"/>
              <p:cNvCxnSpPr/>
              <p:nvPr/>
            </p:nvCxnSpPr>
            <p:spPr>
              <a:xfrm>
                <a:off x="46729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0" name="Google Shape;770;p21"/>
              <p:cNvCxnSpPr/>
              <p:nvPr/>
            </p:nvCxnSpPr>
            <p:spPr>
              <a:xfrm>
                <a:off x="93459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1" name="Google Shape;771;p21"/>
              <p:cNvCxnSpPr/>
              <p:nvPr/>
            </p:nvCxnSpPr>
            <p:spPr>
              <a:xfrm>
                <a:off x="1401897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2" name="Google Shape;772;p21"/>
              <p:cNvCxnSpPr/>
              <p:nvPr/>
            </p:nvCxnSpPr>
            <p:spPr>
              <a:xfrm>
                <a:off x="373839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3" name="Google Shape;773;p21"/>
              <p:cNvCxnSpPr/>
              <p:nvPr/>
            </p:nvCxnSpPr>
            <p:spPr>
              <a:xfrm>
                <a:off x="420569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4" name="Google Shape;774;p21"/>
              <p:cNvCxnSpPr/>
              <p:nvPr/>
            </p:nvCxnSpPr>
            <p:spPr>
              <a:xfrm>
                <a:off x="4672989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5" name="Google Shape;775;p21"/>
              <p:cNvCxnSpPr/>
              <p:nvPr/>
            </p:nvCxnSpPr>
            <p:spPr>
              <a:xfrm>
                <a:off x="514028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6" name="Google Shape;776;p21"/>
              <p:cNvCxnSpPr/>
              <p:nvPr/>
            </p:nvCxnSpPr>
            <p:spPr>
              <a:xfrm>
                <a:off x="5607586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7" name="Google Shape;777;p21"/>
              <p:cNvCxnSpPr/>
              <p:nvPr/>
            </p:nvCxnSpPr>
            <p:spPr>
              <a:xfrm>
                <a:off x="6074885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8" name="Google Shape;778;p21"/>
              <p:cNvCxnSpPr/>
              <p:nvPr/>
            </p:nvCxnSpPr>
            <p:spPr>
              <a:xfrm>
                <a:off x="6542184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79" name="Google Shape;779;p21"/>
              <p:cNvCxnSpPr/>
              <p:nvPr/>
            </p:nvCxnSpPr>
            <p:spPr>
              <a:xfrm>
                <a:off x="7009483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0" name="Google Shape;780;p21"/>
              <p:cNvCxnSpPr/>
              <p:nvPr/>
            </p:nvCxnSpPr>
            <p:spPr>
              <a:xfrm>
                <a:off x="7476782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1" name="Google Shape;781;p21"/>
              <p:cNvCxnSpPr/>
              <p:nvPr/>
            </p:nvCxnSpPr>
            <p:spPr>
              <a:xfrm>
                <a:off x="7944081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2" name="Google Shape;782;p21"/>
              <p:cNvCxnSpPr/>
              <p:nvPr/>
            </p:nvCxnSpPr>
            <p:spPr>
              <a:xfrm>
                <a:off x="8411380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783" name="Google Shape;783;p21"/>
              <p:cNvCxnSpPr/>
              <p:nvPr/>
            </p:nvCxnSpPr>
            <p:spPr>
              <a:xfrm>
                <a:off x="8878678" y="-46"/>
                <a:ext cx="0" cy="51354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784" name="Google Shape;784;p21"/>
          <p:cNvGrpSpPr/>
          <p:nvPr/>
        </p:nvGrpSpPr>
        <p:grpSpPr>
          <a:xfrm>
            <a:off x="483377" y="316405"/>
            <a:ext cx="11225249" cy="1613796"/>
            <a:chOff x="362532" y="237303"/>
            <a:chExt cx="8418937" cy="1210347"/>
          </a:xfrm>
        </p:grpSpPr>
        <p:sp>
          <p:nvSpPr>
            <p:cNvPr id="785" name="Google Shape;785;p21"/>
            <p:cNvSpPr/>
            <p:nvPr/>
          </p:nvSpPr>
          <p:spPr>
            <a:xfrm>
              <a:off x="590250" y="468911"/>
              <a:ext cx="7963500" cy="743100"/>
            </a:xfrm>
            <a:prstGeom prst="roundRect">
              <a:avLst>
                <a:gd name="adj" fmla="val 50000"/>
              </a:avLst>
            </a:pr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6" name="Google Shape;786;p21"/>
            <p:cNvGrpSpPr/>
            <p:nvPr/>
          </p:nvGrpSpPr>
          <p:grpSpPr>
            <a:xfrm>
              <a:off x="362532" y="237303"/>
              <a:ext cx="8418937" cy="1210347"/>
              <a:chOff x="362532" y="237303"/>
              <a:chExt cx="8418937" cy="1210347"/>
            </a:xfrm>
          </p:grpSpPr>
          <p:sp>
            <p:nvSpPr>
              <p:cNvPr id="787" name="Google Shape;787;p21"/>
              <p:cNvSpPr/>
              <p:nvPr/>
            </p:nvSpPr>
            <p:spPr>
              <a:xfrm>
                <a:off x="362532" y="1204951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21"/>
              <p:cNvSpPr/>
              <p:nvPr/>
            </p:nvSpPr>
            <p:spPr>
              <a:xfrm>
                <a:off x="8538768" y="237303"/>
                <a:ext cx="242700" cy="242700"/>
              </a:xfrm>
              <a:prstGeom prst="diamond">
                <a:avLst/>
              </a:prstGeom>
              <a:solidFill>
                <a:schemeClr val="accent2"/>
              </a:solidFill>
              <a:ln w="952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89" name="Google Shape;789;p21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Fredoka One"/>
              <a:buNone/>
              <a:defRPr sz="4267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48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6597824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3355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8220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353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34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0039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6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9598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26E18-D8FC-479E-9F23-4B7A0F8D3E76}" type="datetimeFigureOut">
              <a:rPr lang="en-US" smtClean="0"/>
              <a:t>10/20/2025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C58737-C3DA-EE62-8B5C-B3A7E25FF89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0381" y="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138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874263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44344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DB0372B-9A3C-E48E-571C-5DF2A14BCD7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303" y="76789"/>
            <a:ext cx="1450353" cy="145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86815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8" r:id="rId1"/>
    <p:sldLayoutId id="2147483699" r:id="rId2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5" Type="http://schemas.openxmlformats.org/officeDocument/2006/relationships/slide" Target="slide15.xml"/><Relationship Id="rId4" Type="http://schemas.openxmlformats.org/officeDocument/2006/relationships/slide" Target="slide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5" Type="http://schemas.openxmlformats.org/officeDocument/2006/relationships/slide" Target="slide15.xml"/><Relationship Id="rId4" Type="http://schemas.openxmlformats.org/officeDocument/2006/relationships/slide" Target="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5" Type="http://schemas.openxmlformats.org/officeDocument/2006/relationships/slide" Target="slide15.xml"/><Relationship Id="rId4" Type="http://schemas.openxmlformats.org/officeDocument/2006/relationships/slide" Target="slide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microsoft.com/office/2007/relationships/hdphoto" Target="../media/hdphoto1.wdp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audio" Target="../media/audio2.wav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23.png"/><Relationship Id="rId5" Type="http://schemas.openxmlformats.org/officeDocument/2006/relationships/image" Target="../media/image18.jpg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5" Type="http://schemas.openxmlformats.org/officeDocument/2006/relationships/audio" Target="../media/audio1.wav"/><Relationship Id="rId10" Type="http://schemas.openxmlformats.org/officeDocument/2006/relationships/image" Target="../media/image26.png"/><Relationship Id="rId4" Type="http://schemas.openxmlformats.org/officeDocument/2006/relationships/image" Target="../media/image10.png"/><Relationship Id="rId9" Type="http://schemas.openxmlformats.org/officeDocument/2006/relationships/image" Target="../media/image25.png"/><Relationship Id="rId1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11" Type="http://schemas.openxmlformats.org/officeDocument/2006/relationships/image" Target="../media/image27.png"/><Relationship Id="rId5" Type="http://schemas.openxmlformats.org/officeDocument/2006/relationships/image" Target="../media/image16.png"/><Relationship Id="rId10" Type="http://schemas.openxmlformats.org/officeDocument/2006/relationships/image" Target="../media/image25.png"/><Relationship Id="rId4" Type="http://schemas.openxmlformats.org/officeDocument/2006/relationships/image" Target="../media/image29.png"/><Relationship Id="rId9" Type="http://schemas.openxmlformats.org/officeDocument/2006/relationships/image" Target="../media/image31.png"/><Relationship Id="rId1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12" Type="http://schemas.openxmlformats.org/officeDocument/2006/relationships/image" Target="../media/image25.png"/><Relationship Id="rId2" Type="http://schemas.openxmlformats.org/officeDocument/2006/relationships/audio" Target="../media/audio2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image" Target="../media/image35.png"/><Relationship Id="rId5" Type="http://schemas.openxmlformats.org/officeDocument/2006/relationships/image" Target="../media/image24.png"/><Relationship Id="rId15" Type="http://schemas.openxmlformats.org/officeDocument/2006/relationships/audio" Target="../media/audio2.wav"/><Relationship Id="rId10" Type="http://schemas.openxmlformats.org/officeDocument/2006/relationships/image" Target="../media/image34.png"/><Relationship Id="rId4" Type="http://schemas.openxmlformats.org/officeDocument/2006/relationships/image" Target="../media/image32.jpeg"/><Relationship Id="rId9" Type="http://schemas.openxmlformats.org/officeDocument/2006/relationships/image" Target="../media/image33.png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6.png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90317" y="1373930"/>
            <a:ext cx="1343073" cy="1320938"/>
            <a:chOff x="1809068" y="2147815"/>
            <a:chExt cx="1343073" cy="1320938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1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604318" y="1861231"/>
            <a:ext cx="9323108" cy="2358492"/>
            <a:chOff x="2004368" y="1861231"/>
            <a:chExt cx="9323108" cy="2358492"/>
          </a:xfrm>
        </p:grpSpPr>
        <p:sp>
          <p:nvSpPr>
            <p:cNvPr id="17" name="TextBox 5">
              <a:extLst>
                <a:ext uri="{FF2B5EF4-FFF2-40B4-BE49-F238E27FC236}">
                  <a16:creationId xmlns:a16="http://schemas.microsoft.com/office/drawing/2014/main" id="{23768608-D520-4A19-A4CE-D5C0C5AD59F0}"/>
                </a:ext>
              </a:extLst>
            </p:cNvPr>
            <p:cNvSpPr txBox="1"/>
            <p:nvPr/>
          </p:nvSpPr>
          <p:spPr>
            <a:xfrm>
              <a:off x="2358383" y="1861231"/>
              <a:ext cx="8615078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zh-CN" sz="13800" b="0" i="0" u="none" strike="noStrike" kern="400" cap="none" spc="-680" normalizeH="0" baseline="0" noProof="0" dirty="0">
                  <a:ln w="28575" cmpd="dbl"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雷盖体" panose="00000800000000000000" pitchFamily="2" charset="-122"/>
                  <a:cs typeface="+mn-cs"/>
                  <a:sym typeface="雷盖体" panose="00000800000000000000" pitchFamily="2" charset="-122"/>
                </a:rPr>
                <a:t>KHỞI ĐỘNG</a:t>
              </a:r>
              <a:endParaRPr kumimoji="0" lang="zh-CN" altLang="en-US" sz="13800" b="0" i="0" u="none" strike="noStrike" kern="400" cap="none" spc="-680" normalizeH="0" baseline="0" noProof="0" dirty="0">
                <a:ln w="28575" cmpd="dbl"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#9Slide07 Cadena" panose="02000503000000020004" pitchFamily="2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TextBox 5">
              <a:extLst>
                <a:ext uri="{FF2B5EF4-FFF2-40B4-BE49-F238E27FC236}">
                  <a16:creationId xmlns:a16="http://schemas.microsoft.com/office/drawing/2014/main" id="{23768608-D520-4A19-A4CE-D5C0C5AD59F0}"/>
                </a:ext>
              </a:extLst>
            </p:cNvPr>
            <p:cNvSpPr txBox="1"/>
            <p:nvPr/>
          </p:nvSpPr>
          <p:spPr>
            <a:xfrm>
              <a:off x="2004368" y="2003732"/>
              <a:ext cx="9323108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zh-CN" sz="13800" b="0" i="0" u="none" strike="noStrike" kern="400" cap="none" spc="-680" normalizeH="0" baseline="0" noProof="0" dirty="0">
                  <a:ln w="28575" cmpd="dbl">
                    <a:solidFill>
                      <a:prstClr val="black"/>
                    </a:solidFill>
                  </a:ln>
                  <a:blipFill>
                    <a:blip r:embed="rId7"/>
                    <a:stretch>
                      <a:fillRect/>
                    </a:stretch>
                  </a:blipFill>
                  <a:effectLst/>
                  <a:uLnTx/>
                  <a:uFillTx/>
                  <a:latin typeface="#9Slide07 Cadena" panose="02000503000000020004" pitchFamily="2" charset="0"/>
                  <a:ea typeface="雷盖体" panose="00000800000000000000" pitchFamily="2" charset="-122"/>
                  <a:cs typeface="+mn-cs"/>
                  <a:sym typeface="雷盖体" panose="00000800000000000000" pitchFamily="2" charset="-122"/>
                </a:rPr>
                <a:t>KHỞI ĐỘNG</a:t>
              </a:r>
              <a:endParaRPr kumimoji="0" lang="zh-CN" altLang="en-US" sz="13800" b="0" i="0" u="none" strike="noStrike" kern="400" cap="none" spc="-680" normalizeH="0" baseline="0" noProof="0" dirty="0">
                <a:ln w="28575" cmpd="dbl">
                  <a:solidFill>
                    <a:prstClr val="black"/>
                  </a:solidFill>
                </a:ln>
                <a:blipFill>
                  <a:blip r:embed="rId7"/>
                  <a:stretch>
                    <a:fillRect/>
                  </a:stretch>
                </a:blipFill>
                <a:effectLst/>
                <a:uLnTx/>
                <a:uFillTx/>
                <a:latin typeface="#9Slide07 Cadena" panose="02000503000000020004" pitchFamily="2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pic>
        <p:nvPicPr>
          <p:cNvPr id="21" name="图片 12">
            <a:extLst>
              <a:ext uri="{FF2B5EF4-FFF2-40B4-BE49-F238E27FC236}">
                <a16:creationId xmlns:a16="http://schemas.microsoft.com/office/drawing/2014/main" id="{8D12689B-57E6-4373-8CF1-F96605E68C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B6767A-BFAA-F956-D131-B1CE04B2215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0381" y="0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9604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EFF770-A482-91BE-3126-91E9C997C12F}"/>
              </a:ext>
            </a:extLst>
          </p:cNvPr>
          <p:cNvSpPr txBox="1"/>
          <p:nvPr/>
        </p:nvSpPr>
        <p:spPr>
          <a:xfrm>
            <a:off x="1194706" y="1320639"/>
            <a:ext cx="5240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4936EE8-63C7-40AB-3981-DF609EFD1B78}"/>
              </a:ext>
            </a:extLst>
          </p:cNvPr>
          <p:cNvSpPr/>
          <p:nvPr/>
        </p:nvSpPr>
        <p:spPr>
          <a:xfrm>
            <a:off x="671486" y="1320639"/>
            <a:ext cx="523220" cy="523220"/>
          </a:xfrm>
          <a:prstGeom prst="ellipse">
            <a:avLst/>
          </a:prstGeom>
          <a:solidFill>
            <a:srgbClr val="00B05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849A402-2E8E-5B01-CC1A-06D41AD2F869}"/>
              </a:ext>
            </a:extLst>
          </p:cNvPr>
          <p:cNvGrpSpPr/>
          <p:nvPr/>
        </p:nvGrpSpPr>
        <p:grpSpPr>
          <a:xfrm>
            <a:off x="1305012" y="1777848"/>
            <a:ext cx="2782277" cy="1247488"/>
            <a:chOff x="1078522" y="1471388"/>
            <a:chExt cx="2782277" cy="124748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FB1BF32-9630-CCB4-CF8E-C0D679AA6047}"/>
                </a:ext>
              </a:extLst>
            </p:cNvPr>
            <p:cNvGrpSpPr/>
            <p:nvPr/>
          </p:nvGrpSpPr>
          <p:grpSpPr>
            <a:xfrm>
              <a:off x="1078522" y="1471388"/>
              <a:ext cx="2782277" cy="1247488"/>
              <a:chOff x="254685" y="2084792"/>
              <a:chExt cx="2782277" cy="1247488"/>
            </a:xfrm>
          </p:grpSpPr>
          <p:pic>
            <p:nvPicPr>
              <p:cNvPr id="15" name="Picture 2" descr="Cloud Cartoon Images | Cartoon clouds, Diy creative crafts, Diy clouds">
                <a:extLst>
                  <a:ext uri="{FF2B5EF4-FFF2-40B4-BE49-F238E27FC236}">
                    <a16:creationId xmlns:a16="http://schemas.microsoft.com/office/drawing/2014/main" id="{8C4ADB71-21F0-12BF-B0C3-99317E64D5B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685" y="2084792"/>
                <a:ext cx="2782277" cy="12474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DBBF08E-EAA0-4919-3702-2E20CB8AE5C1}"/>
                  </a:ext>
                </a:extLst>
              </p:cNvPr>
              <p:cNvSpPr txBox="1"/>
              <p:nvPr/>
            </p:nvSpPr>
            <p:spPr>
              <a:xfrm>
                <a:off x="538327" y="2462849"/>
                <a:ext cx="2243683" cy="671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11 – 6 = </a:t>
                </a:r>
                <a:endParaRPr lang="vi-VN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EE2D13A-DCB5-FD9E-5006-C45970D457FB}"/>
                </a:ext>
              </a:extLst>
            </p:cNvPr>
            <p:cNvSpPr/>
            <p:nvPr/>
          </p:nvSpPr>
          <p:spPr>
            <a:xfrm>
              <a:off x="2628753" y="1919248"/>
              <a:ext cx="604071" cy="6040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2BB2C4E-F5F3-1BBE-5983-6663D28DBCBD}"/>
              </a:ext>
            </a:extLst>
          </p:cNvPr>
          <p:cNvGrpSpPr/>
          <p:nvPr/>
        </p:nvGrpSpPr>
        <p:grpSpPr>
          <a:xfrm>
            <a:off x="1029239" y="3951968"/>
            <a:ext cx="2782277" cy="1247488"/>
            <a:chOff x="1078522" y="1471388"/>
            <a:chExt cx="2782277" cy="1247488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F62EE865-5D20-087F-A937-F69A16B60AD8}"/>
                </a:ext>
              </a:extLst>
            </p:cNvPr>
            <p:cNvGrpSpPr/>
            <p:nvPr/>
          </p:nvGrpSpPr>
          <p:grpSpPr>
            <a:xfrm>
              <a:off x="1078522" y="1471388"/>
              <a:ext cx="2782277" cy="1247488"/>
              <a:chOff x="254685" y="2084792"/>
              <a:chExt cx="2782277" cy="1247488"/>
            </a:xfrm>
          </p:grpSpPr>
          <p:pic>
            <p:nvPicPr>
              <p:cNvPr id="24" name="Picture 2" descr="Cloud Cartoon Images | Cartoon clouds, Diy creative crafts, Diy clouds">
                <a:extLst>
                  <a:ext uri="{FF2B5EF4-FFF2-40B4-BE49-F238E27FC236}">
                    <a16:creationId xmlns:a16="http://schemas.microsoft.com/office/drawing/2014/main" id="{52B2F6D2-92AA-6890-7B41-48A6EAF530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685" y="2084792"/>
                <a:ext cx="2782277" cy="12474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B82DC72A-577F-A912-C2C4-B003E6A5ECF9}"/>
                  </a:ext>
                </a:extLst>
              </p:cNvPr>
              <p:cNvSpPr txBox="1"/>
              <p:nvPr/>
            </p:nvSpPr>
            <p:spPr>
              <a:xfrm>
                <a:off x="538327" y="2462849"/>
                <a:ext cx="2243683" cy="671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14 – 5 = </a:t>
                </a:r>
                <a:endParaRPr lang="vi-VN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B5D6C93-7161-6009-7CC7-88074E59EFD6}"/>
                </a:ext>
              </a:extLst>
            </p:cNvPr>
            <p:cNvSpPr/>
            <p:nvPr/>
          </p:nvSpPr>
          <p:spPr>
            <a:xfrm>
              <a:off x="2628753" y="1919248"/>
              <a:ext cx="604071" cy="6040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632CAE8-24DE-E596-E4C2-542B821F737C}"/>
              </a:ext>
            </a:extLst>
          </p:cNvPr>
          <p:cNvGrpSpPr/>
          <p:nvPr/>
        </p:nvGrpSpPr>
        <p:grpSpPr>
          <a:xfrm>
            <a:off x="5161488" y="2704480"/>
            <a:ext cx="2782277" cy="1247488"/>
            <a:chOff x="1078522" y="1471388"/>
            <a:chExt cx="2782277" cy="124748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9254DAE2-825C-5738-E310-1587EC8084EB}"/>
                </a:ext>
              </a:extLst>
            </p:cNvPr>
            <p:cNvGrpSpPr/>
            <p:nvPr/>
          </p:nvGrpSpPr>
          <p:grpSpPr>
            <a:xfrm>
              <a:off x="1078522" y="1471388"/>
              <a:ext cx="2782277" cy="1247488"/>
              <a:chOff x="254685" y="2084792"/>
              <a:chExt cx="2782277" cy="1247488"/>
            </a:xfrm>
          </p:grpSpPr>
          <p:pic>
            <p:nvPicPr>
              <p:cNvPr id="29" name="Picture 2" descr="Cloud Cartoon Images | Cartoon clouds, Diy creative crafts, Diy clouds">
                <a:extLst>
                  <a:ext uri="{FF2B5EF4-FFF2-40B4-BE49-F238E27FC236}">
                    <a16:creationId xmlns:a16="http://schemas.microsoft.com/office/drawing/2014/main" id="{43E559C8-8100-F840-F3C0-1C49CA5B177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6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685" y="2084792"/>
                <a:ext cx="2782277" cy="12474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FC5DFD48-7529-6C5F-4742-07ACBEE63466}"/>
                  </a:ext>
                </a:extLst>
              </p:cNvPr>
              <p:cNvSpPr txBox="1"/>
              <p:nvPr/>
            </p:nvSpPr>
            <p:spPr>
              <a:xfrm>
                <a:off x="509752" y="2462849"/>
                <a:ext cx="2243683" cy="671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17 – 8 = </a:t>
                </a:r>
                <a:endParaRPr lang="vi-VN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DE832EA2-C10E-AADA-360C-82A9BB77FB5B}"/>
                </a:ext>
              </a:extLst>
            </p:cNvPr>
            <p:cNvSpPr/>
            <p:nvPr/>
          </p:nvSpPr>
          <p:spPr>
            <a:xfrm>
              <a:off x="2628753" y="1919248"/>
              <a:ext cx="604071" cy="6040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B8A17C9-A4F6-BA49-608A-FFE7E6AA5CDD}"/>
              </a:ext>
            </a:extLst>
          </p:cNvPr>
          <p:cNvGrpSpPr/>
          <p:nvPr/>
        </p:nvGrpSpPr>
        <p:grpSpPr>
          <a:xfrm>
            <a:off x="3770349" y="5117716"/>
            <a:ext cx="2782277" cy="1247488"/>
            <a:chOff x="1078522" y="1471388"/>
            <a:chExt cx="2782277" cy="1247488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F9B54EC5-ED5B-5AF6-3FFE-D60EAD7002A3}"/>
                </a:ext>
              </a:extLst>
            </p:cNvPr>
            <p:cNvGrpSpPr/>
            <p:nvPr/>
          </p:nvGrpSpPr>
          <p:grpSpPr>
            <a:xfrm>
              <a:off x="1078522" y="1471388"/>
              <a:ext cx="2782277" cy="1247488"/>
              <a:chOff x="254685" y="2084792"/>
              <a:chExt cx="2782277" cy="1247488"/>
            </a:xfrm>
          </p:grpSpPr>
          <p:pic>
            <p:nvPicPr>
              <p:cNvPr id="50" name="Picture 2" descr="Cloud Cartoon Images | Cartoon clouds, Diy creative crafts, Diy clouds">
                <a:extLst>
                  <a:ext uri="{FF2B5EF4-FFF2-40B4-BE49-F238E27FC236}">
                    <a16:creationId xmlns:a16="http://schemas.microsoft.com/office/drawing/2014/main" id="{2756AE63-9DA1-F502-AE17-EA2C5994DA1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tx2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685" y="2084792"/>
                <a:ext cx="2782277" cy="12474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CF6DD5CB-6B30-D9B8-788D-D579BAD790DE}"/>
                  </a:ext>
                </a:extLst>
              </p:cNvPr>
              <p:cNvSpPr txBox="1"/>
              <p:nvPr/>
            </p:nvSpPr>
            <p:spPr>
              <a:xfrm>
                <a:off x="557377" y="2434274"/>
                <a:ext cx="2243683" cy="671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11 – 8 = </a:t>
                </a:r>
                <a:endParaRPr lang="vi-VN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1DCD175F-7AC1-B085-C74C-1120D76320F9}"/>
                </a:ext>
              </a:extLst>
            </p:cNvPr>
            <p:cNvSpPr/>
            <p:nvPr/>
          </p:nvSpPr>
          <p:spPr>
            <a:xfrm>
              <a:off x="2628753" y="1919248"/>
              <a:ext cx="604071" cy="6040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2E3FD9D-98A1-39D0-C094-AFA64A7C019C}"/>
              </a:ext>
            </a:extLst>
          </p:cNvPr>
          <p:cNvGrpSpPr/>
          <p:nvPr/>
        </p:nvGrpSpPr>
        <p:grpSpPr>
          <a:xfrm>
            <a:off x="4792551" y="721397"/>
            <a:ext cx="2782277" cy="1247488"/>
            <a:chOff x="1078522" y="1471388"/>
            <a:chExt cx="2782277" cy="1247488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8DCE9F4C-086E-D12B-15E9-54CE404EC270}"/>
                </a:ext>
              </a:extLst>
            </p:cNvPr>
            <p:cNvGrpSpPr/>
            <p:nvPr/>
          </p:nvGrpSpPr>
          <p:grpSpPr>
            <a:xfrm>
              <a:off x="1078522" y="1471388"/>
              <a:ext cx="2782277" cy="1247488"/>
              <a:chOff x="254685" y="2084792"/>
              <a:chExt cx="2782277" cy="1247488"/>
            </a:xfrm>
          </p:grpSpPr>
          <p:pic>
            <p:nvPicPr>
              <p:cNvPr id="55" name="Picture 2" descr="Cloud Cartoon Images | Cartoon clouds, Diy creative crafts, Diy clouds">
                <a:extLst>
                  <a:ext uri="{FF2B5EF4-FFF2-40B4-BE49-F238E27FC236}">
                    <a16:creationId xmlns:a16="http://schemas.microsoft.com/office/drawing/2014/main" id="{D09EB16A-3D9B-D115-30E2-78EFCA32E4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685" y="2084792"/>
                <a:ext cx="2782277" cy="12474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221BAE1D-A157-B2BE-0CE4-9F69C0C72340}"/>
                  </a:ext>
                </a:extLst>
              </p:cNvPr>
              <p:cNvSpPr txBox="1"/>
              <p:nvPr/>
            </p:nvSpPr>
            <p:spPr>
              <a:xfrm>
                <a:off x="529434" y="2443799"/>
                <a:ext cx="2185901" cy="671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13 – 8 = </a:t>
                </a:r>
                <a:endParaRPr lang="vi-VN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5331DE1-F55F-6470-7382-11E7C0C4EFA5}"/>
                </a:ext>
              </a:extLst>
            </p:cNvPr>
            <p:cNvSpPr/>
            <p:nvPr/>
          </p:nvSpPr>
          <p:spPr>
            <a:xfrm>
              <a:off x="2628753" y="1919248"/>
              <a:ext cx="604071" cy="6040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6BFAEDD-AB62-EC9D-09EF-0588AD20D0B8}"/>
              </a:ext>
            </a:extLst>
          </p:cNvPr>
          <p:cNvGrpSpPr/>
          <p:nvPr/>
        </p:nvGrpSpPr>
        <p:grpSpPr>
          <a:xfrm>
            <a:off x="8621389" y="3173444"/>
            <a:ext cx="2782277" cy="1247488"/>
            <a:chOff x="1078522" y="1471388"/>
            <a:chExt cx="2782277" cy="1247488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684F4F3-F65F-6F33-5BED-B1CCC2F232E2}"/>
                </a:ext>
              </a:extLst>
            </p:cNvPr>
            <p:cNvGrpSpPr/>
            <p:nvPr/>
          </p:nvGrpSpPr>
          <p:grpSpPr>
            <a:xfrm>
              <a:off x="1078522" y="1471388"/>
              <a:ext cx="2782277" cy="1247488"/>
              <a:chOff x="254685" y="2084792"/>
              <a:chExt cx="2782277" cy="1247488"/>
            </a:xfrm>
          </p:grpSpPr>
          <p:pic>
            <p:nvPicPr>
              <p:cNvPr id="60" name="Picture 2" descr="Cloud Cartoon Images | Cartoon clouds, Diy creative crafts, Diy clouds">
                <a:extLst>
                  <a:ext uri="{FF2B5EF4-FFF2-40B4-BE49-F238E27FC236}">
                    <a16:creationId xmlns:a16="http://schemas.microsoft.com/office/drawing/2014/main" id="{51598253-228E-CA4C-4235-447A8D6AB3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685" y="2084792"/>
                <a:ext cx="2782277" cy="12474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4FBA69E7-5307-2CE2-419D-6AF1BA33CF61}"/>
                  </a:ext>
                </a:extLst>
              </p:cNvPr>
              <p:cNvSpPr txBox="1"/>
              <p:nvPr/>
            </p:nvSpPr>
            <p:spPr>
              <a:xfrm>
                <a:off x="547852" y="2443799"/>
                <a:ext cx="2243683" cy="671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18 – 9 = </a:t>
                </a:r>
                <a:endParaRPr lang="vi-VN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87393204-8912-20E0-AE78-95174402255F}"/>
                </a:ext>
              </a:extLst>
            </p:cNvPr>
            <p:cNvSpPr/>
            <p:nvPr/>
          </p:nvSpPr>
          <p:spPr>
            <a:xfrm>
              <a:off x="2628753" y="1919248"/>
              <a:ext cx="604071" cy="6040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7177EC7A-C46A-B719-1193-E2D7450EA5CA}"/>
              </a:ext>
            </a:extLst>
          </p:cNvPr>
          <p:cNvGrpSpPr/>
          <p:nvPr/>
        </p:nvGrpSpPr>
        <p:grpSpPr>
          <a:xfrm>
            <a:off x="8280090" y="1149584"/>
            <a:ext cx="2782277" cy="1247488"/>
            <a:chOff x="1078522" y="1471388"/>
            <a:chExt cx="2782277" cy="1247488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C4C0A683-0D6B-BB3B-7BDD-4C014AB63786}"/>
                </a:ext>
              </a:extLst>
            </p:cNvPr>
            <p:cNvGrpSpPr/>
            <p:nvPr/>
          </p:nvGrpSpPr>
          <p:grpSpPr>
            <a:xfrm>
              <a:off x="1078522" y="1471388"/>
              <a:ext cx="2782277" cy="1247488"/>
              <a:chOff x="254685" y="2084792"/>
              <a:chExt cx="2782277" cy="1247488"/>
            </a:xfrm>
          </p:grpSpPr>
          <p:pic>
            <p:nvPicPr>
              <p:cNvPr id="1025" name="Picture 2" descr="Cloud Cartoon Images | Cartoon clouds, Diy creative crafts, Diy clouds">
                <a:extLst>
                  <a:ext uri="{FF2B5EF4-FFF2-40B4-BE49-F238E27FC236}">
                    <a16:creationId xmlns:a16="http://schemas.microsoft.com/office/drawing/2014/main" id="{FA1C7037-3857-0ABE-DDD5-5E69EF6E8A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685" y="2084792"/>
                <a:ext cx="2782277" cy="12474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27" name="TextBox 1026">
                <a:extLst>
                  <a:ext uri="{FF2B5EF4-FFF2-40B4-BE49-F238E27FC236}">
                    <a16:creationId xmlns:a16="http://schemas.microsoft.com/office/drawing/2014/main" id="{F45DBB0A-4CBB-4DC7-7919-68A1A782A62F}"/>
                  </a:ext>
                </a:extLst>
              </p:cNvPr>
              <p:cNvSpPr txBox="1"/>
              <p:nvPr/>
            </p:nvSpPr>
            <p:spPr>
              <a:xfrm>
                <a:off x="500227" y="2500949"/>
                <a:ext cx="2243683" cy="671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15 – 7 = </a:t>
                </a:r>
                <a:endParaRPr lang="vi-VN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024" name="Rectangle: Rounded Corners 1023">
              <a:extLst>
                <a:ext uri="{FF2B5EF4-FFF2-40B4-BE49-F238E27FC236}">
                  <a16:creationId xmlns:a16="http://schemas.microsoft.com/office/drawing/2014/main" id="{12A60426-7AD3-5967-60C8-F06B2D803832}"/>
                </a:ext>
              </a:extLst>
            </p:cNvPr>
            <p:cNvSpPr/>
            <p:nvPr/>
          </p:nvSpPr>
          <p:spPr>
            <a:xfrm>
              <a:off x="2628753" y="1919248"/>
              <a:ext cx="604071" cy="6040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028" name="Group 1027">
            <a:extLst>
              <a:ext uri="{FF2B5EF4-FFF2-40B4-BE49-F238E27FC236}">
                <a16:creationId xmlns:a16="http://schemas.microsoft.com/office/drawing/2014/main" id="{39CCF6A0-7EC5-37CB-D2BF-7D77443A5E9F}"/>
              </a:ext>
            </a:extLst>
          </p:cNvPr>
          <p:cNvGrpSpPr/>
          <p:nvPr/>
        </p:nvGrpSpPr>
        <p:grpSpPr>
          <a:xfrm>
            <a:off x="7691378" y="4941832"/>
            <a:ext cx="2782277" cy="1247488"/>
            <a:chOff x="1078522" y="1471388"/>
            <a:chExt cx="2782277" cy="1247488"/>
          </a:xfrm>
        </p:grpSpPr>
        <p:grpSp>
          <p:nvGrpSpPr>
            <p:cNvPr id="1029" name="Group 1028">
              <a:extLst>
                <a:ext uri="{FF2B5EF4-FFF2-40B4-BE49-F238E27FC236}">
                  <a16:creationId xmlns:a16="http://schemas.microsoft.com/office/drawing/2014/main" id="{6D92C852-66D4-D65A-2B88-F20FB19334B6}"/>
                </a:ext>
              </a:extLst>
            </p:cNvPr>
            <p:cNvGrpSpPr/>
            <p:nvPr/>
          </p:nvGrpSpPr>
          <p:grpSpPr>
            <a:xfrm>
              <a:off x="1078522" y="1471388"/>
              <a:ext cx="2782277" cy="1247488"/>
              <a:chOff x="254685" y="2084792"/>
              <a:chExt cx="2782277" cy="1247488"/>
            </a:xfrm>
          </p:grpSpPr>
          <p:pic>
            <p:nvPicPr>
              <p:cNvPr id="1031" name="Picture 2" descr="Cloud Cartoon Images | Cartoon clouds, Diy creative crafts, Diy clouds">
                <a:extLst>
                  <a:ext uri="{FF2B5EF4-FFF2-40B4-BE49-F238E27FC236}">
                    <a16:creationId xmlns:a16="http://schemas.microsoft.com/office/drawing/2014/main" id="{CCF45A5B-18B0-88C0-DB5A-8BFB06E16C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685" y="2084792"/>
                <a:ext cx="2782277" cy="124748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32" name="TextBox 1031">
                <a:extLst>
                  <a:ext uri="{FF2B5EF4-FFF2-40B4-BE49-F238E27FC236}">
                    <a16:creationId xmlns:a16="http://schemas.microsoft.com/office/drawing/2014/main" id="{77E02C98-0EA6-DBC1-AAEB-6CE8E322142F}"/>
                  </a:ext>
                </a:extLst>
              </p:cNvPr>
              <p:cNvSpPr txBox="1"/>
              <p:nvPr/>
            </p:nvSpPr>
            <p:spPr>
              <a:xfrm>
                <a:off x="519277" y="2462849"/>
                <a:ext cx="2243683" cy="671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12 – 4 = </a:t>
                </a:r>
                <a:endParaRPr lang="vi-VN" sz="2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030" name="Rectangle: Rounded Corners 1029">
              <a:extLst>
                <a:ext uri="{FF2B5EF4-FFF2-40B4-BE49-F238E27FC236}">
                  <a16:creationId xmlns:a16="http://schemas.microsoft.com/office/drawing/2014/main" id="{5EFDC884-F2AD-4471-9D2D-2E996A6C8297}"/>
                </a:ext>
              </a:extLst>
            </p:cNvPr>
            <p:cNvSpPr/>
            <p:nvPr/>
          </p:nvSpPr>
          <p:spPr>
            <a:xfrm>
              <a:off x="2628753" y="1919248"/>
              <a:ext cx="604071" cy="6040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1033" name="Rectangle: Rounded Corners 1032">
            <a:extLst>
              <a:ext uri="{FF2B5EF4-FFF2-40B4-BE49-F238E27FC236}">
                <a16:creationId xmlns:a16="http://schemas.microsoft.com/office/drawing/2014/main" id="{CB3FEC90-143D-3831-3547-7FC313543E50}"/>
              </a:ext>
            </a:extLst>
          </p:cNvPr>
          <p:cNvSpPr/>
          <p:nvPr/>
        </p:nvSpPr>
        <p:spPr>
          <a:xfrm>
            <a:off x="2926572" y="2296865"/>
            <a:ext cx="419669" cy="52322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4" name="Rectangle: Rounded Corners 1033">
            <a:extLst>
              <a:ext uri="{FF2B5EF4-FFF2-40B4-BE49-F238E27FC236}">
                <a16:creationId xmlns:a16="http://schemas.microsoft.com/office/drawing/2014/main" id="{6FF4F04E-C7CF-6F57-7820-98BA2A08DF66}"/>
              </a:ext>
            </a:extLst>
          </p:cNvPr>
          <p:cNvSpPr/>
          <p:nvPr/>
        </p:nvSpPr>
        <p:spPr>
          <a:xfrm>
            <a:off x="6434982" y="1209681"/>
            <a:ext cx="419669" cy="52322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5" name="Rectangle: Rounded Corners 1034">
            <a:extLst>
              <a:ext uri="{FF2B5EF4-FFF2-40B4-BE49-F238E27FC236}">
                <a16:creationId xmlns:a16="http://schemas.microsoft.com/office/drawing/2014/main" id="{BB706D8A-0CC3-D670-987F-780C7F558305}"/>
              </a:ext>
            </a:extLst>
          </p:cNvPr>
          <p:cNvSpPr/>
          <p:nvPr/>
        </p:nvSpPr>
        <p:spPr>
          <a:xfrm>
            <a:off x="9922521" y="1651417"/>
            <a:ext cx="419669" cy="52322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6" name="Rectangle: Rounded Corners 1035">
            <a:extLst>
              <a:ext uri="{FF2B5EF4-FFF2-40B4-BE49-F238E27FC236}">
                <a16:creationId xmlns:a16="http://schemas.microsoft.com/office/drawing/2014/main" id="{170ECC70-FD4E-15A6-7563-99926751D04C}"/>
              </a:ext>
            </a:extLst>
          </p:cNvPr>
          <p:cNvSpPr/>
          <p:nvPr/>
        </p:nvSpPr>
        <p:spPr>
          <a:xfrm>
            <a:off x="2678905" y="4440252"/>
            <a:ext cx="419669" cy="52322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7" name="Rectangle: Rounded Corners 1036">
            <a:extLst>
              <a:ext uri="{FF2B5EF4-FFF2-40B4-BE49-F238E27FC236}">
                <a16:creationId xmlns:a16="http://schemas.microsoft.com/office/drawing/2014/main" id="{61E85062-68E5-18C2-9983-DCBB7AF8E8BB}"/>
              </a:ext>
            </a:extLst>
          </p:cNvPr>
          <p:cNvSpPr/>
          <p:nvPr/>
        </p:nvSpPr>
        <p:spPr>
          <a:xfrm>
            <a:off x="6803919" y="3192764"/>
            <a:ext cx="419669" cy="52322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8" name="Rectangle: Rounded Corners 1037">
            <a:extLst>
              <a:ext uri="{FF2B5EF4-FFF2-40B4-BE49-F238E27FC236}">
                <a16:creationId xmlns:a16="http://schemas.microsoft.com/office/drawing/2014/main" id="{B5DE7DCF-7702-873C-7EEA-F06099790AD7}"/>
              </a:ext>
            </a:extLst>
          </p:cNvPr>
          <p:cNvSpPr/>
          <p:nvPr/>
        </p:nvSpPr>
        <p:spPr>
          <a:xfrm>
            <a:off x="10279977" y="3661536"/>
            <a:ext cx="419669" cy="52322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39" name="Rectangle: Rounded Corners 1038">
            <a:extLst>
              <a:ext uri="{FF2B5EF4-FFF2-40B4-BE49-F238E27FC236}">
                <a16:creationId xmlns:a16="http://schemas.microsoft.com/office/drawing/2014/main" id="{6C750D49-0109-6674-7C83-39883C8D82A1}"/>
              </a:ext>
            </a:extLst>
          </p:cNvPr>
          <p:cNvSpPr/>
          <p:nvPr/>
        </p:nvSpPr>
        <p:spPr>
          <a:xfrm>
            <a:off x="5407030" y="5606000"/>
            <a:ext cx="419669" cy="52322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40" name="Rectangle: Rounded Corners 1039">
            <a:extLst>
              <a:ext uri="{FF2B5EF4-FFF2-40B4-BE49-F238E27FC236}">
                <a16:creationId xmlns:a16="http://schemas.microsoft.com/office/drawing/2014/main" id="{BA4438B2-6FA4-B8B2-DD77-72475D7BB942}"/>
              </a:ext>
            </a:extLst>
          </p:cNvPr>
          <p:cNvSpPr/>
          <p:nvPr/>
        </p:nvSpPr>
        <p:spPr>
          <a:xfrm>
            <a:off x="9333809" y="5453142"/>
            <a:ext cx="419669" cy="52322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  <a:endParaRPr lang="en-US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41" name="Picture 1040" descr="C:\Users\TUAN\Downloads\Luyện tập 1.png">
            <a:extLst>
              <a:ext uri="{FF2B5EF4-FFF2-40B4-BE49-F238E27FC236}">
                <a16:creationId xmlns:a16="http://schemas.microsoft.com/office/drawing/2014/main" id="{603C1CBA-025F-7CD8-A8BF-07AD956F1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686" y="398357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45423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3" grpId="0" animBg="1"/>
      <p:bldP spid="1034" grpId="0" animBg="1"/>
      <p:bldP spid="1035" grpId="0" animBg="1"/>
      <p:bldP spid="1036" grpId="0" animBg="1"/>
      <p:bldP spid="1037" grpId="0" animBg="1"/>
      <p:bldP spid="1038" grpId="0" animBg="1"/>
      <p:bldP spid="1039" grpId="0" animBg="1"/>
      <p:bldP spid="104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9168" y="309355"/>
            <a:ext cx="11591832" cy="63464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2604E9-3F26-5856-9D48-D9679BDF1711}"/>
              </a:ext>
            </a:extLst>
          </p:cNvPr>
          <p:cNvSpPr txBox="1"/>
          <p:nvPr/>
        </p:nvSpPr>
        <p:spPr>
          <a:xfrm>
            <a:off x="1637881" y="1448791"/>
            <a:ext cx="11561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34A9280-3D4A-E2AE-BA88-6DCF04FE587A}"/>
              </a:ext>
            </a:extLst>
          </p:cNvPr>
          <p:cNvSpPr/>
          <p:nvPr/>
        </p:nvSpPr>
        <p:spPr>
          <a:xfrm>
            <a:off x="1090326" y="1477366"/>
            <a:ext cx="523220" cy="523220"/>
          </a:xfrm>
          <a:prstGeom prst="ellipse">
            <a:avLst/>
          </a:prstGeom>
          <a:solidFill>
            <a:srgbClr val="00B05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DB376C0-3FF0-59C5-A5B8-26CEAC9E424C}"/>
              </a:ext>
            </a:extLst>
          </p:cNvPr>
          <p:cNvSpPr/>
          <p:nvPr/>
        </p:nvSpPr>
        <p:spPr>
          <a:xfrm>
            <a:off x="1399561" y="2482175"/>
            <a:ext cx="2934914" cy="2880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 + 5 =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5 + 7 =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12 – 7 = 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12 – 5 = 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DBD2EA3-E2AC-9696-9184-0970AF87DBF1}"/>
              </a:ext>
            </a:extLst>
          </p:cNvPr>
          <p:cNvSpPr/>
          <p:nvPr/>
        </p:nvSpPr>
        <p:spPr>
          <a:xfrm>
            <a:off x="4630845" y="2486025"/>
            <a:ext cx="2934914" cy="288607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 8 + 6 =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6 + 8 =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14 – 8 = 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14 – 6 =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7277E8C-D9E8-C4A6-03D2-807EF8B3A7CD}"/>
              </a:ext>
            </a:extLst>
          </p:cNvPr>
          <p:cNvSpPr/>
          <p:nvPr/>
        </p:nvSpPr>
        <p:spPr>
          <a:xfrm>
            <a:off x="7909754" y="2447925"/>
            <a:ext cx="2934914" cy="294322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 9 + 8 =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8 + 9 =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17 – 9 = 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17 – 8 =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707264-87A8-1C4F-F57B-A39DA54456A3}"/>
              </a:ext>
            </a:extLst>
          </p:cNvPr>
          <p:cNvSpPr txBox="1"/>
          <p:nvPr/>
        </p:nvSpPr>
        <p:spPr>
          <a:xfrm>
            <a:off x="3205938" y="2432392"/>
            <a:ext cx="601447" cy="29706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5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1FFDAF-C116-5860-CB7C-3502C4853644}"/>
              </a:ext>
            </a:extLst>
          </p:cNvPr>
          <p:cNvSpPr txBox="1"/>
          <p:nvPr/>
        </p:nvSpPr>
        <p:spPr>
          <a:xfrm>
            <a:off x="6508516" y="2432392"/>
            <a:ext cx="601447" cy="29706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14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CEE160-EF27-81C7-209D-7B0628B86563}"/>
              </a:ext>
            </a:extLst>
          </p:cNvPr>
          <p:cNvSpPr txBox="1"/>
          <p:nvPr/>
        </p:nvSpPr>
        <p:spPr>
          <a:xfrm>
            <a:off x="9805897" y="2432392"/>
            <a:ext cx="601447" cy="29706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8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9</a:t>
            </a:r>
          </a:p>
        </p:txBody>
      </p:sp>
      <p:pic>
        <p:nvPicPr>
          <p:cNvPr id="17" name="Picture 16" descr="C:\Users\TUAN\Downloads\Luyện tập 1.png">
            <a:extLst>
              <a:ext uri="{FF2B5EF4-FFF2-40B4-BE49-F238E27FC236}">
                <a16:creationId xmlns:a16="http://schemas.microsoft.com/office/drawing/2014/main" id="{A695DFB3-2A60-565C-B7D8-3F261A065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70" y="613873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92740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2" grpId="0" build="p"/>
      <p:bldP spid="1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45868" y="211288"/>
            <a:ext cx="5744480" cy="1140703"/>
          </a:xfrm>
          <a:prstGeom prst="roundRect">
            <a:avLst/>
          </a:prstGeom>
          <a:solidFill>
            <a:schemeClr val="bg1"/>
          </a:solidFill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Tính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nhẩm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" name="Rectangle 2"/>
          <p:cNvSpPr/>
          <p:nvPr/>
        </p:nvSpPr>
        <p:spPr>
          <a:xfrm>
            <a:off x="294424" y="1713326"/>
            <a:ext cx="11429118" cy="478125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7" name="Group 16"/>
          <p:cNvGrpSpPr/>
          <p:nvPr/>
        </p:nvGrpSpPr>
        <p:grpSpPr>
          <a:xfrm rot="1560527">
            <a:off x="231844" y="102567"/>
            <a:ext cx="1343073" cy="1320938"/>
            <a:chOff x="1809068" y="2147815"/>
            <a:chExt cx="1343073" cy="1320938"/>
          </a:xfrm>
        </p:grpSpPr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3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9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3A0B9AC-FB93-B773-6E15-FB008E894BB3}"/>
              </a:ext>
            </a:extLst>
          </p:cNvPr>
          <p:cNvSpPr/>
          <p:nvPr/>
        </p:nvSpPr>
        <p:spPr>
          <a:xfrm>
            <a:off x="832667" y="2747914"/>
            <a:ext cx="3397815" cy="1591041"/>
          </a:xfrm>
          <a:prstGeom prst="roundRect">
            <a:avLst/>
          </a:prstGeom>
          <a:solidFill>
            <a:srgbClr val="FFFF99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6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13 – 3 – 4  =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13 – 7 =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159B858-6EAB-CA56-4657-9B3C0039C54C}"/>
              </a:ext>
            </a:extLst>
          </p:cNvPr>
          <p:cNvSpPr/>
          <p:nvPr/>
        </p:nvSpPr>
        <p:spPr>
          <a:xfrm>
            <a:off x="4332665" y="2747913"/>
            <a:ext cx="3397815" cy="1591041"/>
          </a:xfrm>
          <a:prstGeom prst="roundRect">
            <a:avLst/>
          </a:prstGeom>
          <a:solidFill>
            <a:srgbClr val="FFFF99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15 – 5 – 3  =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15 – 8 =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E7F249B-5A07-4A38-CBB9-1ED3F41569B3}"/>
              </a:ext>
            </a:extLst>
          </p:cNvPr>
          <p:cNvSpPr/>
          <p:nvPr/>
        </p:nvSpPr>
        <p:spPr>
          <a:xfrm>
            <a:off x="7832666" y="2747913"/>
            <a:ext cx="3397815" cy="1591041"/>
          </a:xfrm>
          <a:prstGeom prst="roundRect">
            <a:avLst/>
          </a:prstGeom>
          <a:solidFill>
            <a:srgbClr val="FFFF99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 14 – 4 – 1  = 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14 – 5 =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D651D8-205B-427F-B4F3-4D555BC50B7C}"/>
              </a:ext>
            </a:extLst>
          </p:cNvPr>
          <p:cNvSpPr txBox="1"/>
          <p:nvPr/>
        </p:nvSpPr>
        <p:spPr>
          <a:xfrm>
            <a:off x="3705747" y="2728925"/>
            <a:ext cx="418704" cy="837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556881A-8397-410D-EA78-CB32A27989A2}"/>
              </a:ext>
            </a:extLst>
          </p:cNvPr>
          <p:cNvSpPr txBox="1"/>
          <p:nvPr/>
        </p:nvSpPr>
        <p:spPr>
          <a:xfrm>
            <a:off x="2962791" y="3524383"/>
            <a:ext cx="418704" cy="837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0EF44A-EB00-F43E-A63F-968BD6908735}"/>
              </a:ext>
            </a:extLst>
          </p:cNvPr>
          <p:cNvSpPr txBox="1"/>
          <p:nvPr/>
        </p:nvSpPr>
        <p:spPr>
          <a:xfrm>
            <a:off x="7161879" y="2737838"/>
            <a:ext cx="418704" cy="837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555183-18B9-925A-5BEC-536A8B92C7D4}"/>
              </a:ext>
            </a:extLst>
          </p:cNvPr>
          <p:cNvSpPr txBox="1"/>
          <p:nvPr/>
        </p:nvSpPr>
        <p:spPr>
          <a:xfrm>
            <a:off x="6390348" y="3533296"/>
            <a:ext cx="418704" cy="837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C401DEC-8B72-03FA-090A-B99419FF5A62}"/>
              </a:ext>
            </a:extLst>
          </p:cNvPr>
          <p:cNvSpPr txBox="1"/>
          <p:nvPr/>
        </p:nvSpPr>
        <p:spPr>
          <a:xfrm>
            <a:off x="10768384" y="2719400"/>
            <a:ext cx="418704" cy="837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83A8C1-854F-8B57-B24E-CE7295628482}"/>
              </a:ext>
            </a:extLst>
          </p:cNvPr>
          <p:cNvSpPr txBox="1"/>
          <p:nvPr/>
        </p:nvSpPr>
        <p:spPr>
          <a:xfrm>
            <a:off x="9987328" y="3514858"/>
            <a:ext cx="418704" cy="837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8250427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2" grpId="0" build="p"/>
      <p:bldP spid="13" grpId="0" build="p"/>
      <p:bldP spid="14" grpId="0" build="p"/>
      <p:bldP spid="15" grpId="0" build="p"/>
      <p:bldP spid="16" grpId="0" build="p"/>
      <p:bldP spid="20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109;p67">
            <a:extLst>
              <a:ext uri="{FF2B5EF4-FFF2-40B4-BE49-F238E27FC236}">
                <a16:creationId xmlns:a16="http://schemas.microsoft.com/office/drawing/2014/main" id="{0DD13A59-2A7E-458E-BD32-45454DCD7F25}"/>
              </a:ext>
            </a:extLst>
          </p:cNvPr>
          <p:cNvSpPr/>
          <p:nvPr/>
        </p:nvSpPr>
        <p:spPr>
          <a:xfrm>
            <a:off x="1704941" y="3228975"/>
            <a:ext cx="4924459" cy="2541710"/>
          </a:xfrm>
          <a:prstGeom prst="roundRect">
            <a:avLst>
              <a:gd name="adj" fmla="val 17821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            : 15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: 6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       : …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28" name="Google Shape;2125;p67">
            <a:extLst>
              <a:ext uri="{FF2B5EF4-FFF2-40B4-BE49-F238E27FC236}">
                <a16:creationId xmlns:a16="http://schemas.microsoft.com/office/drawing/2014/main" id="{11A62C2E-1BC8-4962-BFEE-8837B0C9407D}"/>
              </a:ext>
            </a:extLst>
          </p:cNvPr>
          <p:cNvGrpSpPr/>
          <p:nvPr/>
        </p:nvGrpSpPr>
        <p:grpSpPr>
          <a:xfrm>
            <a:off x="5335685" y="2130515"/>
            <a:ext cx="317200" cy="314000"/>
            <a:chOff x="7569175" y="1212625"/>
            <a:chExt cx="237900" cy="235500"/>
          </a:xfrm>
        </p:grpSpPr>
        <p:sp>
          <p:nvSpPr>
            <p:cNvPr id="29" name="Google Shape;2126;p67">
              <a:extLst>
                <a:ext uri="{FF2B5EF4-FFF2-40B4-BE49-F238E27FC236}">
                  <a16:creationId xmlns:a16="http://schemas.microsoft.com/office/drawing/2014/main" id="{8178CA1A-F30A-454E-BA84-AC5A4CE68A58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0" name="Google Shape;2127;p67">
              <a:extLst>
                <a:ext uri="{FF2B5EF4-FFF2-40B4-BE49-F238E27FC236}">
                  <a16:creationId xmlns:a16="http://schemas.microsoft.com/office/drawing/2014/main" id="{16A73278-E97E-4DFC-92E5-EBA91E123C48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43" name="Rounded Rectangle 42"/>
          <p:cNvSpPr/>
          <p:nvPr/>
        </p:nvSpPr>
        <p:spPr>
          <a:xfrm>
            <a:off x="1515906" y="150348"/>
            <a:ext cx="10374049" cy="2137167"/>
          </a:xfrm>
          <a:prstGeom prst="roundRect">
            <a:avLst/>
          </a:prstGeom>
          <a:solidFill>
            <a:schemeClr val="bg1"/>
          </a:solidFill>
          <a:ln w="28575">
            <a:noFill/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15 vận động viên đua xe đạp, 6 vận động viên đã qua cầu.</a:t>
            </a:r>
            <a:r>
              <a:rPr lang="en-US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 còn bao nhiêu vận động viên chưa qua cầu?</a:t>
            </a:r>
          </a:p>
        </p:txBody>
      </p:sp>
      <p:grpSp>
        <p:nvGrpSpPr>
          <p:cNvPr id="50" name="Group 49"/>
          <p:cNvGrpSpPr/>
          <p:nvPr/>
        </p:nvGrpSpPr>
        <p:grpSpPr>
          <a:xfrm rot="1560527">
            <a:off x="79443" y="443273"/>
            <a:ext cx="1343073" cy="1320938"/>
            <a:chOff x="1809068" y="2147815"/>
            <a:chExt cx="1343073" cy="1320938"/>
          </a:xfrm>
        </p:grpSpPr>
        <p:sp>
          <p:nvSpPr>
            <p:cNvPr id="51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5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52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pic>
        <p:nvPicPr>
          <p:cNvPr id="53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32639" y="2819399"/>
            <a:ext cx="4495543" cy="4495543"/>
          </a:xfrm>
          <a:prstGeom prst="rect">
            <a:avLst/>
          </a:prstGeom>
        </p:spPr>
      </p:pic>
      <p:sp>
        <p:nvSpPr>
          <p:cNvPr id="3" name="Google Shape;2109;p67">
            <a:extLst>
              <a:ext uri="{FF2B5EF4-FFF2-40B4-BE49-F238E27FC236}">
                <a16:creationId xmlns:a16="http://schemas.microsoft.com/office/drawing/2014/main" id="{1B50FEF5-1150-C14C-1DA6-1C3D28293D02}"/>
              </a:ext>
            </a:extLst>
          </p:cNvPr>
          <p:cNvSpPr/>
          <p:nvPr/>
        </p:nvSpPr>
        <p:spPr>
          <a:xfrm>
            <a:off x="6724651" y="3181350"/>
            <a:ext cx="5467350" cy="2541710"/>
          </a:xfrm>
          <a:prstGeom prst="roundRect">
            <a:avLst>
              <a:gd name="adj" fmla="val 17821"/>
            </a:avLst>
          </a:prstGeom>
          <a:solidFill>
            <a:schemeClr val="accent1">
              <a:lumMod val="20000"/>
              <a:lumOff val="80000"/>
            </a:schemeClr>
          </a:solidFill>
          <a:ln w="952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chưa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15 – 6 = 9 (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9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vận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viên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52540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43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8D12689B-57E6-4373-8CF1-F96605E68CB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A1B1744-7FAC-815F-CBFF-B582785E61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49504" y="1782203"/>
            <a:ext cx="9321592" cy="264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5647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3">
            <a:extLst>
              <a:ext uri="{FF2B5EF4-FFF2-40B4-BE49-F238E27FC236}">
                <a16:creationId xmlns:a16="http://schemas.microsoft.com/office/drawing/2014/main" id="{E314F0D0-2EC9-4983-A774-1F09F4C28B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775" y="3876675"/>
            <a:ext cx="3602295" cy="36022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CE2C99-62C9-5399-A490-E0A78FFD1A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193" y="291600"/>
            <a:ext cx="12192000" cy="586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2249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" name="Google Shape;998;p31"/>
          <p:cNvSpPr txBox="1">
            <a:spLocks noGrp="1"/>
          </p:cNvSpPr>
          <p:nvPr>
            <p:ph type="subTitle" idx="1"/>
          </p:nvPr>
        </p:nvSpPr>
        <p:spPr>
          <a:xfrm>
            <a:off x="3067733" y="3093300"/>
            <a:ext cx="6056400" cy="1262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indent="0"/>
            <a:r>
              <a:rPr lang="en" sz="3200" dirty="0"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ãy đọc thật kĩ câu hỏi và trả lời chính xác đáp án nhé</a:t>
            </a:r>
            <a:endParaRPr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99" name="Google Shape;999;p31"/>
          <p:cNvSpPr txBox="1">
            <a:spLocks noGrp="1"/>
          </p:cNvSpPr>
          <p:nvPr>
            <p:ph type="title"/>
          </p:nvPr>
        </p:nvSpPr>
        <p:spPr>
          <a:xfrm>
            <a:off x="2698133" y="1810633"/>
            <a:ext cx="6795600" cy="13160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9600" dirty="0">
                <a:latin typeface="#9Slide07 Cadena" panose="02000503000000020004" pitchFamily="2" charset="0"/>
              </a:rPr>
              <a:t>BẮT</a:t>
            </a:r>
            <a:r>
              <a:rPr lang="en" sz="9600" dirty="0">
                <a:latin typeface="#9Slide07 Cadena" panose="02000503000000020004" pitchFamily="2" charset="0"/>
              </a:rPr>
              <a:t> </a:t>
            </a:r>
            <a:r>
              <a:rPr lang="vi-VN" sz="9600" b="1" dirty="0">
                <a:solidFill>
                  <a:schemeClr val="accent2"/>
                </a:solidFill>
                <a:latin typeface="#9Slide07 Cadena" panose="02000503000000020004" pitchFamily="2" charset="0"/>
              </a:rPr>
              <a:t>ĐẦU </a:t>
            </a:r>
            <a:r>
              <a:rPr lang="en" sz="9600" b="1" dirty="0">
                <a:solidFill>
                  <a:schemeClr val="accent2"/>
                </a:solidFill>
                <a:latin typeface="#9Slide07 Cadena" panose="02000503000000020004" pitchFamily="2" charset="0"/>
              </a:rPr>
              <a:t>!</a:t>
            </a:r>
            <a:endParaRPr sz="9600" b="1" dirty="0">
              <a:solidFill>
                <a:schemeClr val="accent2"/>
              </a:solidFill>
              <a:latin typeface="#9Slide07 Cadena" panose="02000503000000020004" pitchFamily="2" charset="0"/>
            </a:endParaRPr>
          </a:p>
        </p:txBody>
      </p:sp>
      <p:sp>
        <p:nvSpPr>
          <p:cNvPr id="1000" name="Google Shape;1000;p31">
            <a:hlinkClick r:id="rId3" action="ppaction://hlinksldjump"/>
          </p:cNvPr>
          <p:cNvSpPr/>
          <p:nvPr/>
        </p:nvSpPr>
        <p:spPr>
          <a:xfrm>
            <a:off x="4668400" y="4719933"/>
            <a:ext cx="2855200" cy="6524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097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2933" b="1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START</a:t>
            </a:r>
            <a:endParaRPr kumimoji="0" sz="2933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</p:spTree>
    <p:extLst>
      <p:ext uri="{BB962C8B-B14F-4D97-AF65-F5344CB8AC3E}">
        <p14:creationId xmlns:p14="http://schemas.microsoft.com/office/powerpoint/2010/main" val="1436254661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34"/>
          <p:cNvSpPr txBox="1">
            <a:spLocks noGrp="1"/>
          </p:cNvSpPr>
          <p:nvPr>
            <p:ph type="title"/>
          </p:nvPr>
        </p:nvSpPr>
        <p:spPr>
          <a:xfrm>
            <a:off x="1494222" y="629888"/>
            <a:ext cx="899040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CÂU 1</a:t>
            </a:r>
            <a:endParaRPr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67" name="A"/>
          <p:cNvSpPr/>
          <p:nvPr/>
        </p:nvSpPr>
        <p:spPr>
          <a:xfrm>
            <a:off x="6460249" y="2726000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14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68" name="Google Shape;1068;p34">
            <a:hlinkClick r:id="rId3" action="ppaction://hlinksldjump"/>
          </p:cNvPr>
          <p:cNvSpPr/>
          <p:nvPr/>
        </p:nvSpPr>
        <p:spPr>
          <a:xfrm>
            <a:off x="6550749" y="2819200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 dirty="0">
                <a:ln>
                  <a:noFill/>
                </a:ln>
                <a:solidFill>
                  <a:srgbClr val="F7D2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A</a:t>
            </a:r>
            <a:endParaRPr kumimoji="0" sz="1867" b="1" i="0" u="none" strike="noStrike" kern="0" cap="none" spc="0" normalizeH="0" baseline="0" noProof="0" dirty="0">
              <a:ln>
                <a:noFill/>
              </a:ln>
              <a:solidFill>
                <a:srgbClr val="F7D23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erriweather"/>
              <a:sym typeface="Merriweather"/>
            </a:endParaRPr>
          </a:p>
        </p:txBody>
      </p:sp>
      <p:sp>
        <p:nvSpPr>
          <p:cNvPr id="1069" name="C"/>
          <p:cNvSpPr/>
          <p:nvPr/>
        </p:nvSpPr>
        <p:spPr>
          <a:xfrm>
            <a:off x="6460249" y="4467533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16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70" name="Google Shape;1070;p34">
            <a:hlinkClick r:id="rId3" action="ppaction://hlinksldjump"/>
          </p:cNvPr>
          <p:cNvSpPr/>
          <p:nvPr/>
        </p:nvSpPr>
        <p:spPr>
          <a:xfrm>
            <a:off x="6550749" y="4560733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F7D2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C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F7D23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erriweather"/>
              <a:sym typeface="Merriweather"/>
            </a:endParaRPr>
          </a:p>
        </p:txBody>
      </p:sp>
      <p:sp>
        <p:nvSpPr>
          <p:cNvPr id="1071" name="B"/>
          <p:cNvSpPr/>
          <p:nvPr/>
        </p:nvSpPr>
        <p:spPr>
          <a:xfrm>
            <a:off x="6460249" y="3596767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15</a:t>
            </a:r>
            <a:endParaRPr kumimoji="0" sz="4400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72" name="Google Shape;1072;p34">
            <a:hlinkClick r:id="rId4" action="ppaction://hlinksldjump"/>
          </p:cNvPr>
          <p:cNvSpPr/>
          <p:nvPr/>
        </p:nvSpPr>
        <p:spPr>
          <a:xfrm>
            <a:off x="6550749" y="3689967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F7D2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B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F7D23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erriweather"/>
              <a:sym typeface="Merriweather"/>
            </a:endParaRPr>
          </a:p>
        </p:txBody>
      </p:sp>
      <p:grpSp>
        <p:nvGrpSpPr>
          <p:cNvPr id="1077" name="Google Shape;1077;p34"/>
          <p:cNvGrpSpPr/>
          <p:nvPr/>
        </p:nvGrpSpPr>
        <p:grpSpPr>
          <a:xfrm>
            <a:off x="5179576" y="5935916"/>
            <a:ext cx="343499" cy="213373"/>
            <a:chOff x="3884682" y="4451937"/>
            <a:chExt cx="257624" cy="160030"/>
          </a:xfrm>
        </p:grpSpPr>
        <p:sp>
          <p:nvSpPr>
            <p:cNvPr id="1078" name="Google Shape;1078;p34">
              <a:hlinkClick r:id="rId5" action="ppaction://hlinksldjump"/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9" name="Google Shape;1079;p34">
              <a:hlinkClick r:id="rId5" action="ppaction://hlinksldjump"/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5" name="B1">
            <a:extLst>
              <a:ext uri="{FF2B5EF4-FFF2-40B4-BE49-F238E27FC236}">
                <a16:creationId xmlns:a16="http://schemas.microsoft.com/office/drawing/2014/main" id="{150D8773-6C35-4D39-8F19-F754DC60C9BE}"/>
              </a:ext>
            </a:extLst>
          </p:cNvPr>
          <p:cNvGrpSpPr/>
          <p:nvPr/>
        </p:nvGrpSpPr>
        <p:grpSpPr>
          <a:xfrm>
            <a:off x="10384671" y="3496564"/>
            <a:ext cx="875695" cy="869200"/>
            <a:chOff x="7788503" y="2622423"/>
            <a:chExt cx="656771" cy="651900"/>
          </a:xfrm>
        </p:grpSpPr>
        <p:sp>
          <p:nvSpPr>
            <p:cNvPr id="56" name="Google Shape;1101;p35">
              <a:extLst>
                <a:ext uri="{FF2B5EF4-FFF2-40B4-BE49-F238E27FC236}">
                  <a16:creationId xmlns:a16="http://schemas.microsoft.com/office/drawing/2014/main" id="{5F785E61-89D4-4AC3-9B0A-D14E3C8DAE8E}"/>
                </a:ext>
              </a:extLst>
            </p:cNvPr>
            <p:cNvSpPr/>
            <p:nvPr/>
          </p:nvSpPr>
          <p:spPr>
            <a:xfrm>
              <a:off x="7788503" y="2622423"/>
              <a:ext cx="656771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7" name="Google Shape;1103;p35">
              <a:extLst>
                <a:ext uri="{FF2B5EF4-FFF2-40B4-BE49-F238E27FC236}">
                  <a16:creationId xmlns:a16="http://schemas.microsoft.com/office/drawing/2014/main" id="{5717A5EA-C4ED-4AA3-A1E3-2F43E99D2CA5}"/>
                </a:ext>
              </a:extLst>
            </p:cNvPr>
            <p:cNvSpPr/>
            <p:nvPr/>
          </p:nvSpPr>
          <p:spPr>
            <a:xfrm>
              <a:off x="7915682" y="2801300"/>
              <a:ext cx="484386" cy="354715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4" name="C1">
            <a:extLst>
              <a:ext uri="{FF2B5EF4-FFF2-40B4-BE49-F238E27FC236}">
                <a16:creationId xmlns:a16="http://schemas.microsoft.com/office/drawing/2014/main" id="{92D5794B-4EB8-4D2F-8B28-4C07DC5F3E8B}"/>
              </a:ext>
            </a:extLst>
          </p:cNvPr>
          <p:cNvGrpSpPr/>
          <p:nvPr/>
        </p:nvGrpSpPr>
        <p:grpSpPr>
          <a:xfrm>
            <a:off x="10429249" y="4480741"/>
            <a:ext cx="869200" cy="869200"/>
            <a:chOff x="7821937" y="1894196"/>
            <a:chExt cx="651900" cy="651900"/>
          </a:xfrm>
        </p:grpSpPr>
        <p:sp>
          <p:nvSpPr>
            <p:cNvPr id="58" name="Google Shape;1134;p36">
              <a:extLst>
                <a:ext uri="{FF2B5EF4-FFF2-40B4-BE49-F238E27FC236}">
                  <a16:creationId xmlns:a16="http://schemas.microsoft.com/office/drawing/2014/main" id="{8668DF94-F9CC-4B0D-8E1F-5EBF5EE66BD7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9" name="Google Shape;1136;p36">
              <a:extLst>
                <a:ext uri="{FF2B5EF4-FFF2-40B4-BE49-F238E27FC236}">
                  <a16:creationId xmlns:a16="http://schemas.microsoft.com/office/drawing/2014/main" id="{BDC2CE5D-B1D9-4946-B176-045ADA557190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62" name="A1">
            <a:extLst>
              <a:ext uri="{FF2B5EF4-FFF2-40B4-BE49-F238E27FC236}">
                <a16:creationId xmlns:a16="http://schemas.microsoft.com/office/drawing/2014/main" id="{981CFEF0-6300-44A5-84DF-BB3A73D1475E}"/>
              </a:ext>
            </a:extLst>
          </p:cNvPr>
          <p:cNvGrpSpPr/>
          <p:nvPr/>
        </p:nvGrpSpPr>
        <p:grpSpPr>
          <a:xfrm>
            <a:off x="10330891" y="2525595"/>
            <a:ext cx="869200" cy="869200"/>
            <a:chOff x="7821937" y="1894196"/>
            <a:chExt cx="651900" cy="651900"/>
          </a:xfrm>
        </p:grpSpPr>
        <p:sp>
          <p:nvSpPr>
            <p:cNvPr id="63" name="Google Shape;1134;p36">
              <a:extLst>
                <a:ext uri="{FF2B5EF4-FFF2-40B4-BE49-F238E27FC236}">
                  <a16:creationId xmlns:a16="http://schemas.microsoft.com/office/drawing/2014/main" id="{B9C5D19B-BEC2-4B09-B030-E894429D35AE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" name="Google Shape;1136;p36">
              <a:extLst>
                <a:ext uri="{FF2B5EF4-FFF2-40B4-BE49-F238E27FC236}">
                  <a16:creationId xmlns:a16="http://schemas.microsoft.com/office/drawing/2014/main" id="{EABBBA97-4ADC-4E16-BAAF-00EF14031568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52" name="Google Shape;1173;p37">
            <a:extLst>
              <a:ext uri="{FF2B5EF4-FFF2-40B4-BE49-F238E27FC236}">
                <a16:creationId xmlns:a16="http://schemas.microsoft.com/office/drawing/2014/main" id="{254F06F9-572F-4739-A9FE-4529D11DDFCE}"/>
              </a:ext>
            </a:extLst>
          </p:cNvPr>
          <p:cNvSpPr/>
          <p:nvPr/>
        </p:nvSpPr>
        <p:spPr>
          <a:xfrm>
            <a:off x="963200" y="2347147"/>
            <a:ext cx="4735849" cy="109258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53" name="Google Shape;1174;p37">
            <a:extLst>
              <a:ext uri="{FF2B5EF4-FFF2-40B4-BE49-F238E27FC236}">
                <a16:creationId xmlns:a16="http://schemas.microsoft.com/office/drawing/2014/main" id="{D6F2F37D-481C-45AF-A096-6747FE8711D3}"/>
              </a:ext>
            </a:extLst>
          </p:cNvPr>
          <p:cNvGrpSpPr/>
          <p:nvPr/>
        </p:nvGrpSpPr>
        <p:grpSpPr>
          <a:xfrm>
            <a:off x="4708347" y="2487640"/>
            <a:ext cx="942453" cy="807115"/>
            <a:chOff x="7569175" y="1212625"/>
            <a:chExt cx="237900" cy="235500"/>
          </a:xfrm>
        </p:grpSpPr>
        <p:sp>
          <p:nvSpPr>
            <p:cNvPr id="54" name="Google Shape;1175;p37">
              <a:extLst>
                <a:ext uri="{FF2B5EF4-FFF2-40B4-BE49-F238E27FC236}">
                  <a16:creationId xmlns:a16="http://schemas.microsoft.com/office/drawing/2014/main" id="{97F85929-99C3-473D-88F8-7BF5876E7B1E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5" name="Google Shape;1176;p37">
              <a:extLst>
                <a:ext uri="{FF2B5EF4-FFF2-40B4-BE49-F238E27FC236}">
                  <a16:creationId xmlns:a16="http://schemas.microsoft.com/office/drawing/2014/main" id="{346D0AC3-04D3-4C3F-A6A4-F1882CAA70A6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60" name="Google Shape;1159;p37">
            <a:extLst>
              <a:ext uri="{FF2B5EF4-FFF2-40B4-BE49-F238E27FC236}">
                <a16:creationId xmlns:a16="http://schemas.microsoft.com/office/drawing/2014/main" id="{8CB70ECF-F922-4565-A66A-FD5D4AD98702}"/>
              </a:ext>
            </a:extLst>
          </p:cNvPr>
          <p:cNvSpPr/>
          <p:nvPr/>
        </p:nvSpPr>
        <p:spPr>
          <a:xfrm rot="10800000">
            <a:off x="963200" y="3412865"/>
            <a:ext cx="4735849" cy="2758435"/>
          </a:xfrm>
          <a:prstGeom prst="round2SameRect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121900" rIns="365733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933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601FA87-AFE1-45B8-AC9E-E3DCDC3D43E1}"/>
              </a:ext>
            </a:extLst>
          </p:cNvPr>
          <p:cNvSpPr txBox="1"/>
          <p:nvPr/>
        </p:nvSpPr>
        <p:spPr>
          <a:xfrm>
            <a:off x="813965" y="4025816"/>
            <a:ext cx="473585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8 + 7 = ?</a:t>
            </a:r>
            <a:endParaRPr kumimoji="0" lang="vi-VN" sz="7200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</p:spTree>
    <p:extLst>
      <p:ext uri="{BB962C8B-B14F-4D97-AF65-F5344CB8AC3E}">
        <p14:creationId xmlns:p14="http://schemas.microsoft.com/office/powerpoint/2010/main" val="11741489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9"/>
                  </p:tgtEl>
                </p:cond>
              </p:nextCondLst>
            </p:seq>
          </p:childTnLst>
        </p:cTn>
      </p:par>
    </p:tnLst>
    <p:bldLst>
      <p:bldP spid="1067" grpId="0" animBg="1"/>
      <p:bldP spid="1069" grpId="0" animBg="1"/>
      <p:bldP spid="1069" grpId="1" animBg="1"/>
      <p:bldP spid="1071" grpId="0" animBg="1"/>
      <p:bldP spid="107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B"/>
          <p:cNvSpPr/>
          <p:nvPr/>
        </p:nvSpPr>
        <p:spPr>
          <a:xfrm>
            <a:off x="6550749" y="2736881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2C6C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6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F2C6C2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5" name="B1">
            <a:extLst>
              <a:ext uri="{FF2B5EF4-FFF2-40B4-BE49-F238E27FC236}">
                <a16:creationId xmlns:a16="http://schemas.microsoft.com/office/drawing/2014/main" id="{150D8773-6C35-4D39-8F19-F754DC60C9BE}"/>
              </a:ext>
            </a:extLst>
          </p:cNvPr>
          <p:cNvGrpSpPr/>
          <p:nvPr/>
        </p:nvGrpSpPr>
        <p:grpSpPr>
          <a:xfrm>
            <a:off x="10403281" y="2451707"/>
            <a:ext cx="875695" cy="869200"/>
            <a:chOff x="7788503" y="2622423"/>
            <a:chExt cx="656771" cy="651900"/>
          </a:xfrm>
        </p:grpSpPr>
        <p:sp>
          <p:nvSpPr>
            <p:cNvPr id="56" name="Google Shape;1101;p35">
              <a:extLst>
                <a:ext uri="{FF2B5EF4-FFF2-40B4-BE49-F238E27FC236}">
                  <a16:creationId xmlns:a16="http://schemas.microsoft.com/office/drawing/2014/main" id="{5F785E61-89D4-4AC3-9B0A-D14E3C8DAE8E}"/>
                </a:ext>
              </a:extLst>
            </p:cNvPr>
            <p:cNvSpPr/>
            <p:nvPr/>
          </p:nvSpPr>
          <p:spPr>
            <a:xfrm>
              <a:off x="7788503" y="2622423"/>
              <a:ext cx="656771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7" name="Google Shape;1103;p35">
              <a:extLst>
                <a:ext uri="{FF2B5EF4-FFF2-40B4-BE49-F238E27FC236}">
                  <a16:creationId xmlns:a16="http://schemas.microsoft.com/office/drawing/2014/main" id="{5717A5EA-C4ED-4AA3-A1E3-2F43E99D2CA5}"/>
                </a:ext>
              </a:extLst>
            </p:cNvPr>
            <p:cNvSpPr/>
            <p:nvPr/>
          </p:nvSpPr>
          <p:spPr>
            <a:xfrm>
              <a:off x="7915682" y="2801300"/>
              <a:ext cx="484386" cy="354715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047" name="Google Shape;1047;p34"/>
          <p:cNvSpPr txBox="1">
            <a:spLocks noGrp="1"/>
          </p:cNvSpPr>
          <p:nvPr>
            <p:ph type="title"/>
          </p:nvPr>
        </p:nvSpPr>
        <p:spPr>
          <a:xfrm>
            <a:off x="1582453" y="478273"/>
            <a:ext cx="899040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6600" b="1" dirty="0" err="1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6600" b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  <a:endParaRPr sz="6600" b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67" name="A"/>
          <p:cNvSpPr/>
          <p:nvPr/>
        </p:nvSpPr>
        <p:spPr>
          <a:xfrm>
            <a:off x="6580887" y="3610429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2C6C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7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F2C6C2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68" name="Google Shape;1068;p34">
            <a:hlinkClick r:id="rId3" action="ppaction://hlinksldjump"/>
          </p:cNvPr>
          <p:cNvSpPr/>
          <p:nvPr/>
        </p:nvSpPr>
        <p:spPr>
          <a:xfrm>
            <a:off x="6550749" y="2819200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 dirty="0">
                <a:ln>
                  <a:noFill/>
                </a:ln>
                <a:solidFill>
                  <a:srgbClr val="F7D2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A</a:t>
            </a:r>
            <a:endParaRPr kumimoji="0" sz="1867" b="1" i="0" u="none" strike="noStrike" kern="0" cap="none" spc="0" normalizeH="0" baseline="0" noProof="0" dirty="0">
              <a:ln>
                <a:noFill/>
              </a:ln>
              <a:solidFill>
                <a:srgbClr val="F7D23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erriweather"/>
              <a:sym typeface="Merriweather"/>
            </a:endParaRPr>
          </a:p>
        </p:txBody>
      </p:sp>
      <p:sp>
        <p:nvSpPr>
          <p:cNvPr id="1069" name="C"/>
          <p:cNvSpPr/>
          <p:nvPr/>
        </p:nvSpPr>
        <p:spPr>
          <a:xfrm>
            <a:off x="6460249" y="4467533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F2C6C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8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F2C6C2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70" name="Google Shape;1070;p34">
            <a:hlinkClick r:id="rId3" action="ppaction://hlinksldjump"/>
          </p:cNvPr>
          <p:cNvSpPr/>
          <p:nvPr/>
        </p:nvSpPr>
        <p:spPr>
          <a:xfrm>
            <a:off x="6550749" y="4560733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F7D2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C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F7D23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erriweather"/>
              <a:sym typeface="Merriweather"/>
            </a:endParaRPr>
          </a:p>
        </p:txBody>
      </p:sp>
      <p:sp>
        <p:nvSpPr>
          <p:cNvPr id="1072" name="Google Shape;1072;p34">
            <a:hlinkClick r:id="rId4" action="ppaction://hlinksldjump"/>
          </p:cNvPr>
          <p:cNvSpPr/>
          <p:nvPr/>
        </p:nvSpPr>
        <p:spPr>
          <a:xfrm>
            <a:off x="6550749" y="3689967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F7D2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B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F7D23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erriweather"/>
              <a:sym typeface="Merriweather"/>
            </a:endParaRPr>
          </a:p>
        </p:txBody>
      </p:sp>
      <p:grpSp>
        <p:nvGrpSpPr>
          <p:cNvPr id="1077" name="Google Shape;1077;p34"/>
          <p:cNvGrpSpPr/>
          <p:nvPr/>
        </p:nvGrpSpPr>
        <p:grpSpPr>
          <a:xfrm>
            <a:off x="5179576" y="5935916"/>
            <a:ext cx="343499" cy="213373"/>
            <a:chOff x="3884682" y="4451937"/>
            <a:chExt cx="257624" cy="160030"/>
          </a:xfrm>
        </p:grpSpPr>
        <p:sp>
          <p:nvSpPr>
            <p:cNvPr id="1078" name="Google Shape;1078;p34">
              <a:hlinkClick r:id="rId5" action="ppaction://hlinksldjump"/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9" name="Google Shape;1079;p34">
              <a:hlinkClick r:id="rId5" action="ppaction://hlinksldjump"/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4" name="C1">
            <a:extLst>
              <a:ext uri="{FF2B5EF4-FFF2-40B4-BE49-F238E27FC236}">
                <a16:creationId xmlns:a16="http://schemas.microsoft.com/office/drawing/2014/main" id="{92D5794B-4EB8-4D2F-8B28-4C07DC5F3E8B}"/>
              </a:ext>
            </a:extLst>
          </p:cNvPr>
          <p:cNvGrpSpPr/>
          <p:nvPr/>
        </p:nvGrpSpPr>
        <p:grpSpPr>
          <a:xfrm>
            <a:off x="10429249" y="4480741"/>
            <a:ext cx="869200" cy="869200"/>
            <a:chOff x="7821937" y="1894196"/>
            <a:chExt cx="651900" cy="651900"/>
          </a:xfrm>
        </p:grpSpPr>
        <p:sp>
          <p:nvSpPr>
            <p:cNvPr id="58" name="Google Shape;1134;p36">
              <a:extLst>
                <a:ext uri="{FF2B5EF4-FFF2-40B4-BE49-F238E27FC236}">
                  <a16:creationId xmlns:a16="http://schemas.microsoft.com/office/drawing/2014/main" id="{8668DF94-F9CC-4B0D-8E1F-5EBF5EE66BD7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9" name="Google Shape;1136;p36">
              <a:extLst>
                <a:ext uri="{FF2B5EF4-FFF2-40B4-BE49-F238E27FC236}">
                  <a16:creationId xmlns:a16="http://schemas.microsoft.com/office/drawing/2014/main" id="{BDC2CE5D-B1D9-4946-B176-045ADA557190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62" name="A1">
            <a:extLst>
              <a:ext uri="{FF2B5EF4-FFF2-40B4-BE49-F238E27FC236}">
                <a16:creationId xmlns:a16="http://schemas.microsoft.com/office/drawing/2014/main" id="{981CFEF0-6300-44A5-84DF-BB3A73D1475E}"/>
              </a:ext>
            </a:extLst>
          </p:cNvPr>
          <p:cNvGrpSpPr/>
          <p:nvPr/>
        </p:nvGrpSpPr>
        <p:grpSpPr>
          <a:xfrm>
            <a:off x="10451528" y="3410024"/>
            <a:ext cx="869200" cy="869200"/>
            <a:chOff x="7821937" y="1894196"/>
            <a:chExt cx="651900" cy="651900"/>
          </a:xfrm>
        </p:grpSpPr>
        <p:sp>
          <p:nvSpPr>
            <p:cNvPr id="63" name="Google Shape;1134;p36">
              <a:extLst>
                <a:ext uri="{FF2B5EF4-FFF2-40B4-BE49-F238E27FC236}">
                  <a16:creationId xmlns:a16="http://schemas.microsoft.com/office/drawing/2014/main" id="{B9C5D19B-BEC2-4B09-B030-E894429D35AE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" name="Google Shape;1136;p36">
              <a:extLst>
                <a:ext uri="{FF2B5EF4-FFF2-40B4-BE49-F238E27FC236}">
                  <a16:creationId xmlns:a16="http://schemas.microsoft.com/office/drawing/2014/main" id="{EABBBA97-4ADC-4E16-BAAF-00EF14031568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52" name="Google Shape;1173;p37">
            <a:extLst>
              <a:ext uri="{FF2B5EF4-FFF2-40B4-BE49-F238E27FC236}">
                <a16:creationId xmlns:a16="http://schemas.microsoft.com/office/drawing/2014/main" id="{254F06F9-572F-4739-A9FE-4529D11DDFCE}"/>
              </a:ext>
            </a:extLst>
          </p:cNvPr>
          <p:cNvSpPr/>
          <p:nvPr/>
        </p:nvSpPr>
        <p:spPr>
          <a:xfrm>
            <a:off x="963200" y="2347147"/>
            <a:ext cx="4735849" cy="109258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53" name="Google Shape;1174;p37">
            <a:extLst>
              <a:ext uri="{FF2B5EF4-FFF2-40B4-BE49-F238E27FC236}">
                <a16:creationId xmlns:a16="http://schemas.microsoft.com/office/drawing/2014/main" id="{D6F2F37D-481C-45AF-A096-6747FE8711D3}"/>
              </a:ext>
            </a:extLst>
          </p:cNvPr>
          <p:cNvGrpSpPr/>
          <p:nvPr/>
        </p:nvGrpSpPr>
        <p:grpSpPr>
          <a:xfrm>
            <a:off x="4708347" y="2487640"/>
            <a:ext cx="942453" cy="807115"/>
            <a:chOff x="7569175" y="1212625"/>
            <a:chExt cx="237900" cy="235500"/>
          </a:xfrm>
        </p:grpSpPr>
        <p:sp>
          <p:nvSpPr>
            <p:cNvPr id="54" name="Google Shape;1175;p37">
              <a:extLst>
                <a:ext uri="{FF2B5EF4-FFF2-40B4-BE49-F238E27FC236}">
                  <a16:creationId xmlns:a16="http://schemas.microsoft.com/office/drawing/2014/main" id="{97F85929-99C3-473D-88F8-7BF5876E7B1E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5" name="Google Shape;1176;p37">
              <a:extLst>
                <a:ext uri="{FF2B5EF4-FFF2-40B4-BE49-F238E27FC236}">
                  <a16:creationId xmlns:a16="http://schemas.microsoft.com/office/drawing/2014/main" id="{346D0AC3-04D3-4C3F-A6A4-F1882CAA70A6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60" name="Google Shape;1159;p37">
            <a:extLst>
              <a:ext uri="{FF2B5EF4-FFF2-40B4-BE49-F238E27FC236}">
                <a16:creationId xmlns:a16="http://schemas.microsoft.com/office/drawing/2014/main" id="{8CB70ECF-F922-4565-A66A-FD5D4AD98702}"/>
              </a:ext>
            </a:extLst>
          </p:cNvPr>
          <p:cNvSpPr/>
          <p:nvPr/>
        </p:nvSpPr>
        <p:spPr>
          <a:xfrm rot="10800000">
            <a:off x="963200" y="3412865"/>
            <a:ext cx="4735849" cy="2758435"/>
          </a:xfrm>
          <a:prstGeom prst="round2SameRect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121900" rIns="365733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933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601FA87-AFE1-45B8-AC9E-E3DCDC3D43E1}"/>
              </a:ext>
            </a:extLst>
          </p:cNvPr>
          <p:cNvSpPr txBox="1"/>
          <p:nvPr/>
        </p:nvSpPr>
        <p:spPr>
          <a:xfrm>
            <a:off x="813965" y="4025816"/>
            <a:ext cx="473585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14 – 3 – 5 = ?</a:t>
            </a:r>
            <a:endParaRPr kumimoji="0" lang="vi-VN" sz="6000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</p:spTree>
    <p:extLst>
      <p:ext uri="{BB962C8B-B14F-4D97-AF65-F5344CB8AC3E}">
        <p14:creationId xmlns:p14="http://schemas.microsoft.com/office/powerpoint/2010/main" val="12182228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9"/>
                  </p:tgtEl>
                </p:cond>
              </p:nextCondLst>
            </p:seq>
          </p:childTnLst>
        </p:cTn>
      </p:par>
    </p:tnLst>
    <p:bldLst>
      <p:bldP spid="1071" grpId="0" animBg="1"/>
      <p:bldP spid="1071" grpId="1" animBg="1"/>
      <p:bldP spid="1067" grpId="0" animBg="1"/>
      <p:bldP spid="106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B"/>
          <p:cNvSpPr/>
          <p:nvPr/>
        </p:nvSpPr>
        <p:spPr>
          <a:xfrm>
            <a:off x="6458083" y="4572375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2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5" name="B1">
            <a:extLst>
              <a:ext uri="{FF2B5EF4-FFF2-40B4-BE49-F238E27FC236}">
                <a16:creationId xmlns:a16="http://schemas.microsoft.com/office/drawing/2014/main" id="{150D8773-6C35-4D39-8F19-F754DC60C9BE}"/>
              </a:ext>
            </a:extLst>
          </p:cNvPr>
          <p:cNvGrpSpPr/>
          <p:nvPr/>
        </p:nvGrpSpPr>
        <p:grpSpPr>
          <a:xfrm>
            <a:off x="10382505" y="4472172"/>
            <a:ext cx="875695" cy="869200"/>
            <a:chOff x="7788503" y="2622423"/>
            <a:chExt cx="656771" cy="651900"/>
          </a:xfrm>
        </p:grpSpPr>
        <p:sp>
          <p:nvSpPr>
            <p:cNvPr id="56" name="Google Shape;1101;p35">
              <a:extLst>
                <a:ext uri="{FF2B5EF4-FFF2-40B4-BE49-F238E27FC236}">
                  <a16:creationId xmlns:a16="http://schemas.microsoft.com/office/drawing/2014/main" id="{5F785E61-89D4-4AC3-9B0A-D14E3C8DAE8E}"/>
                </a:ext>
              </a:extLst>
            </p:cNvPr>
            <p:cNvSpPr/>
            <p:nvPr/>
          </p:nvSpPr>
          <p:spPr>
            <a:xfrm>
              <a:off x="7788503" y="2622423"/>
              <a:ext cx="656771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7" name="Google Shape;1103;p35">
              <a:extLst>
                <a:ext uri="{FF2B5EF4-FFF2-40B4-BE49-F238E27FC236}">
                  <a16:creationId xmlns:a16="http://schemas.microsoft.com/office/drawing/2014/main" id="{5717A5EA-C4ED-4AA3-A1E3-2F43E99D2CA5}"/>
                </a:ext>
              </a:extLst>
            </p:cNvPr>
            <p:cNvSpPr/>
            <p:nvPr/>
          </p:nvSpPr>
          <p:spPr>
            <a:xfrm>
              <a:off x="7915682" y="2801300"/>
              <a:ext cx="484386" cy="354715"/>
            </a:xfrm>
            <a:custGeom>
              <a:avLst/>
              <a:gdLst/>
              <a:ahLst/>
              <a:cxnLst/>
              <a:rect l="l" t="t" r="r" b="b"/>
              <a:pathLst>
                <a:path w="14247" h="10511" extrusionOk="0">
                  <a:moveTo>
                    <a:pt x="12053" y="1"/>
                  </a:moveTo>
                  <a:lnTo>
                    <a:pt x="5600" y="6450"/>
                  </a:lnTo>
                  <a:cubicBezTo>
                    <a:pt x="5515" y="6537"/>
                    <a:pt x="5401" y="6581"/>
                    <a:pt x="5287" y="6581"/>
                  </a:cubicBezTo>
                  <a:cubicBezTo>
                    <a:pt x="5173" y="6581"/>
                    <a:pt x="5059" y="6537"/>
                    <a:pt x="4973" y="6450"/>
                  </a:cubicBezTo>
                  <a:lnTo>
                    <a:pt x="2194" y="3674"/>
                  </a:lnTo>
                  <a:lnTo>
                    <a:pt x="1" y="5867"/>
                  </a:lnTo>
                  <a:lnTo>
                    <a:pt x="4188" y="10055"/>
                  </a:lnTo>
                  <a:cubicBezTo>
                    <a:pt x="4480" y="10346"/>
                    <a:pt x="4874" y="10511"/>
                    <a:pt x="5288" y="10511"/>
                  </a:cubicBezTo>
                  <a:cubicBezTo>
                    <a:pt x="5700" y="10511"/>
                    <a:pt x="6094" y="10346"/>
                    <a:pt x="6385" y="10055"/>
                  </a:cubicBezTo>
                  <a:lnTo>
                    <a:pt x="14246" y="2194"/>
                  </a:lnTo>
                  <a:lnTo>
                    <a:pt x="1205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047" name="Google Shape;1047;p34"/>
          <p:cNvSpPr txBox="1">
            <a:spLocks noGrp="1"/>
          </p:cNvSpPr>
          <p:nvPr>
            <p:ph type="title"/>
          </p:nvPr>
        </p:nvSpPr>
        <p:spPr>
          <a:xfrm>
            <a:off x="1600800" y="686700"/>
            <a:ext cx="8990400" cy="789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-US" sz="6000" dirty="0">
                <a:latin typeface="Cambria" panose="02040503050406030204" pitchFamily="18" charset="0"/>
                <a:ea typeface="Cambria" panose="02040503050406030204" pitchFamily="18" charset="0"/>
              </a:rPr>
              <a:t>CÂU 3</a:t>
            </a:r>
            <a:endParaRPr sz="6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67" name="A"/>
          <p:cNvSpPr/>
          <p:nvPr/>
        </p:nvSpPr>
        <p:spPr>
          <a:xfrm>
            <a:off x="6460249" y="2726000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3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68" name="Google Shape;1068;p34">
            <a:hlinkClick r:id="rId3" action="ppaction://hlinksldjump"/>
          </p:cNvPr>
          <p:cNvSpPr/>
          <p:nvPr/>
        </p:nvSpPr>
        <p:spPr>
          <a:xfrm>
            <a:off x="6550749" y="2819200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F7D2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A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F7D23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erriweather"/>
              <a:sym typeface="Merriweather"/>
            </a:endParaRPr>
          </a:p>
        </p:txBody>
      </p:sp>
      <p:sp>
        <p:nvSpPr>
          <p:cNvPr id="1069" name="C"/>
          <p:cNvSpPr/>
          <p:nvPr/>
        </p:nvSpPr>
        <p:spPr>
          <a:xfrm>
            <a:off x="6460249" y="3616903"/>
            <a:ext cx="4403600" cy="6524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600" tIns="60933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Inconsolata"/>
              </a:rPr>
              <a:t>1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70" name="Google Shape;1070;p34">
            <a:hlinkClick r:id="rId3" action="ppaction://hlinksldjump"/>
          </p:cNvPr>
          <p:cNvSpPr/>
          <p:nvPr/>
        </p:nvSpPr>
        <p:spPr>
          <a:xfrm>
            <a:off x="6550749" y="4710675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F7D2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C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F7D23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erriweather"/>
              <a:sym typeface="Merriweather"/>
            </a:endParaRPr>
          </a:p>
        </p:txBody>
      </p:sp>
      <p:sp>
        <p:nvSpPr>
          <p:cNvPr id="1072" name="Google Shape;1072;p34">
            <a:hlinkClick r:id="rId4" action="ppaction://hlinksldjump"/>
          </p:cNvPr>
          <p:cNvSpPr/>
          <p:nvPr/>
        </p:nvSpPr>
        <p:spPr>
          <a:xfrm>
            <a:off x="6550749" y="3689967"/>
            <a:ext cx="466000" cy="466000"/>
          </a:xfrm>
          <a:prstGeom prst="ellipse">
            <a:avLst/>
          </a:prstGeom>
          <a:solidFill>
            <a:schemeClr val="lt1"/>
          </a:solidFill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121900" rIns="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867" b="1" i="0" u="none" strike="noStrike" kern="0" cap="none" spc="0" normalizeH="0" baseline="0" noProof="0">
                <a:ln>
                  <a:noFill/>
                </a:ln>
                <a:solidFill>
                  <a:srgbClr val="F7D23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Merriweather"/>
                <a:sym typeface="Merriweather"/>
              </a:rPr>
              <a:t>B</a:t>
            </a:r>
            <a:endParaRPr kumimoji="0" sz="1867" b="1" i="0" u="none" strike="noStrike" kern="0" cap="none" spc="0" normalizeH="0" baseline="0" noProof="0">
              <a:ln>
                <a:noFill/>
              </a:ln>
              <a:solidFill>
                <a:srgbClr val="F7D23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erriweather"/>
              <a:sym typeface="Merriweather"/>
            </a:endParaRPr>
          </a:p>
        </p:txBody>
      </p:sp>
      <p:grpSp>
        <p:nvGrpSpPr>
          <p:cNvPr id="1077" name="Google Shape;1077;p34"/>
          <p:cNvGrpSpPr/>
          <p:nvPr/>
        </p:nvGrpSpPr>
        <p:grpSpPr>
          <a:xfrm>
            <a:off x="5179576" y="5935916"/>
            <a:ext cx="343499" cy="213373"/>
            <a:chOff x="3884682" y="4451937"/>
            <a:chExt cx="257624" cy="160030"/>
          </a:xfrm>
        </p:grpSpPr>
        <p:sp>
          <p:nvSpPr>
            <p:cNvPr id="1078" name="Google Shape;1078;p34">
              <a:hlinkClick r:id="rId5" action="ppaction://hlinksldjump"/>
            </p:cNvPr>
            <p:cNvSpPr/>
            <p:nvPr/>
          </p:nvSpPr>
          <p:spPr>
            <a:xfrm rot="-10799921">
              <a:off x="4017335" y="4451942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2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3" y="700"/>
                  </a:lnTo>
                  <a:cubicBezTo>
                    <a:pt x="455" y="722"/>
                    <a:pt x="455" y="758"/>
                    <a:pt x="433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2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2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079" name="Google Shape;1079;p34">
              <a:hlinkClick r:id="rId5" action="ppaction://hlinksldjump"/>
            </p:cNvPr>
            <p:cNvSpPr/>
            <p:nvPr/>
          </p:nvSpPr>
          <p:spPr>
            <a:xfrm rot="-10799921">
              <a:off x="3884682" y="4451939"/>
              <a:ext cx="124971" cy="160024"/>
            </a:xfrm>
            <a:custGeom>
              <a:avLst/>
              <a:gdLst/>
              <a:ahLst/>
              <a:cxnLst/>
              <a:rect l="l" t="t" r="r" b="b"/>
              <a:pathLst>
                <a:path w="1155" h="1479" extrusionOk="0">
                  <a:moveTo>
                    <a:pt x="333" y="0"/>
                  </a:moveTo>
                  <a:cubicBezTo>
                    <a:pt x="116" y="0"/>
                    <a:pt x="1" y="260"/>
                    <a:pt x="159" y="419"/>
                  </a:cubicBezTo>
                  <a:lnTo>
                    <a:pt x="434" y="700"/>
                  </a:lnTo>
                  <a:cubicBezTo>
                    <a:pt x="455" y="722"/>
                    <a:pt x="455" y="758"/>
                    <a:pt x="434" y="779"/>
                  </a:cubicBezTo>
                  <a:lnTo>
                    <a:pt x="159" y="1053"/>
                  </a:lnTo>
                  <a:cubicBezTo>
                    <a:pt x="1" y="1212"/>
                    <a:pt x="116" y="1479"/>
                    <a:pt x="333" y="1479"/>
                  </a:cubicBezTo>
                  <a:cubicBezTo>
                    <a:pt x="397" y="1479"/>
                    <a:pt x="462" y="1450"/>
                    <a:pt x="506" y="1407"/>
                  </a:cubicBezTo>
                  <a:lnTo>
                    <a:pt x="1133" y="779"/>
                  </a:lnTo>
                  <a:cubicBezTo>
                    <a:pt x="1155" y="758"/>
                    <a:pt x="1155" y="722"/>
                    <a:pt x="1133" y="700"/>
                  </a:cubicBezTo>
                  <a:lnTo>
                    <a:pt x="506" y="73"/>
                  </a:lnTo>
                  <a:cubicBezTo>
                    <a:pt x="462" y="22"/>
                    <a:pt x="397" y="0"/>
                    <a:pt x="333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4" name="C1">
            <a:extLst>
              <a:ext uri="{FF2B5EF4-FFF2-40B4-BE49-F238E27FC236}">
                <a16:creationId xmlns:a16="http://schemas.microsoft.com/office/drawing/2014/main" id="{92D5794B-4EB8-4D2F-8B28-4C07DC5F3E8B}"/>
              </a:ext>
            </a:extLst>
          </p:cNvPr>
          <p:cNvGrpSpPr/>
          <p:nvPr/>
        </p:nvGrpSpPr>
        <p:grpSpPr>
          <a:xfrm>
            <a:off x="10429249" y="3630111"/>
            <a:ext cx="869200" cy="869200"/>
            <a:chOff x="7821937" y="1894196"/>
            <a:chExt cx="651900" cy="651900"/>
          </a:xfrm>
        </p:grpSpPr>
        <p:sp>
          <p:nvSpPr>
            <p:cNvPr id="58" name="Google Shape;1134;p36">
              <a:extLst>
                <a:ext uri="{FF2B5EF4-FFF2-40B4-BE49-F238E27FC236}">
                  <a16:creationId xmlns:a16="http://schemas.microsoft.com/office/drawing/2014/main" id="{8668DF94-F9CC-4B0D-8E1F-5EBF5EE66BD7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9" name="Google Shape;1136;p36">
              <a:extLst>
                <a:ext uri="{FF2B5EF4-FFF2-40B4-BE49-F238E27FC236}">
                  <a16:creationId xmlns:a16="http://schemas.microsoft.com/office/drawing/2014/main" id="{BDC2CE5D-B1D9-4946-B176-045ADA557190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62" name="A1">
            <a:extLst>
              <a:ext uri="{FF2B5EF4-FFF2-40B4-BE49-F238E27FC236}">
                <a16:creationId xmlns:a16="http://schemas.microsoft.com/office/drawing/2014/main" id="{981CFEF0-6300-44A5-84DF-BB3A73D1475E}"/>
              </a:ext>
            </a:extLst>
          </p:cNvPr>
          <p:cNvGrpSpPr/>
          <p:nvPr/>
        </p:nvGrpSpPr>
        <p:grpSpPr>
          <a:xfrm>
            <a:off x="10330891" y="2525595"/>
            <a:ext cx="869200" cy="869200"/>
            <a:chOff x="7821937" y="1894196"/>
            <a:chExt cx="651900" cy="651900"/>
          </a:xfrm>
        </p:grpSpPr>
        <p:sp>
          <p:nvSpPr>
            <p:cNvPr id="63" name="Google Shape;1134;p36">
              <a:extLst>
                <a:ext uri="{FF2B5EF4-FFF2-40B4-BE49-F238E27FC236}">
                  <a16:creationId xmlns:a16="http://schemas.microsoft.com/office/drawing/2014/main" id="{B9C5D19B-BEC2-4B09-B030-E894429D35AE}"/>
                </a:ext>
              </a:extLst>
            </p:cNvPr>
            <p:cNvSpPr/>
            <p:nvPr/>
          </p:nvSpPr>
          <p:spPr>
            <a:xfrm>
              <a:off x="7821937" y="1894196"/>
              <a:ext cx="651900" cy="651900"/>
            </a:xfrm>
            <a:prstGeom prst="ellipse">
              <a:avLst/>
            </a:prstGeom>
            <a:solidFill>
              <a:schemeClr val="lt1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4" name="Google Shape;1136;p36">
              <a:extLst>
                <a:ext uri="{FF2B5EF4-FFF2-40B4-BE49-F238E27FC236}">
                  <a16:creationId xmlns:a16="http://schemas.microsoft.com/office/drawing/2014/main" id="{EABBBA97-4ADC-4E16-BAAF-00EF14031568}"/>
                </a:ext>
              </a:extLst>
            </p:cNvPr>
            <p:cNvSpPr/>
            <p:nvPr/>
          </p:nvSpPr>
          <p:spPr>
            <a:xfrm>
              <a:off x="7953881" y="2027872"/>
              <a:ext cx="388022" cy="384514"/>
            </a:xfrm>
            <a:custGeom>
              <a:avLst/>
              <a:gdLst/>
              <a:ahLst/>
              <a:cxnLst/>
              <a:rect l="l" t="t" r="r" b="b"/>
              <a:pathLst>
                <a:path w="11498" h="11394" extrusionOk="0">
                  <a:moveTo>
                    <a:pt x="2709" y="1"/>
                  </a:moveTo>
                  <a:cubicBezTo>
                    <a:pt x="2577" y="1"/>
                    <a:pt x="2445" y="51"/>
                    <a:pt x="2344" y="152"/>
                  </a:cubicBezTo>
                  <a:lnTo>
                    <a:pt x="203" y="2294"/>
                  </a:lnTo>
                  <a:cubicBezTo>
                    <a:pt x="0" y="2493"/>
                    <a:pt x="0" y="2822"/>
                    <a:pt x="203" y="3021"/>
                  </a:cubicBezTo>
                  <a:lnTo>
                    <a:pt x="2879" y="5697"/>
                  </a:lnTo>
                  <a:lnTo>
                    <a:pt x="203" y="8373"/>
                  </a:lnTo>
                  <a:cubicBezTo>
                    <a:pt x="0" y="8572"/>
                    <a:pt x="0" y="8901"/>
                    <a:pt x="203" y="9100"/>
                  </a:cubicBezTo>
                  <a:lnTo>
                    <a:pt x="2344" y="11241"/>
                  </a:lnTo>
                  <a:cubicBezTo>
                    <a:pt x="2445" y="11343"/>
                    <a:pt x="2577" y="11393"/>
                    <a:pt x="2709" y="11393"/>
                  </a:cubicBezTo>
                  <a:cubicBezTo>
                    <a:pt x="2841" y="11393"/>
                    <a:pt x="2973" y="11343"/>
                    <a:pt x="3074" y="11241"/>
                  </a:cubicBezTo>
                  <a:lnTo>
                    <a:pt x="5750" y="8569"/>
                  </a:lnTo>
                  <a:lnTo>
                    <a:pt x="8423" y="11241"/>
                  </a:lnTo>
                  <a:cubicBezTo>
                    <a:pt x="8524" y="11343"/>
                    <a:pt x="8656" y="11393"/>
                    <a:pt x="8788" y="11393"/>
                  </a:cubicBezTo>
                  <a:cubicBezTo>
                    <a:pt x="8920" y="11393"/>
                    <a:pt x="9052" y="11343"/>
                    <a:pt x="9153" y="11241"/>
                  </a:cubicBezTo>
                  <a:lnTo>
                    <a:pt x="11295" y="9100"/>
                  </a:lnTo>
                  <a:cubicBezTo>
                    <a:pt x="11497" y="8901"/>
                    <a:pt x="11497" y="8572"/>
                    <a:pt x="11295" y="8373"/>
                  </a:cubicBezTo>
                  <a:lnTo>
                    <a:pt x="8615" y="5697"/>
                  </a:lnTo>
                  <a:lnTo>
                    <a:pt x="11292" y="3021"/>
                  </a:lnTo>
                  <a:cubicBezTo>
                    <a:pt x="11494" y="2822"/>
                    <a:pt x="11494" y="2493"/>
                    <a:pt x="11292" y="2294"/>
                  </a:cubicBezTo>
                  <a:lnTo>
                    <a:pt x="9150" y="152"/>
                  </a:lnTo>
                  <a:cubicBezTo>
                    <a:pt x="9049" y="51"/>
                    <a:pt x="8917" y="1"/>
                    <a:pt x="8785" y="1"/>
                  </a:cubicBezTo>
                  <a:cubicBezTo>
                    <a:pt x="8653" y="1"/>
                    <a:pt x="8521" y="51"/>
                    <a:pt x="8420" y="152"/>
                  </a:cubicBezTo>
                  <a:lnTo>
                    <a:pt x="5750" y="2829"/>
                  </a:lnTo>
                  <a:lnTo>
                    <a:pt x="3074" y="152"/>
                  </a:lnTo>
                  <a:cubicBezTo>
                    <a:pt x="2973" y="51"/>
                    <a:pt x="2841" y="1"/>
                    <a:pt x="27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52" name="Google Shape;1173;p37">
            <a:extLst>
              <a:ext uri="{FF2B5EF4-FFF2-40B4-BE49-F238E27FC236}">
                <a16:creationId xmlns:a16="http://schemas.microsoft.com/office/drawing/2014/main" id="{254F06F9-572F-4739-A9FE-4529D11DDFCE}"/>
              </a:ext>
            </a:extLst>
          </p:cNvPr>
          <p:cNvSpPr/>
          <p:nvPr/>
        </p:nvSpPr>
        <p:spPr>
          <a:xfrm>
            <a:off x="963200" y="2347147"/>
            <a:ext cx="4735849" cy="1092587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dk2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53" name="Google Shape;1174;p37">
            <a:extLst>
              <a:ext uri="{FF2B5EF4-FFF2-40B4-BE49-F238E27FC236}">
                <a16:creationId xmlns:a16="http://schemas.microsoft.com/office/drawing/2014/main" id="{D6F2F37D-481C-45AF-A096-6747FE8711D3}"/>
              </a:ext>
            </a:extLst>
          </p:cNvPr>
          <p:cNvGrpSpPr/>
          <p:nvPr/>
        </p:nvGrpSpPr>
        <p:grpSpPr>
          <a:xfrm>
            <a:off x="4708347" y="2487640"/>
            <a:ext cx="942453" cy="807115"/>
            <a:chOff x="7569175" y="1212625"/>
            <a:chExt cx="237900" cy="235500"/>
          </a:xfrm>
        </p:grpSpPr>
        <p:sp>
          <p:nvSpPr>
            <p:cNvPr id="54" name="Google Shape;1175;p37">
              <a:extLst>
                <a:ext uri="{FF2B5EF4-FFF2-40B4-BE49-F238E27FC236}">
                  <a16:creationId xmlns:a16="http://schemas.microsoft.com/office/drawing/2014/main" id="{97F85929-99C3-473D-88F8-7BF5876E7B1E}"/>
                </a:ext>
              </a:extLst>
            </p:cNvPr>
            <p:cNvSpPr/>
            <p:nvPr/>
          </p:nvSpPr>
          <p:spPr>
            <a:xfrm>
              <a:off x="7569175" y="1212625"/>
              <a:ext cx="237900" cy="235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55" name="Google Shape;1176;p37">
              <a:extLst>
                <a:ext uri="{FF2B5EF4-FFF2-40B4-BE49-F238E27FC236}">
                  <a16:creationId xmlns:a16="http://schemas.microsoft.com/office/drawing/2014/main" id="{346D0AC3-04D3-4C3F-A6A4-F1882CAA70A6}"/>
                </a:ext>
              </a:extLst>
            </p:cNvPr>
            <p:cNvSpPr/>
            <p:nvPr/>
          </p:nvSpPr>
          <p:spPr>
            <a:xfrm>
              <a:off x="7594684" y="1236981"/>
              <a:ext cx="186900" cy="186900"/>
            </a:xfrm>
            <a:prstGeom prst="mathMultiply">
              <a:avLst>
                <a:gd name="adj1" fmla="val 23520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60" name="Google Shape;1159;p37">
            <a:extLst>
              <a:ext uri="{FF2B5EF4-FFF2-40B4-BE49-F238E27FC236}">
                <a16:creationId xmlns:a16="http://schemas.microsoft.com/office/drawing/2014/main" id="{8CB70ECF-F922-4565-A66A-FD5D4AD98702}"/>
              </a:ext>
            </a:extLst>
          </p:cNvPr>
          <p:cNvSpPr/>
          <p:nvPr/>
        </p:nvSpPr>
        <p:spPr>
          <a:xfrm rot="10800000">
            <a:off x="963200" y="3412865"/>
            <a:ext cx="4735849" cy="2758435"/>
          </a:xfrm>
          <a:prstGeom prst="round2SameRect">
            <a:avLst/>
          </a:prstGeom>
          <a:solidFill>
            <a:schemeClr val="accent5"/>
          </a:solidFill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65733" tIns="121900" rIns="365733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vi-VN" sz="2933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601FA87-AFE1-45B8-AC9E-E3DCDC3D43E1}"/>
              </a:ext>
            </a:extLst>
          </p:cNvPr>
          <p:cNvSpPr txBox="1"/>
          <p:nvPr/>
        </p:nvSpPr>
        <p:spPr>
          <a:xfrm>
            <a:off x="813965" y="4025816"/>
            <a:ext cx="473585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23414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iny"/>
                <a:sym typeface="Coiny"/>
              </a:rPr>
              <a:t>15 – 5 – 8 = ?</a:t>
            </a:r>
            <a:endParaRPr kumimoji="0" lang="vi-VN" sz="6000" b="1" i="0" u="none" strike="noStrike" kern="0" cap="none" spc="0" normalizeH="0" baseline="0" noProof="0" dirty="0">
              <a:ln>
                <a:noFill/>
              </a:ln>
              <a:solidFill>
                <a:srgbClr val="23414C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oiny"/>
              <a:sym typeface="Coiny"/>
            </a:endParaRPr>
          </a:p>
        </p:txBody>
      </p:sp>
    </p:spTree>
    <p:extLst>
      <p:ext uri="{BB962C8B-B14F-4D97-AF65-F5344CB8AC3E}">
        <p14:creationId xmlns:p14="http://schemas.microsoft.com/office/powerpoint/2010/main" val="7883764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0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07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9"/>
                  </p:tgtEl>
                </p:cond>
              </p:nextCondLst>
            </p:seq>
          </p:childTnLst>
        </p:cTn>
      </p:par>
    </p:tnLst>
    <p:bldLst>
      <p:bldP spid="1071" grpId="0" animBg="1"/>
      <p:bldP spid="1067" grpId="0" animBg="1"/>
      <p:bldP spid="106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0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66" y="4211142"/>
            <a:ext cx="2129033" cy="26479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979" y="0"/>
            <a:ext cx="1853031" cy="902133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18" y="279401"/>
            <a:ext cx="10153649" cy="313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2" y="2741446"/>
            <a:ext cx="3605088" cy="435189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554" y="2389156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737101"/>
            <a:ext cx="2836333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779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1622" y="1165848"/>
            <a:ext cx="6096012" cy="60960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-313593"/>
            <a:ext cx="6858000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37600" y="3403600"/>
            <a:ext cx="3454400" cy="34544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1A7C08-AC08-C952-DF99-F350D51FAB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17122" y="1663681"/>
            <a:ext cx="6224555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280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3352801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12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876800" y="648415"/>
            <a:ext cx="5080000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nhẩm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 – 9 = ?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570664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630901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686661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000" y="7310509"/>
            <a:ext cx="1279112" cy="1463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Gretoon" pitchFamily="18" charset="0"/>
              <a:ea typeface="+mn-ea"/>
              <a:cs typeface="+mn-cs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87" y="596143"/>
            <a:ext cx="1396147" cy="1869127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398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2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2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2475"/>
            <a:ext cx="12196235" cy="457092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1159289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683288" y="648415"/>
            <a:ext cx="5080000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Tính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nhẩm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 – 8 = ?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284902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345139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8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400899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9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311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530905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Gretoon" pitchFamily="18" charset="0"/>
              <a:ea typeface="+mn-ea"/>
              <a:cs typeface="+mn-cs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75" y="596143"/>
            <a:ext cx="1396147" cy="1869125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39709" y="7209880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1" y="0"/>
            <a:ext cx="6666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58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0556 -0.7266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363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53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0556 -0.7266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363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53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1" b="23326"/>
          <a:stretch/>
        </p:blipFill>
        <p:spPr>
          <a:xfrm>
            <a:off x="0" y="-127000"/>
            <a:ext cx="12390675" cy="7112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3352801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12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531353" y="648415"/>
            <a:ext cx="63398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Mai hái được 1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bông hoa, Mi hái được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bông hoa. Hỏi Mai hái được hơn Mi bao nhiêu bông hoa?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570664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7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630901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686661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5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200" y="7573400"/>
            <a:ext cx="1968429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Gretoon" pitchFamily="18" charset="0"/>
              <a:ea typeface="+mn-ea"/>
              <a:cs typeface="+mn-cs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87" y="685800"/>
            <a:ext cx="1226813" cy="1642427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1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406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3"/>
          <a:stretch/>
        </p:blipFill>
        <p:spPr>
          <a:xfrm>
            <a:off x="2892" y="1385"/>
            <a:ext cx="12186216" cy="6815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4061"/>
            <a:ext cx="12192000" cy="456933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2198925" y="208773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236" y="544881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722924" y="679107"/>
            <a:ext cx="5080000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Điền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5333" b="1" i="0" u="none" strike="noStrike" kern="120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dấu</a:t>
            </a: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&lt;,&gt;,=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 – 9 …?.. 9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570664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=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630901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&lt;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686661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33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67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&gt;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1386" y="7573400"/>
            <a:ext cx="1288057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3048000" y="679107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Gretoon" pitchFamily="18" charset="0"/>
              <a:ea typeface="+mn-ea"/>
              <a:cs typeface="+mn-cs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111" y="801265"/>
            <a:ext cx="1226812" cy="1642427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082" y="4058712"/>
            <a:ext cx="1966383" cy="143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1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075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72412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362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72412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362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hando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8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73" y="-36423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3279228" cy="68580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20152" y="0"/>
            <a:ext cx="467184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4" b="10564"/>
          <a:stretch/>
        </p:blipFill>
        <p:spPr>
          <a:xfrm>
            <a:off x="3169197" y="4300036"/>
            <a:ext cx="5853606" cy="26922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1056" y="257818"/>
            <a:ext cx="1475494" cy="14754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2003AA-378D-17AA-C53F-607DCB0676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33097" y="1730455"/>
            <a:ext cx="1658256" cy="10729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935BD6-FF54-5FDF-BF83-669E6A29FF3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05049" y="2446640"/>
            <a:ext cx="7897373" cy="20909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C61D36D-2720-1010-B4BA-F48489E84C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66138" y="1865719"/>
            <a:ext cx="3383573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0103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776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AF10E-97A3-4241-A817-64F4C18620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5860" y="0"/>
            <a:ext cx="3538832" cy="203439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18EF0AC-A402-4CFF-91AD-0B93765219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960" y="403860"/>
            <a:ext cx="1628775" cy="858547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16" t="54798" r="5937"/>
          <a:stretch/>
        </p:blipFill>
        <p:spPr>
          <a:xfrm rot="5400000">
            <a:off x="-62934" y="3754936"/>
            <a:ext cx="3225803" cy="309993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90" r="4793" b="45929"/>
          <a:stretch/>
        </p:blipFill>
        <p:spPr>
          <a:xfrm rot="5400000">
            <a:off x="8755187" y="3446587"/>
            <a:ext cx="4447926" cy="25019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890317" y="1373930"/>
            <a:ext cx="1343073" cy="1320938"/>
            <a:chOff x="1809068" y="2147815"/>
            <a:chExt cx="1343073" cy="1320938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99704" y="2231733"/>
              <a:ext cx="1161800" cy="1153101"/>
            </a:xfrm>
            <a:prstGeom prst="ellipse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1">
                  <a:ln>
                    <a:solidFill>
                      <a:prstClr val="black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雷盖体" panose="00000800000000000000" pitchFamily="2" charset="-122"/>
                </a:rPr>
                <a:t>2</a:t>
              </a: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  <p:sp>
          <p:nvSpPr>
            <p:cNvPr id="18" name="椭圆 11">
              <a:extLst>
                <a:ext uri="{FF2B5EF4-FFF2-40B4-BE49-F238E27FC236}">
                  <a16:creationId xmlns:a16="http://schemas.microsoft.com/office/drawing/2014/main" id="{5E24FCA3-416A-4280-831D-752C5EE176D8}"/>
                </a:ext>
              </a:extLst>
            </p:cNvPr>
            <p:cNvSpPr/>
            <p:nvPr/>
          </p:nvSpPr>
          <p:spPr>
            <a:xfrm rot="20026728">
              <a:off x="1809068" y="2147815"/>
              <a:ext cx="1343073" cy="1320938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1" i="0" u="none" strike="noStrike" kern="1200" cap="none" spc="0" normalizeH="0" baseline="0" noProof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雷盖体" panose="00000800000000000000" pitchFamily="2" charset="-122"/>
                <a:cs typeface="+mn-cs"/>
                <a:sym typeface="雷盖体" panose="00000800000000000000" pitchFamily="2" charset="-122"/>
              </a:endParaRPr>
            </a:p>
          </p:txBody>
        </p:sp>
      </p:grpSp>
      <p:pic>
        <p:nvPicPr>
          <p:cNvPr id="21" name="图片 12">
            <a:extLst>
              <a:ext uri="{FF2B5EF4-FFF2-40B4-BE49-F238E27FC236}">
                <a16:creationId xmlns:a16="http://schemas.microsoft.com/office/drawing/2014/main" id="{8D12689B-57E6-4373-8CF1-F96605E68C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257" y="3352800"/>
            <a:ext cx="3796967" cy="37969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132884-8687-D51A-6BEA-FB00F1B8B1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89306" y="2034062"/>
            <a:ext cx="9327688" cy="2237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561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Funny Family Quiz by Slidesgo">
  <a:themeElements>
    <a:clrScheme name="Simple Light">
      <a:dk1>
        <a:srgbClr val="23414C"/>
      </a:dk1>
      <a:lt1>
        <a:srgbClr val="FFFFFF"/>
      </a:lt1>
      <a:dk2>
        <a:srgbClr val="BCDAE2"/>
      </a:dk2>
      <a:lt2>
        <a:srgbClr val="76B1C1"/>
      </a:lt2>
      <a:accent1>
        <a:srgbClr val="F2C6C2"/>
      </a:accent1>
      <a:accent2>
        <a:srgbClr val="F27D72"/>
      </a:accent2>
      <a:accent3>
        <a:srgbClr val="FDE8A1"/>
      </a:accent3>
      <a:accent4>
        <a:srgbClr val="F7D23F"/>
      </a:accent4>
      <a:accent5>
        <a:srgbClr val="D8EBF0"/>
      </a:accent5>
      <a:accent6>
        <a:srgbClr val="FFF5D2"/>
      </a:accent6>
      <a:hlink>
        <a:srgbClr val="23414C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467</Words>
  <Application>Microsoft Office PowerPoint</Application>
  <PresentationFormat>Widescreen</PresentationFormat>
  <Paragraphs>139</Paragraphs>
  <Slides>20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等线</vt:lpstr>
      <vt:lpstr>等线 Light</vt:lpstr>
      <vt:lpstr>#9Slide07 Cadena</vt:lpstr>
      <vt:lpstr>Arial</vt:lpstr>
      <vt:lpstr>Calibri</vt:lpstr>
      <vt:lpstr>Cambria</vt:lpstr>
      <vt:lpstr>Fredoka One</vt:lpstr>
      <vt:lpstr>SVN-Gretoon</vt:lpstr>
      <vt:lpstr>第一PPT，www.1ppt.com</vt:lpstr>
      <vt:lpstr>1_Office Theme</vt:lpstr>
      <vt:lpstr>Funny Family Quiz by Slidesgo</vt:lpstr>
      <vt:lpstr>1_Funny Family Quiz by Slidesgo</vt:lpstr>
      <vt:lpstr>4_Funny Family Quiz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BẮT ĐẦU !</vt:lpstr>
      <vt:lpstr>CÂU 1</vt:lpstr>
      <vt:lpstr>Câu 2</vt:lpstr>
      <vt:lpstr>CÂU 3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17</cp:revision>
  <dcterms:created xsi:type="dcterms:W3CDTF">2024-05-01T09:43:06Z</dcterms:created>
  <dcterms:modified xsi:type="dcterms:W3CDTF">2025-10-20T01:02:26Z</dcterms:modified>
</cp:coreProperties>
</file>