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8" r:id="rId6"/>
    <p:sldId id="262" r:id="rId7"/>
    <p:sldId id="263" r:id="rId8"/>
    <p:sldId id="264" r:id="rId9"/>
    <p:sldId id="275" r:id="rId10"/>
    <p:sldId id="284" r:id="rId11"/>
    <p:sldId id="329" r:id="rId12"/>
    <p:sldId id="334" r:id="rId13"/>
    <p:sldId id="330" r:id="rId14"/>
    <p:sldId id="331" r:id="rId15"/>
    <p:sldId id="332" r:id="rId16"/>
    <p:sldId id="257" r:id="rId17"/>
    <p:sldId id="308" r:id="rId18"/>
    <p:sldId id="259" r:id="rId19"/>
    <p:sldId id="265" r:id="rId20"/>
    <p:sldId id="333" r:id="rId21"/>
    <p:sldId id="266" r:id="rId22"/>
    <p:sldId id="267" r:id="rId23"/>
    <p:sldId id="268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67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80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34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AFD6-DEB3-97E7-2210-06F9A925B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B68A8-FEDB-C6CC-6B5C-07C5E3933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D0A3E-98AD-673E-8FDD-61B31978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D955-C049-F5EA-40E4-CCC155EB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F4E0C-10FA-2837-9E7B-1973087E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2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AD02-D2B3-0176-F37F-18D1A4FC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33503-E6CF-EA3E-E782-85D2E16F0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8D75-16B9-0715-FD34-B5D2DE41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97A7-8154-D0AB-1631-10C0C5BB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ED8CD-988E-8C96-DFE4-13F37E11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0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6722-4E18-9CB3-CF78-3B73F041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4B79A-FE35-25B0-4EDF-AD2876FF3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4FE71-398A-3D29-366E-D1CE71D0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C3A3E-4597-02E1-E291-D646384B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AF85F-0B86-4347-FD9C-8B60A05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983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FC13-DFE9-E3A2-0BC1-CF3FC792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BE2A-721A-4A19-9D23-72B63E224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F9E8B-0AFE-F424-58A7-EDE5DFB90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8E58E-17E5-31D6-442E-145A4B3B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6D87B-8652-80B3-199A-952FE8A2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8EBEF-DD73-5E0D-78ED-BABC9BBA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6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51AF9-3F64-4D8B-D3B4-E05BDFE3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8862-B02C-9433-D8C0-B6F9D1B7E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F2184-906C-0165-C7D6-2F8216029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F0513-1C8F-C33C-1DFB-90B75E278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381F4-5505-5F02-28C6-ADE3F6EB8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CDC86-FFE7-769B-E361-90FCD65E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C8710-3643-A4E8-985F-331047DB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C7F36D-D4A1-98D2-3490-10808641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1542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ABF2-4649-158D-F3D3-983C2F51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CAF1D-F49F-BFDE-EBBF-BDA1339A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F9399-4E58-4259-D556-00950645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5EA31-6969-06BA-FF3E-843B0D0C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6676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B8A64-5D8F-30FE-29BE-62E662D8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AB885-7F70-B9BE-B9D2-D6478DB4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9727E-F8E1-D954-173E-895F66CC9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6297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734B-151E-CA16-3676-50A94662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5BD30-49B6-543D-8E48-44C268FD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E835C-724F-5BDC-5149-D31DE4A5A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0B04-73BD-32D9-7315-418E74D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02F2-2419-F492-97F5-02FFDBB2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B592A-51C3-EBF4-2878-6853EB66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4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076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75AC-3508-A8AA-15FE-7C02836D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991A1-4C60-335E-2877-594D8A804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DA524-F865-F97E-E732-EC69E82C2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208F5-A8C2-30BE-F1B5-8407831E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8044D-D2EA-1003-9D08-9626A459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B377A-E7AC-F6EA-BD78-C6175592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8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9648-41F5-9769-384E-4E96CE59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E226-33FE-B3A2-169C-1A5FABEA4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2695-21D8-6638-780D-23239DA2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59372-FE7D-88B3-6B09-A58C97D3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211BC-C514-4142-2CED-4D07750D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55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37623-FB9F-D789-9FB8-767FA0415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4A26A-9385-6628-7AB3-4813748F4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4AD9-C4B5-F748-4C72-73AC5F18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3046F-9D10-59EF-7AC4-18BB6AA8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D54D-BC16-B9E3-2122-8BDEDD84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708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58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58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0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03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47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92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012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7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7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54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02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3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6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0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8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0276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16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94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1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32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01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5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1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4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67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6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162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7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43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27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7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1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25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73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95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30/08/2025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975280-E09A-05AE-AAF4-56C63A2357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884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5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9A77C70-9999-A898-67FB-A59474885C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11CC1E-5708-2AD2-CE80-BC79B82ED8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00D26-47DC-25E4-0701-101F9E1E44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778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43.png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0.png"/><Relationship Id="rId7" Type="http://schemas.openxmlformats.org/officeDocument/2006/relationships/image" Target="../media/image37.gif"/><Relationship Id="rId12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5.sv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gif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2B6A5-CD1F-1CA7-08BD-F80BD91D6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0" b="21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7DC135-4638-0439-A1FE-4610A32D1614}"/>
              </a:ext>
            </a:extLst>
          </p:cNvPr>
          <p:cNvGrpSpPr/>
          <p:nvPr/>
        </p:nvGrpSpPr>
        <p:grpSpPr>
          <a:xfrm>
            <a:off x="302658" y="1356466"/>
            <a:ext cx="11586683" cy="2223005"/>
            <a:chOff x="5250002" y="6574932"/>
            <a:chExt cx="13208091" cy="32103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131601-F52A-47BF-A664-C15E5DD94ABE}"/>
                </a:ext>
              </a:extLst>
            </p:cNvPr>
            <p:cNvSpPr txBox="1"/>
            <p:nvPr/>
          </p:nvSpPr>
          <p:spPr>
            <a:xfrm>
              <a:off x="5250006" y="6585061"/>
              <a:ext cx="13208087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en-US" sz="13800" b="1" i="0" u="none" strike="noStrike" kern="1200" cap="none" spc="0" normalizeH="0" baseline="0" noProof="0" dirty="0">
                <a:ln w="2762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F3CA95-E803-0BD1-CE76-DB494251AB1A}"/>
                </a:ext>
              </a:extLst>
            </p:cNvPr>
            <p:cNvSpPr txBox="1"/>
            <p:nvPr/>
          </p:nvSpPr>
          <p:spPr>
            <a:xfrm>
              <a:off x="5250002" y="6574932"/>
              <a:ext cx="13208091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g</a:t>
              </a:r>
              <a:endParaRPr kumimoji="0" lang="en-US" sz="138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4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04800"/>
            <a:ext cx="11334750" cy="62391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8167C75-E0B5-E696-8276-1D7E4DDBFF3A}"/>
              </a:ext>
            </a:extLst>
          </p:cNvPr>
          <p:cNvSpPr/>
          <p:nvPr/>
        </p:nvSpPr>
        <p:spPr>
          <a:xfrm>
            <a:off x="7270229" y="3159177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B76289-95F4-1435-2707-13553AE56D1B}"/>
              </a:ext>
            </a:extLst>
          </p:cNvPr>
          <p:cNvSpPr/>
          <p:nvPr/>
        </p:nvSpPr>
        <p:spPr>
          <a:xfrm>
            <a:off x="7270230" y="1888759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C5350-0859-C910-1CBC-B10FDD4FFC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1109272"/>
            <a:ext cx="6457844" cy="52885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537543-FCF8-2F0A-30D8-045110104EFD}"/>
              </a:ext>
            </a:extLst>
          </p:cNvPr>
          <p:cNvGrpSpPr/>
          <p:nvPr/>
        </p:nvGrpSpPr>
        <p:grpSpPr>
          <a:xfrm>
            <a:off x="825699" y="340810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0B5CCA-E3CD-E6C7-DAE7-B60BB18FD8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0B2352-9BD0-1F90-8BDC-EE46403B5C0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9F1DC0-F43C-5A4A-DD2E-595D013C1211}"/>
              </a:ext>
            </a:extLst>
          </p:cNvPr>
          <p:cNvSpPr txBox="1"/>
          <p:nvPr/>
        </p:nvSpPr>
        <p:spPr>
          <a:xfrm>
            <a:off x="1431525" y="520949"/>
            <a:ext cx="90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thang: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14504-BFE3-44C5-4636-E2517AC6A090}"/>
              </a:ext>
            </a:extLst>
          </p:cNvPr>
          <p:cNvSpPr/>
          <p:nvPr/>
        </p:nvSpPr>
        <p:spPr>
          <a:xfrm>
            <a:off x="7873115" y="1949962"/>
            <a:ext cx="1628931" cy="311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9   +   5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7   +   4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8   +   6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6   +   7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9   +   7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4ED09-A346-5BF6-015D-0EC9B31B6996}"/>
              </a:ext>
            </a:extLst>
          </p:cNvPr>
          <p:cNvSpPr/>
          <p:nvPr/>
        </p:nvSpPr>
        <p:spPr>
          <a:xfrm>
            <a:off x="9376347" y="1978537"/>
            <a:ext cx="1628931" cy="3113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x-none" sz="3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E3D4C-92CD-9AAB-6F32-D7128A71F847}"/>
              </a:ext>
            </a:extLst>
          </p:cNvPr>
          <p:cNvSpPr txBox="1"/>
          <p:nvPr/>
        </p:nvSpPr>
        <p:spPr>
          <a:xfrm>
            <a:off x="1432235" y="520949"/>
            <a:ext cx="90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9381975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12" grpId="0"/>
          <p:bldP spid="12" grpId="1"/>
          <p:bldP spid="14" grpId="0"/>
          <p:bldP spid="15" grpId="0" build="p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12" grpId="0"/>
          <p:bldP spid="12" grpId="1"/>
          <p:bldP spid="14" grpId="0"/>
          <p:bldP spid="15" grpId="0" build="p"/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5D6BD-DC8E-1CC5-DBA2-805FF6CE2D66}"/>
              </a:ext>
            </a:extLst>
          </p:cNvPr>
          <p:cNvGrpSpPr/>
          <p:nvPr/>
        </p:nvGrpSpPr>
        <p:grpSpPr>
          <a:xfrm>
            <a:off x="1405891" y="66310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B2C228-DC65-EBCD-136B-04EE0E866FD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2FA4D8-9C29-BD2B-60A9-CE44AD88C1B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B9DFA8A-1F84-0828-0413-A4895CD280B7}"/>
              </a:ext>
            </a:extLst>
          </p:cNvPr>
          <p:cNvSpPr txBox="1"/>
          <p:nvPr/>
        </p:nvSpPr>
        <p:spPr>
          <a:xfrm>
            <a:off x="2066086" y="813267"/>
            <a:ext cx="8473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Hai con xúc xắc nào dưới dây có tổng số chấm ở các mặt trên bằng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00B6B3-8B1B-E0FF-18E9-0F75DB51DDD9}"/>
              </a:ext>
            </a:extLst>
          </p:cNvPr>
          <p:cNvGrpSpPr/>
          <p:nvPr/>
        </p:nvGrpSpPr>
        <p:grpSpPr>
          <a:xfrm>
            <a:off x="888760" y="2107679"/>
            <a:ext cx="9921403" cy="2088838"/>
            <a:chOff x="888760" y="2107679"/>
            <a:chExt cx="9921403" cy="20888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DDC1F4-3C18-5A53-D797-88B10492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60" y="2151817"/>
              <a:ext cx="1816100" cy="2044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B3B32A-3336-1599-8902-EAD1F2BA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061" y="2177217"/>
              <a:ext cx="1752600" cy="2019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AD6252-D5D1-4147-002E-23C84DCF4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862" y="2164517"/>
              <a:ext cx="1866900" cy="1955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59F06C-64DC-E6F7-5B09-A517FCA8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663" y="2107679"/>
              <a:ext cx="1968500" cy="20701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E64AC-0B48-46CC-B580-BE84147EBEA0}"/>
              </a:ext>
            </a:extLst>
          </p:cNvPr>
          <p:cNvGrpSpPr/>
          <p:nvPr/>
        </p:nvGrpSpPr>
        <p:grpSpPr>
          <a:xfrm>
            <a:off x="1190446" y="4964199"/>
            <a:ext cx="8778014" cy="630790"/>
            <a:chOff x="1190446" y="4964199"/>
            <a:chExt cx="8778014" cy="630790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75A404C7-BF60-352C-50E5-5533076B1663}"/>
                </a:ext>
              </a:extLst>
            </p:cNvPr>
            <p:cNvSpPr/>
            <p:nvPr/>
          </p:nvSpPr>
          <p:spPr>
            <a:xfrm>
              <a:off x="1190446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1C387E53-183B-AD32-5C7C-681EF1B4FE05}"/>
                </a:ext>
              </a:extLst>
            </p:cNvPr>
            <p:cNvSpPr/>
            <p:nvPr/>
          </p:nvSpPr>
          <p:spPr>
            <a:xfrm>
              <a:off x="394549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100C5C0-53B7-2EB5-F04D-A25674422BA7}"/>
                </a:ext>
              </a:extLst>
            </p:cNvPr>
            <p:cNvSpPr/>
            <p:nvPr/>
          </p:nvSpPr>
          <p:spPr>
            <a:xfrm>
              <a:off x="670054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5B6BBD1A-AC9C-6A73-1954-05E70D9FAB1D}"/>
                </a:ext>
              </a:extLst>
            </p:cNvPr>
            <p:cNvSpPr/>
            <p:nvPr/>
          </p:nvSpPr>
          <p:spPr>
            <a:xfrm>
              <a:off x="9329192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DB92C15-8137-CB8E-0576-BD4B325DE2B0}"/>
              </a:ext>
            </a:extLst>
          </p:cNvPr>
          <p:cNvSpPr txBox="1"/>
          <p:nvPr/>
        </p:nvSpPr>
        <p:spPr>
          <a:xfrm>
            <a:off x="186562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6 + 5 = 11</a:t>
            </a:r>
          </a:p>
        </p:txBody>
      </p:sp>
      <p:pic>
        <p:nvPicPr>
          <p:cNvPr id="22" name="Picture 2" descr="Bright Green Tick clip art - vector clip art online, royalty free ... -  ClipArt Best - ClipArt Best">
            <a:extLst>
              <a:ext uri="{FF2B5EF4-FFF2-40B4-BE49-F238E27FC236}">
                <a16:creationId xmlns:a16="http://schemas.microsoft.com/office/drawing/2014/main" id="{CDC83A1A-3BCC-D2CC-4929-44A4EE1D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46" y="4779748"/>
            <a:ext cx="639268" cy="6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862016-B4B0-CF55-342E-CCEF29F1A933}"/>
              </a:ext>
            </a:extLst>
          </p:cNvPr>
          <p:cNvSpPr txBox="1"/>
          <p:nvPr/>
        </p:nvSpPr>
        <p:spPr>
          <a:xfrm>
            <a:off x="2940034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4 + 5 = 9</a:t>
            </a:r>
          </a:p>
        </p:txBody>
      </p:sp>
      <p:pic>
        <p:nvPicPr>
          <p:cNvPr id="24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13D25E57-5D8E-B4AC-3F85-14EB4C57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24" y="5056812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CF31E9-4370-0F35-EDCE-798EED181E63}"/>
              </a:ext>
            </a:extLst>
          </p:cNvPr>
          <p:cNvSpPr txBox="1"/>
          <p:nvPr/>
        </p:nvSpPr>
        <p:spPr>
          <a:xfrm>
            <a:off x="5690200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5 + 3 = 8</a:t>
            </a:r>
          </a:p>
        </p:txBody>
      </p:sp>
      <p:pic>
        <p:nvPicPr>
          <p:cNvPr id="26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E5788863-50D8-8201-AD0F-E66BA92E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0" y="5056812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3FB78F-316A-C761-80E6-DA1814664225}"/>
              </a:ext>
            </a:extLst>
          </p:cNvPr>
          <p:cNvSpPr txBox="1"/>
          <p:nvPr/>
        </p:nvSpPr>
        <p:spPr>
          <a:xfrm>
            <a:off x="8337236" y="4353413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3 + 5 = 8</a:t>
            </a:r>
          </a:p>
        </p:txBody>
      </p:sp>
      <p:pic>
        <p:nvPicPr>
          <p:cNvPr id="28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7A8C48AA-AF69-7168-6074-9DFE99EA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206" y="5046215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4199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1" grpId="0"/>
          <p:bldP spid="23" grpId="0"/>
          <p:bldP spid="25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1" grpId="0"/>
          <p:bldP spid="23" grpId="0"/>
          <p:bldP spid="25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66519"/>
          </a:xfrm>
          <a:custGeom>
            <a:avLst/>
            <a:gdLst/>
            <a:ahLst/>
            <a:cxnLst/>
            <a:rect l="l" t="t" r="r" b="b"/>
            <a:pathLst>
              <a:path w="18288000" h="10149778">
                <a:moveTo>
                  <a:pt x="0" y="0"/>
                </a:moveTo>
                <a:lnTo>
                  <a:pt x="18288000" y="0"/>
                </a:lnTo>
                <a:lnTo>
                  <a:pt x="18288000" y="10149778"/>
                </a:lnTo>
                <a:lnTo>
                  <a:pt x="0" y="10149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84" b="-87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8F697-85A6-A71D-3286-446FD65FFEB2}"/>
              </a:ext>
            </a:extLst>
          </p:cNvPr>
          <p:cNvSpPr/>
          <p:nvPr/>
        </p:nvSpPr>
        <p:spPr>
          <a:xfrm>
            <a:off x="476250" y="5095875"/>
            <a:ext cx="110871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Nhà sàn là một nét văn hóa đặc trưng của người dân vùng núi cao ở Việt Nam, với vật liệu chính là gỗ, nứa, tre, vầu, mây.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F57C38-932A-345F-6E5D-1466E8E805D9}"/>
              </a:ext>
            </a:extLst>
          </p:cNvPr>
          <p:cNvSpPr/>
          <p:nvPr/>
        </p:nvSpPr>
        <p:spPr>
          <a:xfrm>
            <a:off x="1123950" y="819150"/>
            <a:ext cx="6515100" cy="4810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B54627-F89E-7B0D-CDEA-799A5FCD6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1225808"/>
            <a:ext cx="5517332" cy="42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 + 5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 + 4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9 + 8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17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A52859D-BC03-CE2E-E9D3-350A02F4146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829147" cy="2829147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6033D-366C-FEF1-C6F6-62519EA8D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D57511-F96F-41F8-34F1-69AE237F0A44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A25A8-AF45-9293-A86A-BE3EF7B3B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0" y="3337020"/>
            <a:ext cx="10431160" cy="3670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B1B4-8641-8094-64C6-2203CD57F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5" y="391193"/>
            <a:ext cx="5182049" cy="2170364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2546349-4580-3FB3-F49B-7A10090A9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79" y="105070"/>
            <a:ext cx="1582328" cy="15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67CD1-6F39-6877-9E5A-B6A690F0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13" y="2245506"/>
            <a:ext cx="5401524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88252-BDEC-2032-F6EF-B28F995C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43147-06D2-7C9E-D39A-4AB76A9FCEE3}"/>
              </a:ext>
            </a:extLst>
          </p:cNvPr>
          <p:cNvGrpSpPr/>
          <p:nvPr/>
        </p:nvGrpSpPr>
        <p:grpSpPr>
          <a:xfrm>
            <a:off x="505968" y="2210358"/>
            <a:ext cx="11180064" cy="3553723"/>
            <a:chOff x="585216" y="2779775"/>
            <a:chExt cx="11180064" cy="3553723"/>
          </a:xfrm>
        </p:grpSpPr>
        <p:sp>
          <p:nvSpPr>
            <p:cNvPr id="11" name="Rectangle: Rounded Corners 2">
              <a:extLst>
                <a:ext uri="{FF2B5EF4-FFF2-40B4-BE49-F238E27FC236}">
                  <a16:creationId xmlns:a16="http://schemas.microsoft.com/office/drawing/2014/main" id="{1D665B6E-008C-54C3-4DB7-9E24A5732497}"/>
                </a:ext>
              </a:extLst>
            </p:cNvPr>
            <p:cNvSpPr/>
            <p:nvPr/>
          </p:nvSpPr>
          <p:spPr>
            <a:xfrm>
              <a:off x="585216" y="2779775"/>
              <a:ext cx="11180064" cy="3553723"/>
            </a:xfrm>
            <a:custGeom>
              <a:avLst/>
              <a:gdLst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0064" h="3553723" fill="none" extrusionOk="0">
                  <a:moveTo>
                    <a:pt x="0" y="592298"/>
                  </a:moveTo>
                  <a:cubicBezTo>
                    <a:pt x="-97760" y="253310"/>
                    <a:pt x="618998" y="109271"/>
                    <a:pt x="1064739" y="0"/>
                  </a:cubicBezTo>
                  <a:cubicBezTo>
                    <a:pt x="5067426" y="245696"/>
                    <a:pt x="5883197" y="196909"/>
                    <a:pt x="10115324" y="0"/>
                  </a:cubicBezTo>
                  <a:cubicBezTo>
                    <a:pt x="10749370" y="64877"/>
                    <a:pt x="11287026" y="357736"/>
                    <a:pt x="11180064" y="592298"/>
                  </a:cubicBezTo>
                  <a:cubicBezTo>
                    <a:pt x="11088510" y="1322676"/>
                    <a:pt x="11330594" y="1910642"/>
                    <a:pt x="11180064" y="2961424"/>
                  </a:cubicBezTo>
                  <a:cubicBezTo>
                    <a:pt x="11076695" y="3302644"/>
                    <a:pt x="10514353" y="3436254"/>
                    <a:pt x="10115324" y="3553723"/>
                  </a:cubicBezTo>
                  <a:cubicBezTo>
                    <a:pt x="6797651" y="3654061"/>
                    <a:pt x="2491803" y="3407204"/>
                    <a:pt x="1064739" y="3553723"/>
                  </a:cubicBezTo>
                  <a:cubicBezTo>
                    <a:pt x="483417" y="3484317"/>
                    <a:pt x="-113579" y="3341073"/>
                    <a:pt x="0" y="2961424"/>
                  </a:cubicBezTo>
                  <a:cubicBezTo>
                    <a:pt x="57821" y="2712551"/>
                    <a:pt x="89901" y="1221915"/>
                    <a:pt x="0" y="592298"/>
                  </a:cubicBezTo>
                  <a:close/>
                </a:path>
                <a:path w="11180064" h="3553723" stroke="0" extrusionOk="0">
                  <a:moveTo>
                    <a:pt x="0" y="592298"/>
                  </a:moveTo>
                  <a:cubicBezTo>
                    <a:pt x="-41452" y="414483"/>
                    <a:pt x="474772" y="-40084"/>
                    <a:pt x="1064739" y="0"/>
                  </a:cubicBezTo>
                  <a:cubicBezTo>
                    <a:pt x="5036287" y="381419"/>
                    <a:pt x="7836014" y="-47010"/>
                    <a:pt x="10115324" y="0"/>
                  </a:cubicBezTo>
                  <a:cubicBezTo>
                    <a:pt x="10654579" y="89552"/>
                    <a:pt x="11159309" y="285241"/>
                    <a:pt x="11180064" y="592298"/>
                  </a:cubicBezTo>
                  <a:cubicBezTo>
                    <a:pt x="11224966" y="757631"/>
                    <a:pt x="11180818" y="2174675"/>
                    <a:pt x="11180064" y="2961424"/>
                  </a:cubicBezTo>
                  <a:cubicBezTo>
                    <a:pt x="11252909" y="3327274"/>
                    <a:pt x="10709042" y="3559896"/>
                    <a:pt x="10115324" y="3553723"/>
                  </a:cubicBezTo>
                  <a:cubicBezTo>
                    <a:pt x="7724477" y="3918179"/>
                    <a:pt x="1950604" y="3221615"/>
                    <a:pt x="1064739" y="3553723"/>
                  </a:cubicBezTo>
                  <a:cubicBezTo>
                    <a:pt x="568739" y="3566267"/>
                    <a:pt x="-60992" y="3272049"/>
                    <a:pt x="0" y="2961424"/>
                  </a:cubicBezTo>
                  <a:cubicBezTo>
                    <a:pt x="52505" y="2515195"/>
                    <a:pt x="-106882" y="1504256"/>
                    <a:pt x="0" y="592298"/>
                  </a:cubicBezTo>
                  <a:close/>
                </a:path>
                <a:path w="11180064" h="3553723" fill="none" stroke="0" extrusionOk="0">
                  <a:moveTo>
                    <a:pt x="0" y="592298"/>
                  </a:moveTo>
                  <a:cubicBezTo>
                    <a:pt x="-137841" y="269413"/>
                    <a:pt x="366436" y="-44306"/>
                    <a:pt x="1064739" y="0"/>
                  </a:cubicBezTo>
                  <a:cubicBezTo>
                    <a:pt x="5216727" y="66209"/>
                    <a:pt x="5704713" y="25817"/>
                    <a:pt x="10115324" y="0"/>
                  </a:cubicBezTo>
                  <a:cubicBezTo>
                    <a:pt x="10644422" y="19146"/>
                    <a:pt x="11257643" y="316709"/>
                    <a:pt x="11180064" y="592298"/>
                  </a:cubicBezTo>
                  <a:cubicBezTo>
                    <a:pt x="10948674" y="1423315"/>
                    <a:pt x="11371049" y="2163527"/>
                    <a:pt x="11180064" y="2961424"/>
                  </a:cubicBezTo>
                  <a:cubicBezTo>
                    <a:pt x="11281264" y="3279489"/>
                    <a:pt x="10679168" y="3508095"/>
                    <a:pt x="10115324" y="3553723"/>
                  </a:cubicBezTo>
                  <a:cubicBezTo>
                    <a:pt x="7043930" y="3697990"/>
                    <a:pt x="2354525" y="3723839"/>
                    <a:pt x="1064739" y="3553723"/>
                  </a:cubicBezTo>
                  <a:cubicBezTo>
                    <a:pt x="506671" y="3472434"/>
                    <a:pt x="-52883" y="3380139"/>
                    <a:pt x="0" y="2961424"/>
                  </a:cubicBezTo>
                  <a:cubicBezTo>
                    <a:pt x="211353" y="2746078"/>
                    <a:pt x="92701" y="1241335"/>
                    <a:pt x="0" y="592298"/>
                  </a:cubicBezTo>
                  <a:close/>
                </a:path>
                <a:path w="11180064" h="3553723" fill="none" stroke="0" extrusionOk="0">
                  <a:moveTo>
                    <a:pt x="0" y="592298"/>
                  </a:moveTo>
                  <a:cubicBezTo>
                    <a:pt x="-86560" y="251659"/>
                    <a:pt x="457090" y="73466"/>
                    <a:pt x="1064739" y="0"/>
                  </a:cubicBezTo>
                  <a:cubicBezTo>
                    <a:pt x="5202985" y="242864"/>
                    <a:pt x="5729178" y="141168"/>
                    <a:pt x="10115324" y="0"/>
                  </a:cubicBezTo>
                  <a:cubicBezTo>
                    <a:pt x="10704461" y="58057"/>
                    <a:pt x="11258974" y="369995"/>
                    <a:pt x="11180064" y="592298"/>
                  </a:cubicBezTo>
                  <a:cubicBezTo>
                    <a:pt x="10957763" y="1357305"/>
                    <a:pt x="11341568" y="2002458"/>
                    <a:pt x="11180064" y="2961424"/>
                  </a:cubicBezTo>
                  <a:cubicBezTo>
                    <a:pt x="11165173" y="3298031"/>
                    <a:pt x="10610118" y="3425293"/>
                    <a:pt x="10115324" y="3553723"/>
                  </a:cubicBezTo>
                  <a:cubicBezTo>
                    <a:pt x="6810906" y="3651453"/>
                    <a:pt x="2438215" y="3744203"/>
                    <a:pt x="1064739" y="3553723"/>
                  </a:cubicBezTo>
                  <a:cubicBezTo>
                    <a:pt x="481458" y="3490426"/>
                    <a:pt x="-109797" y="3349504"/>
                    <a:pt x="0" y="2961424"/>
                  </a:cubicBezTo>
                  <a:cubicBezTo>
                    <a:pt x="155580" y="2751125"/>
                    <a:pt x="99126" y="1184346"/>
                    <a:pt x="0" y="592298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E36724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180064"/>
                        <a:gd name="connsiteY0" fmla="*/ 592298 h 3553723"/>
                        <a:gd name="connsiteX1" fmla="*/ 1064739 w 11180064"/>
                        <a:gd name="connsiteY1" fmla="*/ 0 h 3553723"/>
                        <a:gd name="connsiteX2" fmla="*/ 10115324 w 11180064"/>
                        <a:gd name="connsiteY2" fmla="*/ 0 h 3553723"/>
                        <a:gd name="connsiteX3" fmla="*/ 11180064 w 11180064"/>
                        <a:gd name="connsiteY3" fmla="*/ 592298 h 3553723"/>
                        <a:gd name="connsiteX4" fmla="*/ 11180064 w 11180064"/>
                        <a:gd name="connsiteY4" fmla="*/ 2961424 h 3553723"/>
                        <a:gd name="connsiteX5" fmla="*/ 10115324 w 11180064"/>
                        <a:gd name="connsiteY5" fmla="*/ 3553723 h 3553723"/>
                        <a:gd name="connsiteX6" fmla="*/ 1064739 w 11180064"/>
                        <a:gd name="connsiteY6" fmla="*/ 3553723 h 3553723"/>
                        <a:gd name="connsiteX7" fmla="*/ 0 w 11180064"/>
                        <a:gd name="connsiteY7" fmla="*/ 2961424 h 3553723"/>
                        <a:gd name="connsiteX8" fmla="*/ 0 w 11180064"/>
                        <a:gd name="connsiteY8" fmla="*/ 592298 h 3553723"/>
                        <a:gd name="connsiteX0" fmla="*/ 0 w 11180064"/>
                        <a:gd name="connsiteY0" fmla="*/ 592298 h 3553723"/>
                        <a:gd name="connsiteX1" fmla="*/ 1064739 w 11180064"/>
                        <a:gd name="connsiteY1" fmla="*/ 0 h 3553723"/>
                        <a:gd name="connsiteX2" fmla="*/ 10115324 w 11180064"/>
                        <a:gd name="connsiteY2" fmla="*/ 0 h 3553723"/>
                        <a:gd name="connsiteX3" fmla="*/ 11180064 w 11180064"/>
                        <a:gd name="connsiteY3" fmla="*/ 592298 h 3553723"/>
                        <a:gd name="connsiteX4" fmla="*/ 11180064 w 11180064"/>
                        <a:gd name="connsiteY4" fmla="*/ 2961424 h 3553723"/>
                        <a:gd name="connsiteX5" fmla="*/ 10115324 w 11180064"/>
                        <a:gd name="connsiteY5" fmla="*/ 3553723 h 3553723"/>
                        <a:gd name="connsiteX6" fmla="*/ 1064739 w 11180064"/>
                        <a:gd name="connsiteY6" fmla="*/ 3553723 h 3553723"/>
                        <a:gd name="connsiteX7" fmla="*/ 0 w 11180064"/>
                        <a:gd name="connsiteY7" fmla="*/ 2961424 h 3553723"/>
                        <a:gd name="connsiteX8" fmla="*/ 0 w 11180064"/>
                        <a:gd name="connsiteY8" fmla="*/ 592298 h 3553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180064" h="3553723" fill="none" extrusionOk="0">
                          <a:moveTo>
                            <a:pt x="0" y="592298"/>
                          </a:moveTo>
                          <a:cubicBezTo>
                            <a:pt x="-78952" y="256352"/>
                            <a:pt x="538058" y="43077"/>
                            <a:pt x="1064739" y="0"/>
                          </a:cubicBezTo>
                          <a:cubicBezTo>
                            <a:pt x="5042881" y="209158"/>
                            <a:pt x="5877360" y="136456"/>
                            <a:pt x="10115324" y="0"/>
                          </a:cubicBezTo>
                          <a:cubicBezTo>
                            <a:pt x="10729236" y="33863"/>
                            <a:pt x="11265879" y="331832"/>
                            <a:pt x="11180064" y="592298"/>
                          </a:cubicBezTo>
                          <a:cubicBezTo>
                            <a:pt x="11013888" y="1388012"/>
                            <a:pt x="11313886" y="1989231"/>
                            <a:pt x="11180064" y="2961424"/>
                          </a:cubicBezTo>
                          <a:cubicBezTo>
                            <a:pt x="11130114" y="3293872"/>
                            <a:pt x="10582084" y="3482987"/>
                            <a:pt x="10115324" y="3553723"/>
                          </a:cubicBezTo>
                          <a:cubicBezTo>
                            <a:pt x="6854109" y="3658069"/>
                            <a:pt x="2587961" y="3603218"/>
                            <a:pt x="1064739" y="3553723"/>
                          </a:cubicBezTo>
                          <a:cubicBezTo>
                            <a:pt x="482342" y="3498857"/>
                            <a:pt x="-96594" y="3331156"/>
                            <a:pt x="0" y="2961424"/>
                          </a:cubicBezTo>
                          <a:cubicBezTo>
                            <a:pt x="64702" y="2700248"/>
                            <a:pt x="10745" y="1163096"/>
                            <a:pt x="0" y="592298"/>
                          </a:cubicBezTo>
                          <a:close/>
                        </a:path>
                        <a:path w="11180064" h="3553723" stroke="0" extrusionOk="0">
                          <a:moveTo>
                            <a:pt x="0" y="592298"/>
                          </a:moveTo>
                          <a:cubicBezTo>
                            <a:pt x="-37742" y="326286"/>
                            <a:pt x="385809" y="12686"/>
                            <a:pt x="1064739" y="0"/>
                          </a:cubicBezTo>
                          <a:cubicBezTo>
                            <a:pt x="5077921" y="315323"/>
                            <a:pt x="8014983" y="-56553"/>
                            <a:pt x="10115324" y="0"/>
                          </a:cubicBezTo>
                          <a:cubicBezTo>
                            <a:pt x="10647488" y="75512"/>
                            <a:pt x="11163742" y="282903"/>
                            <a:pt x="11180064" y="592298"/>
                          </a:cubicBezTo>
                          <a:cubicBezTo>
                            <a:pt x="11211899" y="832353"/>
                            <a:pt x="11333782" y="2183332"/>
                            <a:pt x="11180064" y="2961424"/>
                          </a:cubicBezTo>
                          <a:cubicBezTo>
                            <a:pt x="11246771" y="3321990"/>
                            <a:pt x="10713195" y="3547355"/>
                            <a:pt x="10115324" y="3553723"/>
                          </a:cubicBezTo>
                          <a:cubicBezTo>
                            <a:pt x="7799486" y="3767600"/>
                            <a:pt x="2057453" y="3363387"/>
                            <a:pt x="1064739" y="3553723"/>
                          </a:cubicBezTo>
                          <a:cubicBezTo>
                            <a:pt x="536299" y="3556103"/>
                            <a:pt x="-59407" y="3304947"/>
                            <a:pt x="0" y="2961424"/>
                          </a:cubicBezTo>
                          <a:cubicBezTo>
                            <a:pt x="27534" y="2499463"/>
                            <a:pt x="-13757" y="1483821"/>
                            <a:pt x="0" y="592298"/>
                          </a:cubicBezTo>
                          <a:close/>
                        </a:path>
                        <a:path w="11180064" h="3553723" fill="none" stroke="0" extrusionOk="0">
                          <a:moveTo>
                            <a:pt x="0" y="592298"/>
                          </a:moveTo>
                          <a:cubicBezTo>
                            <a:pt x="-121688" y="219055"/>
                            <a:pt x="395359" y="46777"/>
                            <a:pt x="1064739" y="0"/>
                          </a:cubicBezTo>
                          <a:cubicBezTo>
                            <a:pt x="5130862" y="130705"/>
                            <a:pt x="5698045" y="37393"/>
                            <a:pt x="10115324" y="0"/>
                          </a:cubicBezTo>
                          <a:cubicBezTo>
                            <a:pt x="10684484" y="34504"/>
                            <a:pt x="11248639" y="325563"/>
                            <a:pt x="11180064" y="592298"/>
                          </a:cubicBezTo>
                          <a:cubicBezTo>
                            <a:pt x="10971001" y="1410796"/>
                            <a:pt x="11352559" y="2113428"/>
                            <a:pt x="11180064" y="2961424"/>
                          </a:cubicBezTo>
                          <a:cubicBezTo>
                            <a:pt x="11188757" y="3297847"/>
                            <a:pt x="10683812" y="3490715"/>
                            <a:pt x="10115324" y="3553723"/>
                          </a:cubicBezTo>
                          <a:cubicBezTo>
                            <a:pt x="6879004" y="3650685"/>
                            <a:pt x="2402573" y="3880488"/>
                            <a:pt x="1064739" y="3553723"/>
                          </a:cubicBezTo>
                          <a:cubicBezTo>
                            <a:pt x="474467" y="3471410"/>
                            <a:pt x="-83706" y="3348201"/>
                            <a:pt x="0" y="2961424"/>
                          </a:cubicBezTo>
                          <a:cubicBezTo>
                            <a:pt x="180423" y="2716460"/>
                            <a:pt x="58326" y="1157314"/>
                            <a:pt x="0" y="59229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024D1-8F6A-5BCB-C92C-9AA724E197CB}"/>
                </a:ext>
              </a:extLst>
            </p:cNvPr>
            <p:cNvSpPr txBox="1"/>
            <p:nvPr/>
          </p:nvSpPr>
          <p:spPr>
            <a:xfrm>
              <a:off x="664464" y="3263974"/>
              <a:ext cx="1102156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10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giây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1ECA13-9544-3C16-154F-E1C9109A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0" y="362237"/>
            <a:ext cx="6005080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ECDB0-651A-0726-06F3-606F5462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57D3E-A40E-1F74-A18B-5CDB51484BFA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2B263-0F70-C6FA-4F8B-47B19790E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30091"/>
            <a:ext cx="12192000" cy="19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32446" y="139177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9BA3D-82C7-94C0-0F1C-0497D1E5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620" y="2186862"/>
            <a:ext cx="2706859" cy="179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6796D-FDB8-BBAE-89B4-57473B77D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504" y="2725925"/>
            <a:ext cx="8620491" cy="2987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8D068B-5115-DE7D-9918-07024748E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326" y="4954481"/>
            <a:ext cx="659034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BED7E-6F0D-B5A1-F655-AAE04E12655B}"/>
              </a:ext>
            </a:extLst>
          </p:cNvPr>
          <p:cNvSpPr txBox="1"/>
          <p:nvPr/>
        </p:nvSpPr>
        <p:spPr>
          <a:xfrm>
            <a:off x="1480006" y="895775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Số?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F2BD46-CA0A-C47C-4E45-83400385C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023119"/>
              </p:ext>
            </p:extLst>
          </p:nvPr>
        </p:nvGraphicFramePr>
        <p:xfrm>
          <a:off x="1108953" y="2059806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4570522-C152-1F72-2738-8C4DF386A84A}"/>
              </a:ext>
            </a:extLst>
          </p:cNvPr>
          <p:cNvSpPr txBox="1"/>
          <p:nvPr/>
        </p:nvSpPr>
        <p:spPr>
          <a:xfrm>
            <a:off x="4788681" y="344214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6A65A-26BE-89ED-ABA8-53763E81C138}"/>
              </a:ext>
            </a:extLst>
          </p:cNvPr>
          <p:cNvSpPr txBox="1"/>
          <p:nvPr/>
        </p:nvSpPr>
        <p:spPr>
          <a:xfrm>
            <a:off x="7348878" y="3433123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2C5F7-62E3-3E7D-E9E2-D43BA53E34A3}"/>
              </a:ext>
            </a:extLst>
          </p:cNvPr>
          <p:cNvSpPr txBox="1"/>
          <p:nvPr/>
        </p:nvSpPr>
        <p:spPr>
          <a:xfrm>
            <a:off x="8592575" y="344213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DE67A-3F3F-A908-0686-56875ED5F503}"/>
              </a:ext>
            </a:extLst>
          </p:cNvPr>
          <p:cNvSpPr txBox="1"/>
          <p:nvPr/>
        </p:nvSpPr>
        <p:spPr>
          <a:xfrm>
            <a:off x="9894221" y="344501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ACD4A-CB5A-ED92-C54D-25132F3A2EFC}"/>
              </a:ext>
            </a:extLst>
          </p:cNvPr>
          <p:cNvGrpSpPr/>
          <p:nvPr/>
        </p:nvGrpSpPr>
        <p:grpSpPr>
          <a:xfrm>
            <a:off x="806040" y="73694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107015-1BCC-D22B-A8C6-D1B3BC5A2B3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576F72-9FE7-D864-3B64-51A95089202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BF80730-8F84-016D-B6BB-837DD6F6CC97}"/>
              </a:ext>
            </a:extLst>
          </p:cNvPr>
          <p:cNvSpPr txBox="1"/>
          <p:nvPr/>
        </p:nvSpPr>
        <p:spPr>
          <a:xfrm>
            <a:off x="6059890" y="342900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D9F223C6-39FD-1A7D-65D5-6F80BB44E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5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152400"/>
            <a:ext cx="11334750" cy="63915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6CC85-E997-0FED-AE21-19E6A8F733F4}"/>
              </a:ext>
            </a:extLst>
          </p:cNvPr>
          <p:cNvSpPr txBox="1"/>
          <p:nvPr/>
        </p:nvSpPr>
        <p:spPr>
          <a:xfrm>
            <a:off x="1211591" y="402349"/>
            <a:ext cx="1018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Bạn Sao hái những cây nấm ghi phép tính có kết quả bằng 12. Hỏi bạn Sao hái được bao nhiêu cây nấm?</a:t>
            </a:r>
            <a:endParaRPr lang="x-none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FCE7C6-AF10-35D4-7627-326002880F5D}"/>
              </a:ext>
            </a:extLst>
          </p:cNvPr>
          <p:cNvGrpSpPr/>
          <p:nvPr/>
        </p:nvGrpSpPr>
        <p:grpSpPr>
          <a:xfrm>
            <a:off x="566200" y="1673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6D5248-E9DF-8BFB-2CDD-EB586BF7E9B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2D8666-CD6E-242F-9F38-79A0C034967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9EC3F5-22C6-59C0-8E6D-8D03F1B5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7" y="1356456"/>
            <a:ext cx="7345180" cy="5080912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8866AE3F-50B7-69EE-2F07-5EDA69496A8E}"/>
              </a:ext>
            </a:extLst>
          </p:cNvPr>
          <p:cNvSpPr/>
          <p:nvPr/>
        </p:nvSpPr>
        <p:spPr>
          <a:xfrm>
            <a:off x="2276841" y="1948721"/>
            <a:ext cx="1485690" cy="2938072"/>
          </a:xfrm>
          <a:custGeom>
            <a:avLst/>
            <a:gdLst>
              <a:gd name="connsiteX0" fmla="*/ 884952 w 1379627"/>
              <a:gd name="connsiteY0" fmla="*/ 0 h 2938072"/>
              <a:gd name="connsiteX1" fmla="*/ 345306 w 1379627"/>
              <a:gd name="connsiteY1" fmla="*/ 164892 h 2938072"/>
              <a:gd name="connsiteX2" fmla="*/ 532 w 1379627"/>
              <a:gd name="connsiteY2" fmla="*/ 794479 h 2938072"/>
              <a:gd name="connsiteX3" fmla="*/ 420257 w 1379627"/>
              <a:gd name="connsiteY3" fmla="*/ 2263515 h 2938072"/>
              <a:gd name="connsiteX4" fmla="*/ 1379627 w 1379627"/>
              <a:gd name="connsiteY4" fmla="*/ 2938072 h 2938072"/>
              <a:gd name="connsiteX0" fmla="*/ 989732 w 1484407"/>
              <a:gd name="connsiteY0" fmla="*/ 0 h 2938072"/>
              <a:gd name="connsiteX1" fmla="*/ 450086 w 1484407"/>
              <a:gd name="connsiteY1" fmla="*/ 164892 h 2938072"/>
              <a:gd name="connsiteX2" fmla="*/ 381 w 1484407"/>
              <a:gd name="connsiteY2" fmla="*/ 1154243 h 2938072"/>
              <a:gd name="connsiteX3" fmla="*/ 525037 w 1484407"/>
              <a:gd name="connsiteY3" fmla="*/ 2263515 h 2938072"/>
              <a:gd name="connsiteX4" fmla="*/ 1484407 w 1484407"/>
              <a:gd name="connsiteY4" fmla="*/ 2938072 h 2938072"/>
              <a:gd name="connsiteX0" fmla="*/ 991051 w 1485726"/>
              <a:gd name="connsiteY0" fmla="*/ 0 h 2938072"/>
              <a:gd name="connsiteX1" fmla="*/ 451405 w 1485726"/>
              <a:gd name="connsiteY1" fmla="*/ 164892 h 2938072"/>
              <a:gd name="connsiteX2" fmla="*/ 1700 w 1485726"/>
              <a:gd name="connsiteY2" fmla="*/ 1154243 h 2938072"/>
              <a:gd name="connsiteX3" fmla="*/ 526356 w 1485726"/>
              <a:gd name="connsiteY3" fmla="*/ 2263515 h 2938072"/>
              <a:gd name="connsiteX4" fmla="*/ 1485726 w 1485726"/>
              <a:gd name="connsiteY4" fmla="*/ 2938072 h 2938072"/>
              <a:gd name="connsiteX0" fmla="*/ 993653 w 1488328"/>
              <a:gd name="connsiteY0" fmla="*/ 0 h 2938072"/>
              <a:gd name="connsiteX1" fmla="*/ 319095 w 1488328"/>
              <a:gd name="connsiteY1" fmla="*/ 224852 h 2938072"/>
              <a:gd name="connsiteX2" fmla="*/ 4302 w 1488328"/>
              <a:gd name="connsiteY2" fmla="*/ 1154243 h 2938072"/>
              <a:gd name="connsiteX3" fmla="*/ 528958 w 1488328"/>
              <a:gd name="connsiteY3" fmla="*/ 2263515 h 2938072"/>
              <a:gd name="connsiteX4" fmla="*/ 1488328 w 1488328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0617 w 1485292"/>
              <a:gd name="connsiteY0" fmla="*/ 0 h 2938072"/>
              <a:gd name="connsiteX1" fmla="*/ 271089 w 1485292"/>
              <a:gd name="connsiteY1" fmla="*/ 344773 h 2938072"/>
              <a:gd name="connsiteX2" fmla="*/ 1266 w 1485292"/>
              <a:gd name="connsiteY2" fmla="*/ 1154243 h 2938072"/>
              <a:gd name="connsiteX3" fmla="*/ 361030 w 1485292"/>
              <a:gd name="connsiteY3" fmla="*/ 2188565 h 2938072"/>
              <a:gd name="connsiteX4" fmla="*/ 1485292 w 1485292"/>
              <a:gd name="connsiteY4" fmla="*/ 2938072 h 2938072"/>
              <a:gd name="connsiteX0" fmla="*/ 991015 w 1485690"/>
              <a:gd name="connsiteY0" fmla="*/ 0 h 2938072"/>
              <a:gd name="connsiteX1" fmla="*/ 271487 w 1485690"/>
              <a:gd name="connsiteY1" fmla="*/ 344773 h 2938072"/>
              <a:gd name="connsiteX2" fmla="*/ 1664 w 1485690"/>
              <a:gd name="connsiteY2" fmla="*/ 1154243 h 2938072"/>
              <a:gd name="connsiteX3" fmla="*/ 376418 w 1485690"/>
              <a:gd name="connsiteY3" fmla="*/ 2143595 h 2938072"/>
              <a:gd name="connsiteX4" fmla="*/ 1485690 w 1485690"/>
              <a:gd name="connsiteY4" fmla="*/ 2938072 h 29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690" h="2938072">
                <a:moveTo>
                  <a:pt x="991015" y="0"/>
                </a:moveTo>
                <a:cubicBezTo>
                  <a:pt x="794893" y="16239"/>
                  <a:pt x="436379" y="122419"/>
                  <a:pt x="271487" y="344773"/>
                </a:cubicBezTo>
                <a:cubicBezTo>
                  <a:pt x="106595" y="567127"/>
                  <a:pt x="-15825" y="854439"/>
                  <a:pt x="1664" y="1154243"/>
                </a:cubicBezTo>
                <a:cubicBezTo>
                  <a:pt x="19153" y="1454047"/>
                  <a:pt x="176549" y="1906252"/>
                  <a:pt x="376418" y="2143595"/>
                </a:cubicBezTo>
                <a:cubicBezTo>
                  <a:pt x="576287" y="2365949"/>
                  <a:pt x="1120929" y="2779426"/>
                  <a:pt x="1485690" y="2938072"/>
                </a:cubicBezTo>
              </a:path>
            </a:pathLst>
          </a:custGeom>
          <a:noFill/>
          <a:ln w="57150">
            <a:solidFill>
              <a:srgbClr val="F06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8A6B457-4686-9435-4EDE-AAF1F1C6E5A7}"/>
              </a:ext>
            </a:extLst>
          </p:cNvPr>
          <p:cNvSpPr/>
          <p:nvPr/>
        </p:nvSpPr>
        <p:spPr>
          <a:xfrm>
            <a:off x="2674781" y="2158584"/>
            <a:ext cx="3381245" cy="3013023"/>
          </a:xfrm>
          <a:custGeom>
            <a:avLst/>
            <a:gdLst>
              <a:gd name="connsiteX0" fmla="*/ 544894 w 3408015"/>
              <a:gd name="connsiteY0" fmla="*/ 0 h 3013023"/>
              <a:gd name="connsiteX1" fmla="*/ 50219 w 3408015"/>
              <a:gd name="connsiteY1" fmla="*/ 389744 h 3013023"/>
              <a:gd name="connsiteX2" fmla="*/ 125169 w 3408015"/>
              <a:gd name="connsiteY2" fmla="*/ 1364105 h 3013023"/>
              <a:gd name="connsiteX3" fmla="*/ 1009589 w 3408015"/>
              <a:gd name="connsiteY3" fmla="*/ 1948721 h 3013023"/>
              <a:gd name="connsiteX4" fmla="*/ 2643517 w 3408015"/>
              <a:gd name="connsiteY4" fmla="*/ 2578308 h 3013023"/>
              <a:gd name="connsiteX5" fmla="*/ 3408015 w 340801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389744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584616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245" h="3013023">
                <a:moveTo>
                  <a:pt x="518124" y="0"/>
                </a:moveTo>
                <a:cubicBezTo>
                  <a:pt x="305763" y="81196"/>
                  <a:pt x="80911" y="354767"/>
                  <a:pt x="23449" y="584616"/>
                </a:cubicBezTo>
                <a:cubicBezTo>
                  <a:pt x="-34013" y="814465"/>
                  <a:pt x="13455" y="1151745"/>
                  <a:pt x="173350" y="1379096"/>
                </a:cubicBezTo>
                <a:cubicBezTo>
                  <a:pt x="333245" y="1606447"/>
                  <a:pt x="575586" y="1748852"/>
                  <a:pt x="982819" y="1948721"/>
                </a:cubicBezTo>
                <a:cubicBezTo>
                  <a:pt x="1390052" y="2148590"/>
                  <a:pt x="2217009" y="2400924"/>
                  <a:pt x="2616747" y="2578308"/>
                </a:cubicBezTo>
                <a:cubicBezTo>
                  <a:pt x="3016485" y="2755692"/>
                  <a:pt x="3198865" y="2884357"/>
                  <a:pt x="3381245" y="301302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05B2645-C995-BEA1-A814-EAD1866B3CDF}"/>
              </a:ext>
            </a:extLst>
          </p:cNvPr>
          <p:cNvSpPr/>
          <p:nvPr/>
        </p:nvSpPr>
        <p:spPr>
          <a:xfrm>
            <a:off x="3102391" y="2308485"/>
            <a:ext cx="4827406" cy="1724763"/>
          </a:xfrm>
          <a:custGeom>
            <a:avLst/>
            <a:gdLst>
              <a:gd name="connsiteX0" fmla="*/ 375327 w 4827406"/>
              <a:gd name="connsiteY0" fmla="*/ 0 h 1724763"/>
              <a:gd name="connsiteX1" fmla="*/ 573 w 4827406"/>
              <a:gd name="connsiteY1" fmla="*/ 389745 h 1724763"/>
              <a:gd name="connsiteX2" fmla="*/ 450278 w 4827406"/>
              <a:gd name="connsiteY2" fmla="*/ 869430 h 1724763"/>
              <a:gd name="connsiteX3" fmla="*/ 2279078 w 4827406"/>
              <a:gd name="connsiteY3" fmla="*/ 1109272 h 1724763"/>
              <a:gd name="connsiteX4" fmla="*/ 3673163 w 4827406"/>
              <a:gd name="connsiteY4" fmla="*/ 1678899 h 1724763"/>
              <a:gd name="connsiteX5" fmla="*/ 4827406 w 4827406"/>
              <a:gd name="connsiteY5" fmla="*/ 1648918 h 172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7406" h="1724763">
                <a:moveTo>
                  <a:pt x="375327" y="0"/>
                </a:moveTo>
                <a:cubicBezTo>
                  <a:pt x="181704" y="122420"/>
                  <a:pt x="-11919" y="244840"/>
                  <a:pt x="573" y="389745"/>
                </a:cubicBezTo>
                <a:cubicBezTo>
                  <a:pt x="13065" y="534650"/>
                  <a:pt x="70527" y="749509"/>
                  <a:pt x="450278" y="869430"/>
                </a:cubicBezTo>
                <a:cubicBezTo>
                  <a:pt x="830029" y="989351"/>
                  <a:pt x="1741931" y="974361"/>
                  <a:pt x="2279078" y="1109272"/>
                </a:cubicBezTo>
                <a:cubicBezTo>
                  <a:pt x="2816226" y="1244184"/>
                  <a:pt x="3248442" y="1588958"/>
                  <a:pt x="3673163" y="1678899"/>
                </a:cubicBezTo>
                <a:cubicBezTo>
                  <a:pt x="4097884" y="1768840"/>
                  <a:pt x="4462645" y="1708879"/>
                  <a:pt x="4827406" y="1648918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DDCC1-C972-E253-D3F0-26F59E0BB70D}"/>
              </a:ext>
            </a:extLst>
          </p:cNvPr>
          <p:cNvSpPr/>
          <p:nvPr/>
        </p:nvSpPr>
        <p:spPr>
          <a:xfrm>
            <a:off x="566200" y="5809320"/>
            <a:ext cx="4624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ym typeface="Wingdings" pitchFamily="2" charset="2"/>
              </a:rPr>
              <a:t> </a:t>
            </a:r>
            <a:r>
              <a:rPr lang="vi-VN" sz="2800" dirty="0"/>
              <a:t>Sao hái được </a:t>
            </a:r>
            <a:r>
              <a:rPr lang="vi-VN" sz="3600" dirty="0">
                <a:solidFill>
                  <a:srgbClr val="FF0000"/>
                </a:solidFill>
              </a:rPr>
              <a:t>4</a:t>
            </a:r>
            <a:r>
              <a:rPr lang="vi-VN" sz="2800" dirty="0"/>
              <a:t> cây nấm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567859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288</Words>
  <Application>Microsoft Office PowerPoint</Application>
  <PresentationFormat>Widescreen</PresentationFormat>
  <Paragraphs>71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Arima Madurai Black</vt:lpstr>
      <vt:lpstr>Arial</vt:lpstr>
      <vt:lpstr>Calibri</vt:lpstr>
      <vt:lpstr>Calibri Light</vt:lpstr>
      <vt:lpstr>SVN-Hole Hearted</vt:lpstr>
      <vt:lpstr>Times New Roman</vt:lpstr>
      <vt:lpstr>UTM Mother</vt:lpstr>
      <vt:lpstr>Wingdings</vt:lpstr>
      <vt:lpstr>1_Office Theme</vt:lpstr>
      <vt:lpstr>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2024-04-28T09:23:24Z</dcterms:created>
  <dcterms:modified xsi:type="dcterms:W3CDTF">2025-08-30T02:52:20Z</dcterms:modified>
</cp:coreProperties>
</file>