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0" r:id="rId3"/>
    <p:sldMasterId id="2147483714" r:id="rId4"/>
    <p:sldMasterId id="2147483719" r:id="rId5"/>
    <p:sldMasterId id="2147483724" r:id="rId6"/>
  </p:sldMasterIdLst>
  <p:notesMasterIdLst>
    <p:notesMasterId r:id="rId20"/>
  </p:notesMasterIdLst>
  <p:sldIdLst>
    <p:sldId id="431" r:id="rId7"/>
    <p:sldId id="268" r:id="rId8"/>
    <p:sldId id="394" r:id="rId9"/>
    <p:sldId id="521" r:id="rId10"/>
    <p:sldId id="516" r:id="rId11"/>
    <p:sldId id="336" r:id="rId12"/>
    <p:sldId id="517" r:id="rId13"/>
    <p:sldId id="520" r:id="rId14"/>
    <p:sldId id="340" r:id="rId15"/>
    <p:sldId id="522" r:id="rId16"/>
    <p:sldId id="518" r:id="rId17"/>
    <p:sldId id="519" r:id="rId18"/>
    <p:sldId id="43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60" d="100"/>
          <a:sy n="60" d="100"/>
        </p:scale>
        <p:origin x="8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từng</a:t>
            </a:r>
            <a:r>
              <a:rPr lang="en-US" baseline="0" dirty="0"/>
              <a:t> con </a:t>
            </a:r>
            <a:r>
              <a:rPr lang="en-US" baseline="0" dirty="0" err="1"/>
              <a:t>số</a:t>
            </a:r>
            <a:r>
              <a:rPr lang="en-US" baseline="0" dirty="0"/>
              <a:t> </a:t>
            </a:r>
            <a:r>
              <a:rPr lang="en-US" baseline="0" dirty="0" err="1"/>
              <a:t>để</a:t>
            </a:r>
            <a:r>
              <a:rPr lang="en-US" baseline="0" dirty="0"/>
              <a:t> </a:t>
            </a:r>
            <a:r>
              <a:rPr lang="en-US" baseline="0" dirty="0" err="1"/>
              <a:t>ra</a:t>
            </a:r>
            <a:r>
              <a:rPr lang="en-US" baseline="0" dirty="0"/>
              <a:t> </a:t>
            </a:r>
            <a:r>
              <a:rPr lang="en-US" baseline="0" dirty="0" err="1"/>
              <a:t>hình</a:t>
            </a:r>
            <a:r>
              <a:rPr lang="en-US" baseline="0" dirty="0"/>
              <a:t> </a:t>
            </a:r>
            <a:r>
              <a:rPr lang="en-US" baseline="0" dirty="0" err="1"/>
              <a:t>vẽ</a:t>
            </a:r>
            <a:r>
              <a:rPr lang="en-US" baseline="0" dirty="0"/>
              <a:t>, </a:t>
            </a:r>
            <a:r>
              <a:rPr lang="en-US" baseline="0" dirty="0" err="1"/>
              <a:t>học</a:t>
            </a:r>
            <a:r>
              <a:rPr lang="en-US" baseline="0" dirty="0"/>
              <a:t> </a:t>
            </a:r>
            <a:r>
              <a:rPr lang="en-US" baseline="0" dirty="0" err="1"/>
              <a:t>sinh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lại</a:t>
            </a:r>
            <a:r>
              <a:rPr lang="en-US" baseline="0" dirty="0"/>
              <a:t> </a:t>
            </a:r>
            <a:r>
              <a:rPr lang="en-US" baseline="0" dirty="0" err="1"/>
              <a:t>vào</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để</a:t>
            </a:r>
            <a:r>
              <a:rPr lang="en-US" baseline="0" dirty="0"/>
              <a:t> </a:t>
            </a:r>
            <a:r>
              <a:rPr lang="en-US" baseline="0" dirty="0" err="1"/>
              <a:t>đáp</a:t>
            </a:r>
            <a:r>
              <a:rPr lang="en-US" baseline="0" dirty="0"/>
              <a:t> </a:t>
            </a:r>
            <a:r>
              <a:rPr lang="en-US" baseline="0" dirty="0" err="1"/>
              <a:t>án</a:t>
            </a:r>
            <a:r>
              <a:rPr lang="en-US" baseline="0" dirty="0"/>
              <a:t> </a:t>
            </a:r>
            <a:r>
              <a:rPr lang="en-US" baseline="0" dirty="0" err="1"/>
              <a:t>xuất</a:t>
            </a:r>
            <a:r>
              <a:rPr lang="en-US" baseline="0" dirty="0"/>
              <a:t> </a:t>
            </a:r>
            <a:r>
              <a:rPr lang="en-US" baseline="0" dirty="0" err="1"/>
              <a:t>hiện</a:t>
            </a:r>
            <a:endParaRPr lang="en-US" baseline="0" dirty="0"/>
          </a:p>
          <a:p>
            <a:r>
              <a:rPr lang="en-US" baseline="0" dirty="0" err="1"/>
              <a:t>Bấm</a:t>
            </a:r>
            <a:r>
              <a:rPr lang="en-US" baseline="0" dirty="0"/>
              <a:t> </a:t>
            </a:r>
            <a:r>
              <a:rPr lang="en-US" baseline="0" dirty="0" err="1"/>
              <a:t>tiếp</a:t>
            </a:r>
            <a:r>
              <a:rPr lang="en-US" baseline="0" dirty="0"/>
              <a:t> </a:t>
            </a:r>
            <a:r>
              <a:rPr lang="en-US" baseline="0" dirty="0" err="1"/>
              <a:t>vào</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để</a:t>
            </a:r>
            <a:r>
              <a:rPr lang="en-US" baseline="0" dirty="0"/>
              <a:t> </a:t>
            </a:r>
            <a:r>
              <a:rPr lang="en-US" baseline="0" dirty="0" err="1"/>
              <a:t>đáp</a:t>
            </a:r>
            <a:r>
              <a:rPr lang="en-US" baseline="0" dirty="0"/>
              <a:t> </a:t>
            </a:r>
            <a:r>
              <a:rPr lang="en-US" baseline="0" dirty="0" err="1"/>
              <a:t>án</a:t>
            </a:r>
            <a:r>
              <a:rPr lang="en-US" baseline="0" dirty="0"/>
              <a:t> </a:t>
            </a:r>
            <a:r>
              <a:rPr lang="en-US" baseline="0" dirty="0" err="1"/>
              <a:t>mất</a:t>
            </a:r>
            <a:r>
              <a:rPr lang="en-US" baseline="0" dirty="0"/>
              <a:t> </a:t>
            </a:r>
            <a:r>
              <a:rPr lang="en-US" baseline="0" dirty="0" err="1"/>
              <a:t>đi</a:t>
            </a:r>
            <a:r>
              <a:rPr lang="en-US" baseline="0" dirty="0"/>
              <a:t> </a:t>
            </a:r>
            <a:r>
              <a:rPr lang="en-US" baseline="0" dirty="0" err="1"/>
              <a:t>rồi</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BE6FF-1768-4C37-85C8-89F68B50D4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365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image" Target="../media/image13.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8/9/2025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图片 6" descr="背景图案&#10;&#10;描述已自动生成">
            <a:extLst>
              <a:ext uri="{FF2B5EF4-FFF2-40B4-BE49-F238E27FC236}">
                <a16:creationId xmlns:a16="http://schemas.microsoft.com/office/drawing/2014/main" id="{4E7E26E3-EEFF-B2F5-0FE4-A05F6CDC1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A8D477BF-B696-6863-903F-8C79D2DDA29D}"/>
              </a:ext>
            </a:extLst>
          </p:cNvPr>
          <p:cNvGrpSpPr/>
          <p:nvPr userDrawn="1"/>
        </p:nvGrpSpPr>
        <p:grpSpPr>
          <a:xfrm>
            <a:off x="236882" y="248478"/>
            <a:ext cx="11718235" cy="6361043"/>
            <a:chOff x="573314" y="410029"/>
            <a:chExt cx="11045371" cy="6037942"/>
          </a:xfrm>
        </p:grpSpPr>
        <p:sp>
          <p:nvSpPr>
            <p:cNvPr id="4" name="圆角矩形 7">
              <a:extLst>
                <a:ext uri="{FF2B5EF4-FFF2-40B4-BE49-F238E27FC236}">
                  <a16:creationId xmlns:a16="http://schemas.microsoft.com/office/drawing/2014/main" id="{256CDBBF-2D04-5135-23E2-19812F564BF9}"/>
                </a:ext>
              </a:extLst>
            </p:cNvPr>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圆角矩形 8">
              <a:extLst>
                <a:ext uri="{FF2B5EF4-FFF2-40B4-BE49-F238E27FC236}">
                  <a16:creationId xmlns:a16="http://schemas.microsoft.com/office/drawing/2014/main" id="{838C477F-5596-F8A0-B71B-2DCAB9770E57}"/>
                </a:ext>
              </a:extLst>
            </p:cNvPr>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8/9/2025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8/9/2025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8/9/2025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8/9/2025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3038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8251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5283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524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2025/8/9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68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2025/8/9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296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146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153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7274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8098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828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4764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0580904"/>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518604"/>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8/9/2025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8963626"/>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5798610"/>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64973171"/>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6945623"/>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8000456"/>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5210724"/>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7652463"/>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3449822"/>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7286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2277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8/9/2025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21053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108047"/>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6022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96415"/>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790425"/>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74871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254698"/>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058767"/>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3620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43645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8/9/2025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2" name="图片 6" descr="背景图案&#10;&#10;描述已自动生成">
            <a:extLst>
              <a:ext uri="{FF2B5EF4-FFF2-40B4-BE49-F238E27FC236}">
                <a16:creationId xmlns:a16="http://schemas.microsoft.com/office/drawing/2014/main" id="{E586AC34-D74A-729E-FF69-4B4BDF74B5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B90F702-5436-9EB5-9BE5-1DF09E659E2D}"/>
              </a:ext>
            </a:extLst>
          </p:cNvPr>
          <p:cNvGrpSpPr/>
          <p:nvPr userDrawn="1"/>
        </p:nvGrpSpPr>
        <p:grpSpPr>
          <a:xfrm>
            <a:off x="236882" y="248478"/>
            <a:ext cx="11718235" cy="6361043"/>
            <a:chOff x="573314" y="410029"/>
            <a:chExt cx="11045371" cy="6037942"/>
          </a:xfrm>
        </p:grpSpPr>
        <p:sp>
          <p:nvSpPr>
            <p:cNvPr id="4" name="圆角矩形 7">
              <a:extLst>
                <a:ext uri="{FF2B5EF4-FFF2-40B4-BE49-F238E27FC236}">
                  <a16:creationId xmlns:a16="http://schemas.microsoft.com/office/drawing/2014/main" id="{A28E5738-1FD0-53E3-8E60-2B3ED334FBB7}"/>
                </a:ext>
              </a:extLst>
            </p:cNvPr>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圆角矩形 8">
              <a:extLst>
                <a:ext uri="{FF2B5EF4-FFF2-40B4-BE49-F238E27FC236}">
                  <a16:creationId xmlns:a16="http://schemas.microsoft.com/office/drawing/2014/main" id="{00352553-E84C-FB0F-CA1F-9FD4837189D7}"/>
                </a:ext>
              </a:extLst>
            </p:cNvPr>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3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jpg"/><Relationship Id="rId5" Type="http://schemas.openxmlformats.org/officeDocument/2006/relationships/theme" Target="../theme/theme5.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1.jpg"/><Relationship Id="rId5" Type="http://schemas.openxmlformats.org/officeDocument/2006/relationships/theme" Target="../theme/theme6.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6" descr="背景图案&#10;&#10;描述已自动生成">
            <a:extLst>
              <a:ext uri="{FF2B5EF4-FFF2-40B4-BE49-F238E27FC236}">
                <a16:creationId xmlns:a16="http://schemas.microsoft.com/office/drawing/2014/main" id="{ACE00D29-A373-6D4B-33AC-67E5C017F71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AEB1CD41-C5BD-2A52-6FCC-4BAF7C77883B}"/>
              </a:ext>
            </a:extLst>
          </p:cNvPr>
          <p:cNvGrpSpPr/>
          <p:nvPr userDrawn="1"/>
        </p:nvGrpSpPr>
        <p:grpSpPr>
          <a:xfrm>
            <a:off x="236882" y="248478"/>
            <a:ext cx="11718235" cy="6361043"/>
            <a:chOff x="573314" y="410029"/>
            <a:chExt cx="11045371" cy="6037942"/>
          </a:xfrm>
        </p:grpSpPr>
        <p:sp>
          <p:nvSpPr>
            <p:cNvPr id="4" name="圆角矩形 7">
              <a:extLst>
                <a:ext uri="{FF2B5EF4-FFF2-40B4-BE49-F238E27FC236}">
                  <a16:creationId xmlns:a16="http://schemas.microsoft.com/office/drawing/2014/main" id="{B4AC3221-E8C6-B130-8A69-CB0F07142CE1}"/>
                </a:ext>
              </a:extLst>
            </p:cNvPr>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圆角矩形 8">
              <a:extLst>
                <a:ext uri="{FF2B5EF4-FFF2-40B4-BE49-F238E27FC236}">
                  <a16:creationId xmlns:a16="http://schemas.microsoft.com/office/drawing/2014/main" id="{F16075FD-5771-8379-0614-D27CBADDFBA6}"/>
                </a:ext>
              </a:extLst>
            </p:cNvPr>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76096F2-F0EE-466F-BB6F-6E06219219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2025/8/9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50380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508773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236882" y="248478"/>
            <a:ext cx="11718235" cy="6361043"/>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74804F8E-1606-2F8A-BEA3-57979E90544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85732" y="233038"/>
            <a:ext cx="1675275" cy="1675275"/>
          </a:xfrm>
          <a:prstGeom prst="rect">
            <a:avLst/>
          </a:prstGeom>
        </p:spPr>
      </p:pic>
    </p:spTree>
    <p:extLst>
      <p:ext uri="{BB962C8B-B14F-4D97-AF65-F5344CB8AC3E}">
        <p14:creationId xmlns:p14="http://schemas.microsoft.com/office/powerpoint/2010/main" val="14067796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236882" y="248478"/>
            <a:ext cx="11718235" cy="6361043"/>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8471700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236882" y="248478"/>
            <a:ext cx="11718235" cy="6361043"/>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7612872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4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2.xml"/><Relationship Id="rId5" Type="http://schemas.openxmlformats.org/officeDocument/2006/relationships/image" Target="../media/image68.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2.xml"/><Relationship Id="rId5" Type="http://schemas.openxmlformats.org/officeDocument/2006/relationships/image" Target="../media/image68.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38.xml"/><Relationship Id="rId6" Type="http://schemas.openxmlformats.org/officeDocument/2006/relationships/image" Target="../media/image46.png"/><Relationship Id="rId11" Type="http://schemas.openxmlformats.org/officeDocument/2006/relationships/image" Target="../media/image69.png"/><Relationship Id="rId5" Type="http://schemas.microsoft.com/office/2007/relationships/hdphoto" Target="../media/hdphoto1.wdp"/><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46.xml"/><Relationship Id="rId6" Type="http://schemas.openxmlformats.org/officeDocument/2006/relationships/image" Target="../media/image46.png"/><Relationship Id="rId11" Type="http://schemas.openxmlformats.org/officeDocument/2006/relationships/image" Target="../media/image50.png"/><Relationship Id="rId5" Type="http://schemas.microsoft.com/office/2007/relationships/hdphoto" Target="../media/hdphoto1.wdp"/><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4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2.xml"/><Relationship Id="rId6" Type="http://schemas.microsoft.com/office/2007/relationships/hdphoto" Target="../media/hdphoto4.wdp"/><Relationship Id="rId11" Type="http://schemas.openxmlformats.org/officeDocument/2006/relationships/image" Target="../media/image61.png"/><Relationship Id="rId5" Type="http://schemas.openxmlformats.org/officeDocument/2006/relationships/image" Target="../media/image57.png"/><Relationship Id="rId15" Type="http://schemas.openxmlformats.org/officeDocument/2006/relationships/audio" Target="NULL"/><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63.png"/><Relationship Id="rId11" Type="http://schemas.openxmlformats.org/officeDocument/2006/relationships/audio" Target="NULL"/><Relationship Id="rId5" Type="http://schemas.openxmlformats.org/officeDocument/2006/relationships/image" Target="../media/image56.png"/><Relationship Id="rId10" Type="http://schemas.openxmlformats.org/officeDocument/2006/relationships/audio" Target="NULL"/><Relationship Id="rId4" Type="http://schemas.openxmlformats.org/officeDocument/2006/relationships/image" Target="../media/image55.jpeg"/><Relationship Id="rId9" Type="http://schemas.openxmlformats.org/officeDocument/2006/relationships/image" Target="../media/image6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4" name="图片 3"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7" name="图片 6">
            <a:extLst>
              <a:ext uri="{FF2B5EF4-FFF2-40B4-BE49-F238E27FC236}">
                <a16:creationId xmlns:a16="http://schemas.microsoft.com/office/drawing/2014/main" id="{9BCA056E-FFA0-447E-A670-8FB30D1C4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176" y="0"/>
            <a:ext cx="8702298" cy="5842673"/>
          </a:xfrm>
          <a:prstGeom prst="rect">
            <a:avLst/>
          </a:prstGeom>
        </p:spPr>
      </p:pic>
      <p:pic>
        <p:nvPicPr>
          <p:cNvPr id="2" name="图片 1" descr="图片包含 游戏机, 长凳, 蛋糕, 桌子&#10;&#10;描述已自动生成">
            <a:extLst>
              <a:ext uri="{FF2B5EF4-FFF2-40B4-BE49-F238E27FC236}">
                <a16:creationId xmlns:a16="http://schemas.microsoft.com/office/drawing/2014/main" id="{4DD09419-2985-4FA3-B73F-F9513B6415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432"/>
          <a:stretch/>
        </p:blipFill>
        <p:spPr>
          <a:xfrm>
            <a:off x="8005634" y="2797347"/>
            <a:ext cx="4077262" cy="3733452"/>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143" y="3428217"/>
            <a:ext cx="3653642" cy="3653642"/>
          </a:xfrm>
          <a:prstGeom prst="rect">
            <a:avLst/>
          </a:prstGeom>
        </p:spPr>
      </p:pic>
      <p:pic>
        <p:nvPicPr>
          <p:cNvPr id="13" name="图片 12"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1970" y="630544"/>
            <a:ext cx="1925502" cy="1770833"/>
          </a:xfrm>
          <a:prstGeom prst="rect">
            <a:avLst/>
          </a:prstGeom>
        </p:spPr>
      </p:pic>
      <p:pic>
        <p:nvPicPr>
          <p:cNvPr id="8" name="Picture 7">
            <a:extLst>
              <a:ext uri="{FF2B5EF4-FFF2-40B4-BE49-F238E27FC236}">
                <a16:creationId xmlns:a16="http://schemas.microsoft.com/office/drawing/2014/main" id="{92932400-7BDB-72E3-1E6C-22FCA04F40F5}"/>
              </a:ext>
            </a:extLst>
          </p:cNvPr>
          <p:cNvPicPr>
            <a:picLocks noChangeAspect="1"/>
          </p:cNvPicPr>
          <p:nvPr/>
        </p:nvPicPr>
        <p:blipFill>
          <a:blip r:embed="rId8"/>
          <a:stretch>
            <a:fillRect/>
          </a:stretch>
        </p:blipFill>
        <p:spPr>
          <a:xfrm>
            <a:off x="1819215" y="2004972"/>
            <a:ext cx="8272989" cy="256663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C88261E1-12AF-B112-873A-0F32678565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5732" y="233038"/>
            <a:ext cx="1675275" cy="1675275"/>
          </a:xfrm>
          <a:prstGeom prst="rect">
            <a:avLst/>
          </a:prstGeom>
        </p:spPr>
      </p:pic>
    </p:spTree>
    <p:extLst>
      <p:ext uri="{BB962C8B-B14F-4D97-AF65-F5344CB8AC3E}">
        <p14:creationId xmlns:p14="http://schemas.microsoft.com/office/powerpoint/2010/main" val="3351432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44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hiết kế chưa có tên (1)">
            <a:hlinkClick r:id="" action="ppaction://media"/>
            <a:extLst>
              <a:ext uri="{FF2B5EF4-FFF2-40B4-BE49-F238E27FC236}">
                <a16:creationId xmlns:a16="http://schemas.microsoft.com/office/drawing/2014/main" id="{E736E74A-B858-D335-F086-A1BBFE4EFB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10957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10329511" cy="3970318"/>
          </a:xfrm>
          <a:prstGeom prst="rect">
            <a:avLst/>
          </a:prstGeom>
          <a:noFill/>
        </p:spPr>
        <p:txBody>
          <a:bodyPr wrap="square">
            <a:spAutoFit/>
          </a:bodyPr>
          <a:lstStyle/>
          <a:p>
            <a:pPr lvl="0"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Em có một tủ đồ nhỏ để đựng món quà đồ chơi mà bố mẹ và ông bà đã tặng cho em. Ở vị trí trung tâm là một chú gấu bông xinh xắn màu trắng, đó cũng là đồ chơi mà em yêu thích nhất. Chú gấu bông là món quà mà bà ngoại tặng em nhân dịp sinh nhật, chú gấu có bộ lông trắng vô cùng mềm mại, đôi mắt của chú gấu bông to tròn long lanh, chiếc mũi nhỏ xinh và một chiếc miệng chúm chím nhìn rất duyên dáng. Chú gấu bông còn được mặc một chiếc váy hồng điệu đà. Em thường chơi đùa với gấu bông vào những thời gian rảnh rỗi, chú gấu giống như một người bạn thân thiết của em vậy.</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2AED045-5DFF-43C6-8680-ECE8C6ED51B2}"/>
              </a:ext>
            </a:extLst>
          </p:cNvPr>
          <p:cNvPicPr>
            <a:picLocks noChangeAspect="1"/>
          </p:cNvPicPr>
          <p:nvPr/>
        </p:nvPicPr>
        <p:blipFill>
          <a:blip r:embed="rId5"/>
          <a:stretch>
            <a:fillRect/>
          </a:stretch>
        </p:blipFill>
        <p:spPr>
          <a:xfrm>
            <a:off x="2626768" y="496303"/>
            <a:ext cx="6547671" cy="1737511"/>
          </a:xfrm>
          <a:prstGeom prst="rect">
            <a:avLst/>
          </a:prstGeom>
        </p:spPr>
      </p:pic>
    </p:spTree>
    <p:extLst>
      <p:ext uri="{BB962C8B-B14F-4D97-AF65-F5344CB8AC3E}">
        <p14:creationId xmlns:p14="http://schemas.microsoft.com/office/powerpoint/2010/main" val="115360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10329511" cy="3539430"/>
          </a:xfrm>
          <a:prstGeom prst="rect">
            <a:avLst/>
          </a:prstGeom>
          <a:noFill/>
        </p:spPr>
        <p:txBody>
          <a:bodyPr wrap="square">
            <a:spAutoFit/>
          </a:bodyPr>
          <a:lstStyle/>
          <a:p>
            <a:pPr lvl="0"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Trung thu năm ngoái, mẹ đã mua tặng em một chiếc đèn lồng hình cá chép. Chiếc đèn có màu đỏ rực rỡ và thiết kế theo hình dáng của một chú cá. Chiếc đèn có tay cầm bằng nhựa, phía trên tay cầm có 2 nút bật và tắt đèn. Chiếc đèn cá chép của em tuy nhỏ nhưng lại rất sáng, không những thế, chiếc đèn lồng của em còn có thể phát ra những bài hát vô cùng vui nhộn. Nhờ có chiếc đèn lồng cá chép của mẹ, em đã có một khoảng thời gian vui chơi đáng nhớ bên bạn bè vào đêm trung thu.</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2AED045-5DFF-43C6-8680-ECE8C6ED51B2}"/>
              </a:ext>
            </a:extLst>
          </p:cNvPr>
          <p:cNvPicPr>
            <a:picLocks noChangeAspect="1"/>
          </p:cNvPicPr>
          <p:nvPr/>
        </p:nvPicPr>
        <p:blipFill>
          <a:blip r:embed="rId5"/>
          <a:stretch>
            <a:fillRect/>
          </a:stretch>
        </p:blipFill>
        <p:spPr>
          <a:xfrm>
            <a:off x="2626768" y="496303"/>
            <a:ext cx="6547671" cy="1737511"/>
          </a:xfrm>
          <a:prstGeom prst="rect">
            <a:avLst/>
          </a:prstGeom>
        </p:spPr>
      </p:pic>
    </p:spTree>
    <p:extLst>
      <p:ext uri="{BB962C8B-B14F-4D97-AF65-F5344CB8AC3E}">
        <p14:creationId xmlns:p14="http://schemas.microsoft.com/office/powerpoint/2010/main" val="157603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8493" y="338403"/>
            <a:ext cx="9955483" cy="5972086"/>
          </a:xfrm>
          <a:prstGeom prst="rect">
            <a:avLst/>
          </a:prstGeom>
        </p:spPr>
      </p:pic>
      <p:pic>
        <p:nvPicPr>
          <p:cNvPr id="15"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1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22"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0075">
            <a:off x="9749914" y="256745"/>
            <a:ext cx="1925502" cy="1770833"/>
          </a:xfrm>
          <a:prstGeom prst="rect">
            <a:avLst/>
          </a:prstGeom>
        </p:spPr>
      </p:pic>
      <p:pic>
        <p:nvPicPr>
          <p:cNvPr id="2" name="图片 1"/>
          <p:cNvPicPr>
            <a:picLocks noChangeAspect="1"/>
          </p:cNvPicPr>
          <p:nvPr/>
        </p:nvPicPr>
        <p:blipFill rotWithShape="1">
          <a:blip r:embed="rId9" cstate="print">
            <a:extLst>
              <a:ext uri="{28A0092B-C50C-407E-A947-70E740481C1C}">
                <a14:useLocalDpi xmlns:a14="http://schemas.microsoft.com/office/drawing/2010/main" val="0"/>
              </a:ext>
            </a:extLst>
          </a:blip>
          <a:srcRect l="9487" r="11477"/>
          <a:stretch/>
        </p:blipFill>
        <p:spPr>
          <a:xfrm flipH="1">
            <a:off x="152229" y="3192823"/>
            <a:ext cx="2718287" cy="3572016"/>
          </a:xfrm>
          <a:prstGeom prst="rect">
            <a:avLst/>
          </a:prstGeom>
        </p:spPr>
      </p:pic>
      <p:pic>
        <p:nvPicPr>
          <p:cNvPr id="5" name="图片 4"/>
          <p:cNvPicPr>
            <a:picLocks noChangeAspect="1"/>
          </p:cNvPicPr>
          <p:nvPr/>
        </p:nvPicPr>
        <p:blipFill rotWithShape="1">
          <a:blip r:embed="rId10" cstate="print">
            <a:extLst>
              <a:ext uri="{28A0092B-C50C-407E-A947-70E740481C1C}">
                <a14:useLocalDpi xmlns:a14="http://schemas.microsoft.com/office/drawing/2010/main" val="0"/>
              </a:ext>
            </a:extLst>
          </a:blip>
          <a:srcRect t="18031" r="3687" b="9085"/>
          <a:stretch/>
        </p:blipFill>
        <p:spPr>
          <a:xfrm>
            <a:off x="8184864" y="3083690"/>
            <a:ext cx="4021650" cy="3721997"/>
          </a:xfrm>
          <a:prstGeom prst="rect">
            <a:avLst/>
          </a:prstGeom>
        </p:spPr>
      </p:pic>
      <p:pic>
        <p:nvPicPr>
          <p:cNvPr id="3" name="Picture 2">
            <a:extLst>
              <a:ext uri="{FF2B5EF4-FFF2-40B4-BE49-F238E27FC236}">
                <a16:creationId xmlns:a16="http://schemas.microsoft.com/office/drawing/2014/main" id="{50A64774-D8C5-5B9F-389E-42DCEC9B8C0F}"/>
              </a:ext>
            </a:extLst>
          </p:cNvPr>
          <p:cNvPicPr>
            <a:picLocks noChangeAspect="1"/>
          </p:cNvPicPr>
          <p:nvPr/>
        </p:nvPicPr>
        <p:blipFill>
          <a:blip r:embed="rId11"/>
          <a:stretch>
            <a:fillRect/>
          </a:stretch>
        </p:blipFill>
        <p:spPr>
          <a:xfrm>
            <a:off x="2167163" y="1222022"/>
            <a:ext cx="7206097" cy="4029805"/>
          </a:xfrm>
          <a:prstGeom prst="rect">
            <a:avLst/>
          </a:prstGeom>
        </p:spPr>
      </p:pic>
    </p:spTree>
    <p:extLst>
      <p:ext uri="{BB962C8B-B14F-4D97-AF65-F5344CB8AC3E}">
        <p14:creationId xmlns:p14="http://schemas.microsoft.com/office/powerpoint/2010/main" val="284354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Ô </a:t>
            </a: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tô</a:t>
            </a:r>
            <a:endPar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7" name="Rounded Rectangle 36"/>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Lê</a:t>
            </a:r>
            <a:r>
              <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 </a:t>
            </a: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gô</a:t>
            </a:r>
            <a:endPar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8" name="Rounded Rectangle 37"/>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Ru </a:t>
            </a: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bíc</a:t>
            </a:r>
            <a:endPar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3" name="Rounded Rectangle 32"/>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Gấu</a:t>
            </a:r>
            <a:r>
              <a:rPr kumimoji="0" lang="en-GB" sz="40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 </a:t>
            </a:r>
            <a:r>
              <a:rPr kumimoji="0" lang="en-GB" sz="40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bông</a:t>
            </a:r>
            <a:endParaRPr kumimoji="0" lang="en-GB" sz="40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4" name="Rounded Rectangle 33"/>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Búp</a:t>
            </a:r>
            <a:r>
              <a:rPr kumimoji="0" lang="en-GB" sz="40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 </a:t>
            </a:r>
            <a:r>
              <a:rPr kumimoji="0" lang="en-GB" sz="40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bê</a:t>
            </a:r>
            <a:endParaRPr kumimoji="0" lang="en-GB" sz="40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sp>
        <p:nvSpPr>
          <p:cNvPr id="35" name="Rounded Rectangle 34"/>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Lật</a:t>
            </a:r>
            <a:r>
              <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rPr>
              <a:t> </a:t>
            </a:r>
            <a:r>
              <a:rPr kumimoji="0" lang="en-GB" sz="3600" b="0" i="0" u="none" strike="noStrike" kern="1200" cap="none" spc="0" normalizeH="0" baseline="0" noProof="0" dirty="0" err="1">
                <a:ln>
                  <a:noFill/>
                </a:ln>
                <a:solidFill>
                  <a:srgbClr val="FF0000"/>
                </a:solidFill>
                <a:effectLst/>
                <a:uLnTx/>
                <a:uFillTx/>
                <a:latin typeface="iCiel Cadena" panose="02000503000000020004" pitchFamily="2" charset="0"/>
                <a:ea typeface="+mn-ea"/>
                <a:cs typeface="+mn-cs"/>
              </a:rPr>
              <a:t>đật</a:t>
            </a:r>
            <a:endParaRPr kumimoji="0" lang="en-GB" sz="36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pic>
        <p:nvPicPr>
          <p:cNvPr id="8" name="图形 12"/>
          <p:cNvPicPr>
            <a:picLocks noChangeAspect="1"/>
          </p:cNvPicPr>
          <p:nvPr/>
        </p:nvPicPr>
        <p:blipFill>
          <a:blip r:embed="rId4"/>
          <a:stretch>
            <a:fillRect/>
          </a:stretch>
        </p:blipFill>
        <p:spPr>
          <a:xfrm>
            <a:off x="489542" y="583967"/>
            <a:ext cx="1123156" cy="826939"/>
          </a:xfrm>
          <a:prstGeom prst="rect">
            <a:avLst/>
          </a:prstGeom>
        </p:spPr>
      </p:pic>
      <p:grpSp>
        <p:nvGrpSpPr>
          <p:cNvPr id="39" name="Group 38"/>
          <p:cNvGrpSpPr/>
          <p:nvPr/>
        </p:nvGrpSpPr>
        <p:grpSpPr>
          <a:xfrm>
            <a:off x="5521520" y="955040"/>
            <a:ext cx="1773360" cy="2286000"/>
            <a:chOff x="5521520" y="955040"/>
            <a:chExt cx="1773360" cy="2286000"/>
          </a:xfrm>
        </p:grpSpPr>
        <p:sp>
          <p:nvSpPr>
            <p:cNvPr id="6" name="Rounded Rectangle 5"/>
            <p:cNvSpPr/>
            <p:nvPr/>
          </p:nvSpPr>
          <p:spPr>
            <a:xfrm>
              <a:off x="5521520" y="955040"/>
              <a:ext cx="1773360" cy="22860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8987" y="972697"/>
              <a:ext cx="1518425" cy="2250685"/>
            </a:xfrm>
            <a:prstGeom prst="rect">
              <a:avLst/>
            </a:prstGeom>
          </p:spPr>
        </p:pic>
      </p:grpSp>
      <p:grpSp>
        <p:nvGrpSpPr>
          <p:cNvPr id="42" name="Group 41"/>
          <p:cNvGrpSpPr/>
          <p:nvPr/>
        </p:nvGrpSpPr>
        <p:grpSpPr>
          <a:xfrm>
            <a:off x="5521520" y="3886200"/>
            <a:ext cx="1773360" cy="2286000"/>
            <a:chOff x="5521520" y="3886200"/>
            <a:chExt cx="1773360" cy="2286000"/>
          </a:xfrm>
        </p:grpSpPr>
        <p:sp>
          <p:nvSpPr>
            <p:cNvPr id="2" name="Rounded Rectangle 1"/>
            <p:cNvSpPr/>
            <p:nvPr/>
          </p:nvSpPr>
          <p:spPr>
            <a:xfrm>
              <a:off x="5521520" y="3886200"/>
              <a:ext cx="1773360" cy="2286000"/>
            </a:xfrm>
            <a:prstGeom prst="roundRect">
              <a:avLst/>
            </a:prstGeom>
            <a:solidFill>
              <a:srgbClr val="FF0000"/>
            </a:solidFill>
            <a:ln>
              <a:solidFill>
                <a:srgbClr val="FFF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4151" y="4031344"/>
              <a:ext cx="1508674" cy="1943970"/>
            </a:xfrm>
            <a:prstGeom prst="rect">
              <a:avLst/>
            </a:prstGeom>
          </p:spPr>
        </p:pic>
      </p:grpSp>
      <p:grpSp>
        <p:nvGrpSpPr>
          <p:cNvPr id="40" name="Group 39"/>
          <p:cNvGrpSpPr/>
          <p:nvPr/>
        </p:nvGrpSpPr>
        <p:grpSpPr>
          <a:xfrm>
            <a:off x="7551943" y="955040"/>
            <a:ext cx="1754671" cy="2286000"/>
            <a:chOff x="7507441" y="955040"/>
            <a:chExt cx="1799174" cy="2286000"/>
          </a:xfrm>
        </p:grpSpPr>
        <p:sp>
          <p:nvSpPr>
            <p:cNvPr id="7" name="Rounded Rectangle 6"/>
            <p:cNvSpPr/>
            <p:nvPr/>
          </p:nvSpPr>
          <p:spPr>
            <a:xfrm>
              <a:off x="7512440" y="955040"/>
              <a:ext cx="1773360" cy="2286000"/>
            </a:xfrm>
            <a:prstGeom prst="roundRect">
              <a:avLst/>
            </a:prstGeom>
            <a:solidFill>
              <a:srgbClr val="3FB6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7441" y="1038965"/>
              <a:ext cx="1799174" cy="2167239"/>
            </a:xfrm>
            <a:prstGeom prst="rect">
              <a:avLst/>
            </a:prstGeom>
          </p:spPr>
        </p:pic>
      </p:grpSp>
      <p:grpSp>
        <p:nvGrpSpPr>
          <p:cNvPr id="41" name="Group 40"/>
          <p:cNvGrpSpPr/>
          <p:nvPr/>
        </p:nvGrpSpPr>
        <p:grpSpPr>
          <a:xfrm>
            <a:off x="9524560" y="955040"/>
            <a:ext cx="1773360" cy="2286000"/>
            <a:chOff x="9524560" y="955040"/>
            <a:chExt cx="1773360" cy="2286000"/>
          </a:xfrm>
        </p:grpSpPr>
        <p:sp>
          <p:nvSpPr>
            <p:cNvPr id="9" name="Rounded Rectangle 8"/>
            <p:cNvSpPr/>
            <p:nvPr/>
          </p:nvSpPr>
          <p:spPr>
            <a:xfrm>
              <a:off x="9524560" y="955040"/>
              <a:ext cx="1773360" cy="2286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6182" y="1083936"/>
              <a:ext cx="1711738" cy="1961460"/>
            </a:xfrm>
            <a:prstGeom prst="rect">
              <a:avLst/>
            </a:prstGeom>
          </p:spPr>
        </p:pic>
      </p:grpSp>
      <p:grpSp>
        <p:nvGrpSpPr>
          <p:cNvPr id="44" name="Group 43"/>
          <p:cNvGrpSpPr/>
          <p:nvPr/>
        </p:nvGrpSpPr>
        <p:grpSpPr>
          <a:xfrm>
            <a:off x="9524560" y="3886200"/>
            <a:ext cx="1773360" cy="2286000"/>
            <a:chOff x="9524560" y="3886200"/>
            <a:chExt cx="1773360" cy="2286000"/>
          </a:xfrm>
        </p:grpSpPr>
        <p:sp>
          <p:nvSpPr>
            <p:cNvPr id="5" name="Rounded Rectangle 4"/>
            <p:cNvSpPr/>
            <p:nvPr/>
          </p:nvSpPr>
          <p:spPr>
            <a:xfrm>
              <a:off x="9524560" y="3886200"/>
              <a:ext cx="1773360" cy="22860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6704" y="4243592"/>
              <a:ext cx="1571216" cy="1571216"/>
            </a:xfrm>
            <a:prstGeom prst="rect">
              <a:avLst/>
            </a:prstGeom>
          </p:spPr>
        </p:pic>
      </p:grpSp>
      <p:grpSp>
        <p:nvGrpSpPr>
          <p:cNvPr id="43" name="Group 42"/>
          <p:cNvGrpSpPr/>
          <p:nvPr/>
        </p:nvGrpSpPr>
        <p:grpSpPr>
          <a:xfrm>
            <a:off x="7523040" y="3886200"/>
            <a:ext cx="1773360" cy="2286000"/>
            <a:chOff x="7523040" y="3886200"/>
            <a:chExt cx="1773360" cy="2286000"/>
          </a:xfrm>
        </p:grpSpPr>
        <p:sp>
          <p:nvSpPr>
            <p:cNvPr id="4" name="Rounded Rectangle 3"/>
            <p:cNvSpPr/>
            <p:nvPr/>
          </p:nvSpPr>
          <p:spPr>
            <a:xfrm>
              <a:off x="7523040" y="3886200"/>
              <a:ext cx="1773360" cy="228600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3443" y="4031344"/>
              <a:ext cx="1641955" cy="1861615"/>
            </a:xfrm>
            <a:prstGeom prst="rect">
              <a:avLst/>
            </a:prstGeom>
          </p:spPr>
        </p:pic>
      </p:grpSp>
      <p:sp>
        <p:nvSpPr>
          <p:cNvPr id="27" name="4"/>
          <p:cNvSpPr/>
          <p:nvPr/>
        </p:nvSpPr>
        <p:spPr>
          <a:xfrm>
            <a:off x="5523868" y="3886479"/>
            <a:ext cx="1773360" cy="2286000"/>
          </a:xfrm>
          <a:prstGeom prst="roundRect">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solidFill>
                    <a:sysClr val="windowText" lastClr="000000"/>
                  </a:solidFill>
                </a:ln>
                <a:solidFill>
                  <a:prstClr val="white"/>
                </a:solidFill>
                <a:effectLst/>
                <a:uLnTx/>
                <a:uFillTx/>
                <a:latin typeface="iCiel Cadena" panose="02000503000000020004" pitchFamily="2" charset="0"/>
                <a:ea typeface="+mn-ea"/>
                <a:cs typeface="+mn-cs"/>
              </a:rPr>
              <a:t>4</a:t>
            </a:r>
          </a:p>
        </p:txBody>
      </p:sp>
      <p:sp>
        <p:nvSpPr>
          <p:cNvPr id="28" name="5"/>
          <p:cNvSpPr/>
          <p:nvPr/>
        </p:nvSpPr>
        <p:spPr>
          <a:xfrm>
            <a:off x="7551943" y="3886200"/>
            <a:ext cx="1773360" cy="2286000"/>
          </a:xfrm>
          <a:prstGeom prst="roundRect">
            <a:avLst/>
          </a:prstGeom>
          <a:solidFill>
            <a:srgbClr val="FF006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5</a:t>
            </a:r>
          </a:p>
        </p:txBody>
      </p:sp>
      <p:sp>
        <p:nvSpPr>
          <p:cNvPr id="29" name="6"/>
          <p:cNvSpPr/>
          <p:nvPr/>
        </p:nvSpPr>
        <p:spPr>
          <a:xfrm>
            <a:off x="9532739" y="3886200"/>
            <a:ext cx="1773360" cy="2286000"/>
          </a:xfrm>
          <a:prstGeom prst="roundRect">
            <a:avLst/>
          </a:prstGeom>
          <a:solidFill>
            <a:srgbClr val="92D05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6</a:t>
            </a:r>
          </a:p>
        </p:txBody>
      </p:sp>
      <p:sp>
        <p:nvSpPr>
          <p:cNvPr id="30" name="1"/>
          <p:cNvSpPr/>
          <p:nvPr/>
        </p:nvSpPr>
        <p:spPr>
          <a:xfrm>
            <a:off x="5536905" y="962538"/>
            <a:ext cx="1773360" cy="2286000"/>
          </a:xfrm>
          <a:prstGeom prst="roundRect">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solidFill>
                    <a:sysClr val="windowText" lastClr="000000"/>
                  </a:solidFill>
                </a:ln>
                <a:solidFill>
                  <a:prstClr val="white"/>
                </a:solidFill>
                <a:effectLst/>
                <a:uLnTx/>
                <a:uFillTx/>
                <a:latin typeface="iCiel Cadena" panose="02000503000000020004" pitchFamily="2" charset="0"/>
                <a:ea typeface="+mn-ea"/>
                <a:cs typeface="+mn-cs"/>
              </a:rPr>
              <a:t>1</a:t>
            </a:r>
          </a:p>
        </p:txBody>
      </p:sp>
      <p:sp>
        <p:nvSpPr>
          <p:cNvPr id="31" name="2"/>
          <p:cNvSpPr/>
          <p:nvPr/>
        </p:nvSpPr>
        <p:spPr>
          <a:xfrm>
            <a:off x="7512826" y="943534"/>
            <a:ext cx="1773360" cy="2286000"/>
          </a:xfrm>
          <a:prstGeom prst="roundRect">
            <a:avLst/>
          </a:prstGeom>
          <a:solidFill>
            <a:srgbClr val="3FB6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2</a:t>
            </a:r>
          </a:p>
        </p:txBody>
      </p:sp>
      <p:sp>
        <p:nvSpPr>
          <p:cNvPr id="32" name="3"/>
          <p:cNvSpPr/>
          <p:nvPr/>
        </p:nvSpPr>
        <p:spPr>
          <a:xfrm>
            <a:off x="9532739" y="937382"/>
            <a:ext cx="1773360" cy="228600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solidFill>
                    <a:sysClr val="windowText" lastClr="000000"/>
                  </a:solidFill>
                </a:ln>
                <a:solidFill>
                  <a:prstClr val="white"/>
                </a:solidFill>
                <a:effectLst/>
                <a:uLnTx/>
                <a:uFillTx/>
                <a:latin typeface="iCiel Cadena" panose="02000503000000020004" pitchFamily="2" charset="0"/>
                <a:ea typeface="+mn-ea"/>
                <a:cs typeface="+mn-cs"/>
              </a:rPr>
              <a:t>3</a:t>
            </a:r>
          </a:p>
        </p:txBody>
      </p:sp>
      <p:sp>
        <p:nvSpPr>
          <p:cNvPr id="45" name="文本框 343">
            <a:extLst>
              <a:ext uri="{FF2B5EF4-FFF2-40B4-BE49-F238E27FC236}">
                <a16:creationId xmlns:a16="http://schemas.microsoft.com/office/drawing/2014/main" id="{0ACC4EE0-678B-4783-99C3-C2D00D68933D}"/>
              </a:ext>
            </a:extLst>
          </p:cNvPr>
          <p:cNvSpPr txBox="1"/>
          <p:nvPr/>
        </p:nvSpPr>
        <p:spPr>
          <a:xfrm>
            <a:off x="596767" y="1897020"/>
            <a:ext cx="4706288" cy="2554545"/>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zh-CN" sz="8000" b="0" i="0" u="none" strike="noStrike" kern="1200" cap="none" spc="0" normalizeH="0" baseline="0" noProof="0" dirty="0">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ĐỐ BẠN </a:t>
            </a:r>
            <a:r>
              <a:rPr kumimoji="0" lang="en-GB" altLang="zh-CN" sz="8000" b="0" i="0" u="none" strike="noStrike" kern="1200" cap="none" spc="0" normalizeH="0" baseline="0" noProof="0" dirty="0" err="1">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đồ</a:t>
            </a:r>
            <a:r>
              <a:rPr kumimoji="0" lang="en-GB" altLang="zh-CN" sz="8000" b="0" i="0" u="none" strike="noStrike" kern="1200" cap="none" spc="0" normalizeH="0" baseline="0" noProof="0" dirty="0">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 </a:t>
            </a:r>
            <a:r>
              <a:rPr kumimoji="0" lang="en-GB" altLang="zh-CN" sz="8000" b="0" i="0" u="none" strike="noStrike" kern="1200" cap="none" spc="0" normalizeH="0" baseline="0" noProof="0" dirty="0" err="1">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chơi</a:t>
            </a:r>
            <a:r>
              <a:rPr kumimoji="0" lang="en-GB" altLang="zh-CN" sz="8000" b="0" i="0" u="none" strike="noStrike" kern="1200" cap="none" spc="0" normalizeH="0" baseline="0" noProof="0" dirty="0">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 </a:t>
            </a:r>
            <a:r>
              <a:rPr kumimoji="0" lang="en-GB" altLang="zh-CN" sz="8000" b="0" i="0" u="none" strike="noStrike" kern="1200" cap="none" spc="0" normalizeH="0" baseline="0" noProof="0" dirty="0" err="1">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gì</a:t>
            </a:r>
            <a:endParaRPr kumimoji="0" lang="zh-CN" altLang="en-US" sz="8000" b="0" i="0" u="none" strike="noStrike" kern="1200" cap="none" spc="0" normalizeH="0" baseline="0" noProof="0" dirty="0">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endParaRPr>
          </a:p>
        </p:txBody>
      </p:sp>
      <p:sp>
        <p:nvSpPr>
          <p:cNvPr id="46" name="文本框 343">
            <a:extLst>
              <a:ext uri="{FF2B5EF4-FFF2-40B4-BE49-F238E27FC236}">
                <a16:creationId xmlns:a16="http://schemas.microsoft.com/office/drawing/2014/main" id="{0ACC4EE0-678B-4783-99C3-C2D00D68933D}"/>
              </a:ext>
            </a:extLst>
          </p:cNvPr>
          <p:cNvSpPr txBox="1"/>
          <p:nvPr/>
        </p:nvSpPr>
        <p:spPr>
          <a:xfrm>
            <a:off x="1014677" y="464865"/>
            <a:ext cx="4662683" cy="1015663"/>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zh-CN" sz="6000" b="0" i="0" u="none" strike="noStrike" kern="1200" cap="none" spc="0" normalizeH="0" baseline="0" noProof="0">
                <a:ln>
                  <a:noFill/>
                </a:ln>
                <a:pattFill prst="wdDnDiag">
                  <a:fgClr>
                    <a:srgbClr val="FF70AD"/>
                  </a:fgClr>
                  <a:bgClr>
                    <a:srgbClr val="FF4D67"/>
                  </a:bgClr>
                </a:pattFill>
                <a:effectLst/>
                <a:uLnTx/>
                <a:uFillTx/>
                <a:latin typeface="iCiel Cadena" panose="02000503000000020004" pitchFamily="2" charset="0"/>
                <a:ea typeface="字魂36号-正文宋楷" panose="02000000000000000000" pitchFamily="2" charset="-122"/>
                <a:cs typeface="+mn-cs"/>
              </a:rPr>
              <a:t>Trò chơi:</a:t>
            </a:r>
            <a:endParaRPr kumimoji="0" lang="zh-CN" altLang="en-US" sz="6000" b="0" i="0" u="none" strike="noStrike" kern="1200" cap="none" spc="0" normalizeH="0" baseline="0" noProof="0" dirty="0">
              <a:ln>
                <a:noFill/>
              </a:ln>
              <a:pattFill prst="wdDnDiag">
                <a:fgClr>
                  <a:srgbClr val="FF70AD"/>
                </a:fgClr>
                <a:bgClr>
                  <a:srgbClr val="FF4D67"/>
                </a:bgClr>
              </a:pattFill>
              <a:effectLst/>
              <a:uLnTx/>
              <a:uFillTx/>
              <a:latin typeface="iCiel Cadena" panose="02000503000000020004" pitchFamily="2" charset="0"/>
              <a:ea typeface="字魂36号-正文宋楷" panose="02000000000000000000" pitchFamily="2" charset="-122"/>
              <a:cs typeface="+mn-cs"/>
            </a:endParaRPr>
          </a:p>
        </p:txBody>
      </p:sp>
    </p:spTree>
    <p:extLst>
      <p:ext uri="{BB962C8B-B14F-4D97-AF65-F5344CB8AC3E}">
        <p14:creationId xmlns:p14="http://schemas.microsoft.com/office/powerpoint/2010/main" val="311511442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0"/>
                                        </p:tgtEl>
                                        <p:attrNameLst>
                                          <p:attrName>ppt_w</p:attrName>
                                        </p:attrNameLst>
                                      </p:cBhvr>
                                      <p:tavLst>
                                        <p:tav tm="0">
                                          <p:val>
                                            <p:strVal val="ppt_w"/>
                                          </p:val>
                                        </p:tav>
                                        <p:tav tm="100000">
                                          <p:val>
                                            <p:fltVal val="0"/>
                                          </p:val>
                                        </p:tav>
                                      </p:tavLst>
                                    </p:anim>
                                    <p:anim calcmode="lin" valueType="num">
                                      <p:cBhvr>
                                        <p:cTn id="7" dur="1000"/>
                                        <p:tgtEl>
                                          <p:spTgt spid="30"/>
                                        </p:tgtEl>
                                        <p:attrNameLst>
                                          <p:attrName>ppt_h</p:attrName>
                                        </p:attrNameLst>
                                      </p:cBhvr>
                                      <p:tavLst>
                                        <p:tav tm="0">
                                          <p:val>
                                            <p:strVal val="ppt_h"/>
                                          </p:val>
                                        </p:tav>
                                        <p:tav tm="100000">
                                          <p:val>
                                            <p:fltVal val="0"/>
                                          </p:val>
                                        </p:tav>
                                      </p:tavLst>
                                    </p:anim>
                                    <p:anim calcmode="lin" valueType="num">
                                      <p:cBhvr>
                                        <p:cTn id="8" dur="1000"/>
                                        <p:tgtEl>
                                          <p:spTgt spid="30"/>
                                        </p:tgtEl>
                                        <p:attrNameLst>
                                          <p:attrName>style.rotation</p:attrName>
                                        </p:attrNameLst>
                                      </p:cBhvr>
                                      <p:tavLst>
                                        <p:tav tm="0">
                                          <p:val>
                                            <p:fltVal val="0"/>
                                          </p:val>
                                        </p:tav>
                                        <p:tav tm="100000">
                                          <p:val>
                                            <p:fltVal val="90"/>
                                          </p:val>
                                        </p:tav>
                                      </p:tavLst>
                                    </p:anim>
                                    <p:animEffect transition="out" filter="fade">
                                      <p:cBhvr>
                                        <p:cTn id="9" dur="1000"/>
                                        <p:tgtEl>
                                          <p:spTgt spid="30"/>
                                        </p:tgtEl>
                                      </p:cBhvr>
                                    </p:animEffect>
                                    <p:set>
                                      <p:cBhvr>
                                        <p:cTn id="10"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30"/>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1"/>
                                        </p:tgtEl>
                                        <p:attrNameLst>
                                          <p:attrName>ppt_w</p:attrName>
                                        </p:attrNameLst>
                                      </p:cBhvr>
                                      <p:tavLst>
                                        <p:tav tm="0">
                                          <p:val>
                                            <p:strVal val="ppt_w"/>
                                          </p:val>
                                        </p:tav>
                                        <p:tav tm="100000">
                                          <p:val>
                                            <p:fltVal val="0"/>
                                          </p:val>
                                        </p:tav>
                                      </p:tavLst>
                                    </p:anim>
                                    <p:anim calcmode="lin" valueType="num">
                                      <p:cBhvr>
                                        <p:cTn id="16" dur="1000"/>
                                        <p:tgtEl>
                                          <p:spTgt spid="31"/>
                                        </p:tgtEl>
                                        <p:attrNameLst>
                                          <p:attrName>ppt_h</p:attrName>
                                        </p:attrNameLst>
                                      </p:cBhvr>
                                      <p:tavLst>
                                        <p:tav tm="0">
                                          <p:val>
                                            <p:strVal val="ppt_h"/>
                                          </p:val>
                                        </p:tav>
                                        <p:tav tm="100000">
                                          <p:val>
                                            <p:fltVal val="0"/>
                                          </p:val>
                                        </p:tav>
                                      </p:tavLst>
                                    </p:anim>
                                    <p:anim calcmode="lin" valueType="num">
                                      <p:cBhvr>
                                        <p:cTn id="17" dur="1000"/>
                                        <p:tgtEl>
                                          <p:spTgt spid="31"/>
                                        </p:tgtEl>
                                        <p:attrNameLst>
                                          <p:attrName>style.rotation</p:attrName>
                                        </p:attrNameLst>
                                      </p:cBhvr>
                                      <p:tavLst>
                                        <p:tav tm="0">
                                          <p:val>
                                            <p:fltVal val="0"/>
                                          </p:val>
                                        </p:tav>
                                        <p:tav tm="100000">
                                          <p:val>
                                            <p:fltVal val="90"/>
                                          </p:val>
                                        </p:tav>
                                      </p:tavLst>
                                    </p:anim>
                                    <p:animEffect transition="out" filter="fade">
                                      <p:cBhvr>
                                        <p:cTn id="18" dur="1000"/>
                                        <p:tgtEl>
                                          <p:spTgt spid="31"/>
                                        </p:tgtEl>
                                      </p:cBhvr>
                                    </p:animEffect>
                                    <p:set>
                                      <p:cBhvr>
                                        <p:cTn id="1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2"/>
                                        </p:tgtEl>
                                        <p:attrNameLst>
                                          <p:attrName>ppt_w</p:attrName>
                                        </p:attrNameLst>
                                      </p:cBhvr>
                                      <p:tavLst>
                                        <p:tav tm="0">
                                          <p:val>
                                            <p:strVal val="ppt_w"/>
                                          </p:val>
                                        </p:tav>
                                        <p:tav tm="100000">
                                          <p:val>
                                            <p:fltVal val="0"/>
                                          </p:val>
                                        </p:tav>
                                      </p:tavLst>
                                    </p:anim>
                                    <p:anim calcmode="lin" valueType="num">
                                      <p:cBhvr>
                                        <p:cTn id="25" dur="1000"/>
                                        <p:tgtEl>
                                          <p:spTgt spid="32"/>
                                        </p:tgtEl>
                                        <p:attrNameLst>
                                          <p:attrName>ppt_h</p:attrName>
                                        </p:attrNameLst>
                                      </p:cBhvr>
                                      <p:tavLst>
                                        <p:tav tm="0">
                                          <p:val>
                                            <p:strVal val="ppt_h"/>
                                          </p:val>
                                        </p:tav>
                                        <p:tav tm="100000">
                                          <p:val>
                                            <p:fltVal val="0"/>
                                          </p:val>
                                        </p:tav>
                                      </p:tavLst>
                                    </p:anim>
                                    <p:anim calcmode="lin" valueType="num">
                                      <p:cBhvr>
                                        <p:cTn id="26" dur="1000"/>
                                        <p:tgtEl>
                                          <p:spTgt spid="32"/>
                                        </p:tgtEl>
                                        <p:attrNameLst>
                                          <p:attrName>style.rotation</p:attrName>
                                        </p:attrNameLst>
                                      </p:cBhvr>
                                      <p:tavLst>
                                        <p:tav tm="0">
                                          <p:val>
                                            <p:fltVal val="0"/>
                                          </p:val>
                                        </p:tav>
                                        <p:tav tm="100000">
                                          <p:val>
                                            <p:fltVal val="90"/>
                                          </p:val>
                                        </p:tav>
                                      </p:tavLst>
                                    </p:anim>
                                    <p:animEffect transition="out" filter="fade">
                                      <p:cBhvr>
                                        <p:cTn id="27" dur="1000"/>
                                        <p:tgtEl>
                                          <p:spTgt spid="32"/>
                                        </p:tgtEl>
                                      </p:cBhvr>
                                    </p:animEffect>
                                    <p:set>
                                      <p:cBhvr>
                                        <p:cTn id="28"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27"/>
                                        </p:tgtEl>
                                        <p:attrNameLst>
                                          <p:attrName>ppt_w</p:attrName>
                                        </p:attrNameLst>
                                      </p:cBhvr>
                                      <p:tavLst>
                                        <p:tav tm="0">
                                          <p:val>
                                            <p:strVal val="ppt_w"/>
                                          </p:val>
                                        </p:tav>
                                        <p:tav tm="100000">
                                          <p:val>
                                            <p:fltVal val="0"/>
                                          </p:val>
                                        </p:tav>
                                      </p:tavLst>
                                    </p:anim>
                                    <p:anim calcmode="lin" valueType="num">
                                      <p:cBhvr>
                                        <p:cTn id="34" dur="1000"/>
                                        <p:tgtEl>
                                          <p:spTgt spid="27"/>
                                        </p:tgtEl>
                                        <p:attrNameLst>
                                          <p:attrName>ppt_h</p:attrName>
                                        </p:attrNameLst>
                                      </p:cBhvr>
                                      <p:tavLst>
                                        <p:tav tm="0">
                                          <p:val>
                                            <p:strVal val="ppt_h"/>
                                          </p:val>
                                        </p:tav>
                                        <p:tav tm="100000">
                                          <p:val>
                                            <p:fltVal val="0"/>
                                          </p:val>
                                        </p:tav>
                                      </p:tavLst>
                                    </p:anim>
                                    <p:anim calcmode="lin" valueType="num">
                                      <p:cBhvr>
                                        <p:cTn id="35" dur="1000"/>
                                        <p:tgtEl>
                                          <p:spTgt spid="27"/>
                                        </p:tgtEl>
                                        <p:attrNameLst>
                                          <p:attrName>style.rotation</p:attrName>
                                        </p:attrNameLst>
                                      </p:cBhvr>
                                      <p:tavLst>
                                        <p:tav tm="0">
                                          <p:val>
                                            <p:fltVal val="0"/>
                                          </p:val>
                                        </p:tav>
                                        <p:tav tm="100000">
                                          <p:val>
                                            <p:fltVal val="90"/>
                                          </p:val>
                                        </p:tav>
                                      </p:tavLst>
                                    </p:anim>
                                    <p:animEffect transition="out" filter="fade">
                                      <p:cBhvr>
                                        <p:cTn id="36" dur="1000"/>
                                        <p:tgtEl>
                                          <p:spTgt spid="27"/>
                                        </p:tgtEl>
                                      </p:cBhvr>
                                    </p:animEffect>
                                    <p:set>
                                      <p:cBhvr>
                                        <p:cTn id="37"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28"/>
                                        </p:tgtEl>
                                        <p:attrNameLst>
                                          <p:attrName>ppt_w</p:attrName>
                                        </p:attrNameLst>
                                      </p:cBhvr>
                                      <p:tavLst>
                                        <p:tav tm="0">
                                          <p:val>
                                            <p:strVal val="ppt_w"/>
                                          </p:val>
                                        </p:tav>
                                        <p:tav tm="100000">
                                          <p:val>
                                            <p:fltVal val="0"/>
                                          </p:val>
                                        </p:tav>
                                      </p:tavLst>
                                    </p:anim>
                                    <p:anim calcmode="lin" valueType="num">
                                      <p:cBhvr>
                                        <p:cTn id="43" dur="1000"/>
                                        <p:tgtEl>
                                          <p:spTgt spid="28"/>
                                        </p:tgtEl>
                                        <p:attrNameLst>
                                          <p:attrName>ppt_h</p:attrName>
                                        </p:attrNameLst>
                                      </p:cBhvr>
                                      <p:tavLst>
                                        <p:tav tm="0">
                                          <p:val>
                                            <p:strVal val="ppt_h"/>
                                          </p:val>
                                        </p:tav>
                                        <p:tav tm="100000">
                                          <p:val>
                                            <p:fltVal val="0"/>
                                          </p:val>
                                        </p:tav>
                                      </p:tavLst>
                                    </p:anim>
                                    <p:anim calcmode="lin" valueType="num">
                                      <p:cBhvr>
                                        <p:cTn id="44" dur="1000"/>
                                        <p:tgtEl>
                                          <p:spTgt spid="28"/>
                                        </p:tgtEl>
                                        <p:attrNameLst>
                                          <p:attrName>style.rotation</p:attrName>
                                        </p:attrNameLst>
                                      </p:cBhvr>
                                      <p:tavLst>
                                        <p:tav tm="0">
                                          <p:val>
                                            <p:fltVal val="0"/>
                                          </p:val>
                                        </p:tav>
                                        <p:tav tm="100000">
                                          <p:val>
                                            <p:fltVal val="90"/>
                                          </p:val>
                                        </p:tav>
                                      </p:tavLst>
                                    </p:anim>
                                    <p:animEffect transition="out" filter="fade">
                                      <p:cBhvr>
                                        <p:cTn id="45" dur="1000"/>
                                        <p:tgtEl>
                                          <p:spTgt spid="28"/>
                                        </p:tgtEl>
                                      </p:cBhvr>
                                    </p:animEffect>
                                    <p:set>
                                      <p:cBhvr>
                                        <p:cTn id="46"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28"/>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29"/>
                                        </p:tgtEl>
                                        <p:attrNameLst>
                                          <p:attrName>ppt_w</p:attrName>
                                        </p:attrNameLst>
                                      </p:cBhvr>
                                      <p:tavLst>
                                        <p:tav tm="0">
                                          <p:val>
                                            <p:strVal val="ppt_w"/>
                                          </p:val>
                                        </p:tav>
                                        <p:tav tm="100000">
                                          <p:val>
                                            <p:fltVal val="0"/>
                                          </p:val>
                                        </p:tav>
                                      </p:tavLst>
                                    </p:anim>
                                    <p:anim calcmode="lin" valueType="num">
                                      <p:cBhvr>
                                        <p:cTn id="52" dur="1000"/>
                                        <p:tgtEl>
                                          <p:spTgt spid="29"/>
                                        </p:tgtEl>
                                        <p:attrNameLst>
                                          <p:attrName>ppt_h</p:attrName>
                                        </p:attrNameLst>
                                      </p:cBhvr>
                                      <p:tavLst>
                                        <p:tav tm="0">
                                          <p:val>
                                            <p:strVal val="ppt_h"/>
                                          </p:val>
                                        </p:tav>
                                        <p:tav tm="100000">
                                          <p:val>
                                            <p:fltVal val="0"/>
                                          </p:val>
                                        </p:tav>
                                      </p:tavLst>
                                    </p:anim>
                                    <p:anim calcmode="lin" valueType="num">
                                      <p:cBhvr>
                                        <p:cTn id="53" dur="1000"/>
                                        <p:tgtEl>
                                          <p:spTgt spid="29"/>
                                        </p:tgtEl>
                                        <p:attrNameLst>
                                          <p:attrName>style.rotation</p:attrName>
                                        </p:attrNameLst>
                                      </p:cBhvr>
                                      <p:tavLst>
                                        <p:tav tm="0">
                                          <p:val>
                                            <p:fltVal val="0"/>
                                          </p:val>
                                        </p:tav>
                                        <p:tav tm="100000">
                                          <p:val>
                                            <p:fltVal val="90"/>
                                          </p:val>
                                        </p:tav>
                                      </p:tavLst>
                                    </p:anim>
                                    <p:animEffect transition="out" filter="fade">
                                      <p:cBhvr>
                                        <p:cTn id="54" dur="1000"/>
                                        <p:tgtEl>
                                          <p:spTgt spid="29"/>
                                        </p:tgtEl>
                                      </p:cBhvr>
                                    </p:animEffect>
                                    <p:set>
                                      <p:cBhvr>
                                        <p:cTn id="55"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randombar(horizontal)">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xit" presetSubtype="0" fill="hold" grpId="1" nodeType="clickEffect">
                                  <p:stCondLst>
                                    <p:cond delay="0"/>
                                  </p:stCondLst>
                                  <p:childTnLst>
                                    <p:anim calcmode="lin" valueType="num">
                                      <p:cBhvr>
                                        <p:cTn id="65" dur="1000"/>
                                        <p:tgtEl>
                                          <p:spTgt spid="33"/>
                                        </p:tgtEl>
                                        <p:attrNameLst>
                                          <p:attrName>ppt_w</p:attrName>
                                        </p:attrNameLst>
                                      </p:cBhvr>
                                      <p:tavLst>
                                        <p:tav tm="0">
                                          <p:val>
                                            <p:strVal val="ppt_w"/>
                                          </p:val>
                                        </p:tav>
                                        <p:tav tm="100000">
                                          <p:val>
                                            <p:fltVal val="0"/>
                                          </p:val>
                                        </p:tav>
                                      </p:tavLst>
                                    </p:anim>
                                    <p:anim calcmode="lin" valueType="num">
                                      <p:cBhvr>
                                        <p:cTn id="66" dur="1000"/>
                                        <p:tgtEl>
                                          <p:spTgt spid="33"/>
                                        </p:tgtEl>
                                        <p:attrNameLst>
                                          <p:attrName>ppt_h</p:attrName>
                                        </p:attrNameLst>
                                      </p:cBhvr>
                                      <p:tavLst>
                                        <p:tav tm="0">
                                          <p:val>
                                            <p:strVal val="ppt_h"/>
                                          </p:val>
                                        </p:tav>
                                        <p:tav tm="100000">
                                          <p:val>
                                            <p:fltVal val="0"/>
                                          </p:val>
                                        </p:tav>
                                      </p:tavLst>
                                    </p:anim>
                                    <p:anim calcmode="lin" valueType="num">
                                      <p:cBhvr>
                                        <p:cTn id="67" dur="1000"/>
                                        <p:tgtEl>
                                          <p:spTgt spid="33"/>
                                        </p:tgtEl>
                                        <p:attrNameLst>
                                          <p:attrName>style.rotation</p:attrName>
                                        </p:attrNameLst>
                                      </p:cBhvr>
                                      <p:tavLst>
                                        <p:tav tm="0">
                                          <p:val>
                                            <p:fltVal val="0"/>
                                          </p:val>
                                        </p:tav>
                                        <p:tav tm="100000">
                                          <p:val>
                                            <p:fltVal val="90"/>
                                          </p:val>
                                        </p:tav>
                                      </p:tavLst>
                                    </p:anim>
                                    <p:animEffect transition="out" filter="fade">
                                      <p:cBhvr>
                                        <p:cTn id="68" dur="1000"/>
                                        <p:tgtEl>
                                          <p:spTgt spid="33"/>
                                        </p:tgtEl>
                                      </p:cBhvr>
                                    </p:animEffect>
                                    <p:set>
                                      <p:cBhvr>
                                        <p:cTn id="69"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0" restart="whenNotActive" fill="hold" evtFilter="cancelBubble" nodeType="interactiveSeq">
                <p:stCondLst>
                  <p:cond evt="onClick" delay="0">
                    <p:tgtEl>
                      <p:spTgt spid="41"/>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randombar(horizontal)">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xit" presetSubtype="0" fill="hold" grpId="1" nodeType="clickEffect">
                                  <p:stCondLst>
                                    <p:cond delay="0"/>
                                  </p:stCondLst>
                                  <p:childTnLst>
                                    <p:anim calcmode="lin" valueType="num">
                                      <p:cBhvr>
                                        <p:cTn id="79" dur="1000"/>
                                        <p:tgtEl>
                                          <p:spTgt spid="36"/>
                                        </p:tgtEl>
                                        <p:attrNameLst>
                                          <p:attrName>ppt_w</p:attrName>
                                        </p:attrNameLst>
                                      </p:cBhvr>
                                      <p:tavLst>
                                        <p:tav tm="0">
                                          <p:val>
                                            <p:strVal val="ppt_w"/>
                                          </p:val>
                                        </p:tav>
                                        <p:tav tm="100000">
                                          <p:val>
                                            <p:fltVal val="0"/>
                                          </p:val>
                                        </p:tav>
                                      </p:tavLst>
                                    </p:anim>
                                    <p:anim calcmode="lin" valueType="num">
                                      <p:cBhvr>
                                        <p:cTn id="80" dur="1000"/>
                                        <p:tgtEl>
                                          <p:spTgt spid="36"/>
                                        </p:tgtEl>
                                        <p:attrNameLst>
                                          <p:attrName>ppt_h</p:attrName>
                                        </p:attrNameLst>
                                      </p:cBhvr>
                                      <p:tavLst>
                                        <p:tav tm="0">
                                          <p:val>
                                            <p:strVal val="ppt_h"/>
                                          </p:val>
                                        </p:tav>
                                        <p:tav tm="100000">
                                          <p:val>
                                            <p:fltVal val="0"/>
                                          </p:val>
                                        </p:tav>
                                      </p:tavLst>
                                    </p:anim>
                                    <p:anim calcmode="lin" valueType="num">
                                      <p:cBhvr>
                                        <p:cTn id="81" dur="1000"/>
                                        <p:tgtEl>
                                          <p:spTgt spid="36"/>
                                        </p:tgtEl>
                                        <p:attrNameLst>
                                          <p:attrName>style.rotation</p:attrName>
                                        </p:attrNameLst>
                                      </p:cBhvr>
                                      <p:tavLst>
                                        <p:tav tm="0">
                                          <p:val>
                                            <p:fltVal val="0"/>
                                          </p:val>
                                        </p:tav>
                                        <p:tav tm="100000">
                                          <p:val>
                                            <p:fltVal val="90"/>
                                          </p:val>
                                        </p:tav>
                                      </p:tavLst>
                                    </p:anim>
                                    <p:animEffect transition="out" filter="fade">
                                      <p:cBhvr>
                                        <p:cTn id="82" dur="1000"/>
                                        <p:tgtEl>
                                          <p:spTgt spid="36"/>
                                        </p:tgtEl>
                                      </p:cBhvr>
                                    </p:animEffect>
                                    <p:set>
                                      <p:cBhvr>
                                        <p:cTn id="8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4" restart="whenNotActive" fill="hold" evtFilter="cancelBubble" nodeType="interactiveSeq">
                <p:stCondLst>
                  <p:cond evt="onClick" delay="0">
                    <p:tgtEl>
                      <p:spTgt spid="40"/>
                    </p:tgtEl>
                  </p:cond>
                </p:stCondLst>
                <p:endSync evt="end" delay="0">
                  <p:rtn val="all"/>
                </p:endSync>
                <p:childTnLst>
                  <p:par>
                    <p:cTn id="85" fill="hold">
                      <p:stCondLst>
                        <p:cond delay="0"/>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randombar(horizontal)">
                                      <p:cBhvr>
                                        <p:cTn id="89" dur="500"/>
                                        <p:tgtEl>
                                          <p:spTgt spid="37"/>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xit" presetSubtype="0" fill="hold" grpId="1" nodeType="clickEffect">
                                  <p:stCondLst>
                                    <p:cond delay="0"/>
                                  </p:stCondLst>
                                  <p:childTnLst>
                                    <p:anim calcmode="lin" valueType="num">
                                      <p:cBhvr>
                                        <p:cTn id="93" dur="1000"/>
                                        <p:tgtEl>
                                          <p:spTgt spid="37"/>
                                        </p:tgtEl>
                                        <p:attrNameLst>
                                          <p:attrName>ppt_w</p:attrName>
                                        </p:attrNameLst>
                                      </p:cBhvr>
                                      <p:tavLst>
                                        <p:tav tm="0">
                                          <p:val>
                                            <p:strVal val="ppt_w"/>
                                          </p:val>
                                        </p:tav>
                                        <p:tav tm="100000">
                                          <p:val>
                                            <p:fltVal val="0"/>
                                          </p:val>
                                        </p:tav>
                                      </p:tavLst>
                                    </p:anim>
                                    <p:anim calcmode="lin" valueType="num">
                                      <p:cBhvr>
                                        <p:cTn id="94" dur="1000"/>
                                        <p:tgtEl>
                                          <p:spTgt spid="37"/>
                                        </p:tgtEl>
                                        <p:attrNameLst>
                                          <p:attrName>ppt_h</p:attrName>
                                        </p:attrNameLst>
                                      </p:cBhvr>
                                      <p:tavLst>
                                        <p:tav tm="0">
                                          <p:val>
                                            <p:strVal val="ppt_h"/>
                                          </p:val>
                                        </p:tav>
                                        <p:tav tm="100000">
                                          <p:val>
                                            <p:fltVal val="0"/>
                                          </p:val>
                                        </p:tav>
                                      </p:tavLst>
                                    </p:anim>
                                    <p:anim calcmode="lin" valueType="num">
                                      <p:cBhvr>
                                        <p:cTn id="95" dur="1000"/>
                                        <p:tgtEl>
                                          <p:spTgt spid="37"/>
                                        </p:tgtEl>
                                        <p:attrNameLst>
                                          <p:attrName>style.rotation</p:attrName>
                                        </p:attrNameLst>
                                      </p:cBhvr>
                                      <p:tavLst>
                                        <p:tav tm="0">
                                          <p:val>
                                            <p:fltVal val="0"/>
                                          </p:val>
                                        </p:tav>
                                        <p:tav tm="100000">
                                          <p:val>
                                            <p:fltVal val="90"/>
                                          </p:val>
                                        </p:tav>
                                      </p:tavLst>
                                    </p:anim>
                                    <p:animEffect transition="out" filter="fade">
                                      <p:cBhvr>
                                        <p:cTn id="96" dur="1000"/>
                                        <p:tgtEl>
                                          <p:spTgt spid="37"/>
                                        </p:tgtEl>
                                      </p:cBhvr>
                                    </p:animEffect>
                                    <p:set>
                                      <p:cBhvr>
                                        <p:cTn id="97"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8" restart="whenNotActive" fill="hold" evtFilter="cancelBubble" nodeType="interactiveSeq">
                <p:stCondLst>
                  <p:cond evt="onClick" delay="0">
                    <p:tgtEl>
                      <p:spTgt spid="43"/>
                    </p:tgtEl>
                  </p:cond>
                </p:stCondLst>
                <p:endSync evt="end" delay="0">
                  <p:rtn val="all"/>
                </p:endSync>
                <p:childTnLst>
                  <p:par>
                    <p:cTn id="99" fill="hold">
                      <p:stCondLst>
                        <p:cond delay="0"/>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randombar(horizontal)">
                                      <p:cBhvr>
                                        <p:cTn id="103" dur="500"/>
                                        <p:tgtEl>
                                          <p:spTgt spid="38"/>
                                        </p:tgtEl>
                                      </p:cBhvr>
                                    </p:animEffect>
                                  </p:childTnLst>
                                </p:cTn>
                              </p:par>
                            </p:childTnLst>
                          </p:cTn>
                        </p:par>
                      </p:childTnLst>
                    </p:cTn>
                  </p:par>
                  <p:par>
                    <p:cTn id="104" fill="hold">
                      <p:stCondLst>
                        <p:cond delay="indefinite"/>
                      </p:stCondLst>
                      <p:childTnLst>
                        <p:par>
                          <p:cTn id="105" fill="hold">
                            <p:stCondLst>
                              <p:cond delay="0"/>
                            </p:stCondLst>
                            <p:childTnLst>
                              <p:par>
                                <p:cTn id="106" presetID="31" presetClass="exit" presetSubtype="0" fill="hold" grpId="1" nodeType="clickEffect">
                                  <p:stCondLst>
                                    <p:cond delay="0"/>
                                  </p:stCondLst>
                                  <p:childTnLst>
                                    <p:anim calcmode="lin" valueType="num">
                                      <p:cBhvr>
                                        <p:cTn id="107" dur="1000"/>
                                        <p:tgtEl>
                                          <p:spTgt spid="38"/>
                                        </p:tgtEl>
                                        <p:attrNameLst>
                                          <p:attrName>ppt_w</p:attrName>
                                        </p:attrNameLst>
                                      </p:cBhvr>
                                      <p:tavLst>
                                        <p:tav tm="0">
                                          <p:val>
                                            <p:strVal val="ppt_w"/>
                                          </p:val>
                                        </p:tav>
                                        <p:tav tm="100000">
                                          <p:val>
                                            <p:fltVal val="0"/>
                                          </p:val>
                                        </p:tav>
                                      </p:tavLst>
                                    </p:anim>
                                    <p:anim calcmode="lin" valueType="num">
                                      <p:cBhvr>
                                        <p:cTn id="108" dur="1000"/>
                                        <p:tgtEl>
                                          <p:spTgt spid="38"/>
                                        </p:tgtEl>
                                        <p:attrNameLst>
                                          <p:attrName>ppt_h</p:attrName>
                                        </p:attrNameLst>
                                      </p:cBhvr>
                                      <p:tavLst>
                                        <p:tav tm="0">
                                          <p:val>
                                            <p:strVal val="ppt_h"/>
                                          </p:val>
                                        </p:tav>
                                        <p:tav tm="100000">
                                          <p:val>
                                            <p:fltVal val="0"/>
                                          </p:val>
                                        </p:tav>
                                      </p:tavLst>
                                    </p:anim>
                                    <p:anim calcmode="lin" valueType="num">
                                      <p:cBhvr>
                                        <p:cTn id="109" dur="1000"/>
                                        <p:tgtEl>
                                          <p:spTgt spid="38"/>
                                        </p:tgtEl>
                                        <p:attrNameLst>
                                          <p:attrName>style.rotation</p:attrName>
                                        </p:attrNameLst>
                                      </p:cBhvr>
                                      <p:tavLst>
                                        <p:tav tm="0">
                                          <p:val>
                                            <p:fltVal val="0"/>
                                          </p:val>
                                        </p:tav>
                                        <p:tav tm="100000">
                                          <p:val>
                                            <p:fltVal val="90"/>
                                          </p:val>
                                        </p:tav>
                                      </p:tavLst>
                                    </p:anim>
                                    <p:animEffect transition="out" filter="fade">
                                      <p:cBhvr>
                                        <p:cTn id="110" dur="1000"/>
                                        <p:tgtEl>
                                          <p:spTgt spid="38"/>
                                        </p:tgtEl>
                                      </p:cBhvr>
                                    </p:animEffect>
                                    <p:set>
                                      <p:cBhvr>
                                        <p:cTn id="11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12" restart="whenNotActive" fill="hold" evtFilter="cancelBubble" nodeType="interactiveSeq">
                <p:stCondLst>
                  <p:cond evt="onClick" delay="0">
                    <p:tgtEl>
                      <p:spTgt spid="44"/>
                    </p:tgtEl>
                  </p:cond>
                </p:stCondLst>
                <p:endSync evt="end" delay="0">
                  <p:rtn val="all"/>
                </p:endSync>
                <p:childTnLst>
                  <p:par>
                    <p:cTn id="113" fill="hold">
                      <p:stCondLst>
                        <p:cond delay="0"/>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randombar(horizontal)">
                                      <p:cBhvr>
                                        <p:cTn id="117" dur="500"/>
                                        <p:tgtEl>
                                          <p:spTgt spid="35"/>
                                        </p:tgtEl>
                                      </p:cBhvr>
                                    </p:animEffect>
                                  </p:childTnLst>
                                </p:cTn>
                              </p:par>
                            </p:childTnLst>
                          </p:cTn>
                        </p:par>
                      </p:childTnLst>
                    </p:cTn>
                  </p:par>
                  <p:par>
                    <p:cTn id="118" fill="hold">
                      <p:stCondLst>
                        <p:cond delay="indefinite"/>
                      </p:stCondLst>
                      <p:childTnLst>
                        <p:par>
                          <p:cTn id="119" fill="hold">
                            <p:stCondLst>
                              <p:cond delay="0"/>
                            </p:stCondLst>
                            <p:childTnLst>
                              <p:par>
                                <p:cTn id="120" presetID="31" presetClass="exit" presetSubtype="0" fill="hold" grpId="1" nodeType="clickEffect">
                                  <p:stCondLst>
                                    <p:cond delay="0"/>
                                  </p:stCondLst>
                                  <p:childTnLst>
                                    <p:anim calcmode="lin" valueType="num">
                                      <p:cBhvr>
                                        <p:cTn id="121" dur="1000"/>
                                        <p:tgtEl>
                                          <p:spTgt spid="35"/>
                                        </p:tgtEl>
                                        <p:attrNameLst>
                                          <p:attrName>ppt_w</p:attrName>
                                        </p:attrNameLst>
                                      </p:cBhvr>
                                      <p:tavLst>
                                        <p:tav tm="0">
                                          <p:val>
                                            <p:strVal val="ppt_w"/>
                                          </p:val>
                                        </p:tav>
                                        <p:tav tm="100000">
                                          <p:val>
                                            <p:fltVal val="0"/>
                                          </p:val>
                                        </p:tav>
                                      </p:tavLst>
                                    </p:anim>
                                    <p:anim calcmode="lin" valueType="num">
                                      <p:cBhvr>
                                        <p:cTn id="122" dur="1000"/>
                                        <p:tgtEl>
                                          <p:spTgt spid="35"/>
                                        </p:tgtEl>
                                        <p:attrNameLst>
                                          <p:attrName>ppt_h</p:attrName>
                                        </p:attrNameLst>
                                      </p:cBhvr>
                                      <p:tavLst>
                                        <p:tav tm="0">
                                          <p:val>
                                            <p:strVal val="ppt_h"/>
                                          </p:val>
                                        </p:tav>
                                        <p:tav tm="100000">
                                          <p:val>
                                            <p:fltVal val="0"/>
                                          </p:val>
                                        </p:tav>
                                      </p:tavLst>
                                    </p:anim>
                                    <p:anim calcmode="lin" valueType="num">
                                      <p:cBhvr>
                                        <p:cTn id="123" dur="1000"/>
                                        <p:tgtEl>
                                          <p:spTgt spid="35"/>
                                        </p:tgtEl>
                                        <p:attrNameLst>
                                          <p:attrName>style.rotation</p:attrName>
                                        </p:attrNameLst>
                                      </p:cBhvr>
                                      <p:tavLst>
                                        <p:tav tm="0">
                                          <p:val>
                                            <p:fltVal val="0"/>
                                          </p:val>
                                        </p:tav>
                                        <p:tav tm="100000">
                                          <p:val>
                                            <p:fltVal val="90"/>
                                          </p:val>
                                        </p:tav>
                                      </p:tavLst>
                                    </p:anim>
                                    <p:animEffect transition="out" filter="fade">
                                      <p:cBhvr>
                                        <p:cTn id="124" dur="1000"/>
                                        <p:tgtEl>
                                          <p:spTgt spid="35"/>
                                        </p:tgtEl>
                                      </p:cBhvr>
                                    </p:animEffect>
                                    <p:set>
                                      <p:cBhvr>
                                        <p:cTn id="125"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26" restart="whenNotActive" fill="hold" evtFilter="cancelBubble" nodeType="interactiveSeq">
                <p:stCondLst>
                  <p:cond evt="onClick" delay="0">
                    <p:tgtEl>
                      <p:spTgt spid="42"/>
                    </p:tgtEl>
                  </p:cond>
                </p:stCondLst>
                <p:endSync evt="end" delay="0">
                  <p:rtn val="all"/>
                </p:endSync>
                <p:childTnLst>
                  <p:par>
                    <p:cTn id="127" fill="hold">
                      <p:stCondLst>
                        <p:cond delay="0"/>
                      </p:stCondLst>
                      <p:childTnLst>
                        <p:par>
                          <p:cTn id="128" fill="hold">
                            <p:stCondLst>
                              <p:cond delay="0"/>
                            </p:stCondLst>
                            <p:childTnLst>
                              <p:par>
                                <p:cTn id="129" presetID="14" presetClass="entr" presetSubtype="10" fill="hold" grpId="0" nodeType="click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randombar(horizontal)">
                                      <p:cBhvr>
                                        <p:cTn id="131" dur="500"/>
                                        <p:tgtEl>
                                          <p:spTgt spid="34"/>
                                        </p:tgtEl>
                                      </p:cBhvr>
                                    </p:animEffect>
                                  </p:childTnLst>
                                </p:cTn>
                              </p:par>
                            </p:childTnLst>
                          </p:cTn>
                        </p:par>
                      </p:childTnLst>
                    </p:cTn>
                  </p:par>
                  <p:par>
                    <p:cTn id="132" fill="hold">
                      <p:stCondLst>
                        <p:cond delay="indefinite"/>
                      </p:stCondLst>
                      <p:childTnLst>
                        <p:par>
                          <p:cTn id="133" fill="hold">
                            <p:stCondLst>
                              <p:cond delay="0"/>
                            </p:stCondLst>
                            <p:childTnLst>
                              <p:par>
                                <p:cTn id="134" presetID="31" presetClass="exit" presetSubtype="0" fill="hold" grpId="1" nodeType="clickEffect">
                                  <p:stCondLst>
                                    <p:cond delay="0"/>
                                  </p:stCondLst>
                                  <p:childTnLst>
                                    <p:anim calcmode="lin" valueType="num">
                                      <p:cBhvr>
                                        <p:cTn id="135" dur="1000"/>
                                        <p:tgtEl>
                                          <p:spTgt spid="34"/>
                                        </p:tgtEl>
                                        <p:attrNameLst>
                                          <p:attrName>ppt_w</p:attrName>
                                        </p:attrNameLst>
                                      </p:cBhvr>
                                      <p:tavLst>
                                        <p:tav tm="0">
                                          <p:val>
                                            <p:strVal val="ppt_w"/>
                                          </p:val>
                                        </p:tav>
                                        <p:tav tm="100000">
                                          <p:val>
                                            <p:fltVal val="0"/>
                                          </p:val>
                                        </p:tav>
                                      </p:tavLst>
                                    </p:anim>
                                    <p:anim calcmode="lin" valueType="num">
                                      <p:cBhvr>
                                        <p:cTn id="136" dur="1000"/>
                                        <p:tgtEl>
                                          <p:spTgt spid="34"/>
                                        </p:tgtEl>
                                        <p:attrNameLst>
                                          <p:attrName>ppt_h</p:attrName>
                                        </p:attrNameLst>
                                      </p:cBhvr>
                                      <p:tavLst>
                                        <p:tav tm="0">
                                          <p:val>
                                            <p:strVal val="ppt_h"/>
                                          </p:val>
                                        </p:tav>
                                        <p:tav tm="100000">
                                          <p:val>
                                            <p:fltVal val="0"/>
                                          </p:val>
                                        </p:tav>
                                      </p:tavLst>
                                    </p:anim>
                                    <p:anim calcmode="lin" valueType="num">
                                      <p:cBhvr>
                                        <p:cTn id="137" dur="1000"/>
                                        <p:tgtEl>
                                          <p:spTgt spid="34"/>
                                        </p:tgtEl>
                                        <p:attrNameLst>
                                          <p:attrName>style.rotation</p:attrName>
                                        </p:attrNameLst>
                                      </p:cBhvr>
                                      <p:tavLst>
                                        <p:tav tm="0">
                                          <p:val>
                                            <p:fltVal val="0"/>
                                          </p:val>
                                        </p:tav>
                                        <p:tav tm="100000">
                                          <p:val>
                                            <p:fltVal val="90"/>
                                          </p:val>
                                        </p:tav>
                                      </p:tavLst>
                                    </p:anim>
                                    <p:animEffect transition="out" filter="fade">
                                      <p:cBhvr>
                                        <p:cTn id="138" dur="1000"/>
                                        <p:tgtEl>
                                          <p:spTgt spid="34"/>
                                        </p:tgtEl>
                                      </p:cBhvr>
                                    </p:animEffect>
                                    <p:set>
                                      <p:cBhvr>
                                        <p:cTn id="139"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36" grpId="0" animBg="1"/>
      <p:bldP spid="36" grpId="1" animBg="1"/>
      <p:bldP spid="37" grpId="0" animBg="1"/>
      <p:bldP spid="37" grpId="1" animBg="1"/>
      <p:bldP spid="38" grpId="0" animBg="1"/>
      <p:bldP spid="38" grpId="1" animBg="1"/>
      <p:bldP spid="33" grpId="0" animBg="1"/>
      <p:bldP spid="33" grpId="1" animBg="1"/>
      <p:bldP spid="34" grpId="0" animBg="1"/>
      <p:bldP spid="34" grpId="1" animBg="1"/>
      <p:bldP spid="35" grpId="0" animBg="1"/>
      <p:bldP spid="35" grpId="1" animBg="1"/>
      <p:bldP spid="27" grpId="0" animBg="1"/>
      <p:bldP spid="28" grpId="0" animBg="1"/>
      <p:bldP spid="29" grpId="0" animBg="1"/>
      <p:bldP spid="30" grpId="0" animBg="1"/>
      <p:bldP spid="31"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92688" y="575228"/>
            <a:ext cx="9955483" cy="5972086"/>
          </a:xfrm>
          <a:prstGeom prst="rect">
            <a:avLst/>
          </a:prstGeom>
        </p:spPr>
      </p:pic>
      <p:pic>
        <p:nvPicPr>
          <p:cNvPr id="15"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1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22"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0075">
            <a:off x="9749914" y="256745"/>
            <a:ext cx="1925502" cy="1770833"/>
          </a:xfrm>
          <a:prstGeom prst="rect">
            <a:avLst/>
          </a:prstGeom>
        </p:spPr>
      </p:pic>
      <p:pic>
        <p:nvPicPr>
          <p:cNvPr id="2" name="图片 1"/>
          <p:cNvPicPr>
            <a:picLocks noChangeAspect="1"/>
          </p:cNvPicPr>
          <p:nvPr/>
        </p:nvPicPr>
        <p:blipFill rotWithShape="1">
          <a:blip r:embed="rId9" cstate="print">
            <a:extLst>
              <a:ext uri="{28A0092B-C50C-407E-A947-70E740481C1C}">
                <a14:useLocalDpi xmlns:a14="http://schemas.microsoft.com/office/drawing/2010/main" val="0"/>
              </a:ext>
            </a:extLst>
          </a:blip>
          <a:srcRect l="9487" r="11477"/>
          <a:stretch/>
        </p:blipFill>
        <p:spPr>
          <a:xfrm flipH="1">
            <a:off x="152229" y="3192823"/>
            <a:ext cx="2718287" cy="3572016"/>
          </a:xfrm>
          <a:prstGeom prst="rect">
            <a:avLst/>
          </a:prstGeom>
        </p:spPr>
      </p:pic>
      <p:pic>
        <p:nvPicPr>
          <p:cNvPr id="5" name="图片 4"/>
          <p:cNvPicPr>
            <a:picLocks noChangeAspect="1"/>
          </p:cNvPicPr>
          <p:nvPr/>
        </p:nvPicPr>
        <p:blipFill rotWithShape="1">
          <a:blip r:embed="rId10" cstate="print">
            <a:extLst>
              <a:ext uri="{28A0092B-C50C-407E-A947-70E740481C1C}">
                <a14:useLocalDpi xmlns:a14="http://schemas.microsoft.com/office/drawing/2010/main" val="0"/>
              </a:ext>
            </a:extLst>
          </a:blip>
          <a:srcRect t="18031" r="3687" b="9085"/>
          <a:stretch/>
        </p:blipFill>
        <p:spPr>
          <a:xfrm>
            <a:off x="8184864" y="3083690"/>
            <a:ext cx="4021650" cy="3721997"/>
          </a:xfrm>
          <a:prstGeom prst="rect">
            <a:avLst/>
          </a:prstGeom>
        </p:spPr>
      </p:pic>
      <p:pic>
        <p:nvPicPr>
          <p:cNvPr id="8" name="Picture 7">
            <a:extLst>
              <a:ext uri="{FF2B5EF4-FFF2-40B4-BE49-F238E27FC236}">
                <a16:creationId xmlns:a16="http://schemas.microsoft.com/office/drawing/2014/main" id="{95F661B6-0E57-3D53-A175-4D8552EE0A5B}"/>
              </a:ext>
            </a:extLst>
          </p:cNvPr>
          <p:cNvPicPr>
            <a:picLocks noChangeAspect="1"/>
          </p:cNvPicPr>
          <p:nvPr/>
        </p:nvPicPr>
        <p:blipFill>
          <a:blip r:embed="rId11"/>
          <a:stretch>
            <a:fillRect/>
          </a:stretch>
        </p:blipFill>
        <p:spPr>
          <a:xfrm>
            <a:off x="3635062" y="0"/>
            <a:ext cx="4291956" cy="1713124"/>
          </a:xfrm>
          <a:prstGeom prst="rect">
            <a:avLst/>
          </a:prstGeom>
        </p:spPr>
      </p:pic>
      <p:pic>
        <p:nvPicPr>
          <p:cNvPr id="9" name="Picture 8">
            <a:extLst>
              <a:ext uri="{FF2B5EF4-FFF2-40B4-BE49-F238E27FC236}">
                <a16:creationId xmlns:a16="http://schemas.microsoft.com/office/drawing/2014/main" id="{1C706B50-AA64-E7D2-A289-910A24235EAA}"/>
              </a:ext>
            </a:extLst>
          </p:cNvPr>
          <p:cNvPicPr>
            <a:picLocks noChangeAspect="1"/>
          </p:cNvPicPr>
          <p:nvPr/>
        </p:nvPicPr>
        <p:blipFill>
          <a:blip r:embed="rId12"/>
          <a:stretch>
            <a:fillRect/>
          </a:stretch>
        </p:blipFill>
        <p:spPr>
          <a:xfrm>
            <a:off x="2255902" y="2142160"/>
            <a:ext cx="6943946" cy="3359187"/>
          </a:xfrm>
          <a:prstGeom prst="rect">
            <a:avLst/>
          </a:prstGeom>
        </p:spPr>
      </p:pic>
    </p:spTree>
    <p:extLst>
      <p:ext uri="{BB962C8B-B14F-4D97-AF65-F5344CB8AC3E}">
        <p14:creationId xmlns:p14="http://schemas.microsoft.com/office/powerpoint/2010/main" val="113129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4" name="图片 3"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7" name="图片 6">
            <a:extLst>
              <a:ext uri="{FF2B5EF4-FFF2-40B4-BE49-F238E27FC236}">
                <a16:creationId xmlns:a16="http://schemas.microsoft.com/office/drawing/2014/main" id="{9BCA056E-FFA0-447E-A670-8FB30D1C4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176" y="0"/>
            <a:ext cx="8702298" cy="5842673"/>
          </a:xfrm>
          <a:prstGeom prst="rect">
            <a:avLst/>
          </a:prstGeom>
        </p:spPr>
      </p:pic>
      <p:pic>
        <p:nvPicPr>
          <p:cNvPr id="2" name="图片 1" descr="图片包含 游戏机, 长凳, 蛋糕, 桌子&#10;&#10;描述已自动生成">
            <a:extLst>
              <a:ext uri="{FF2B5EF4-FFF2-40B4-BE49-F238E27FC236}">
                <a16:creationId xmlns:a16="http://schemas.microsoft.com/office/drawing/2014/main" id="{4DD09419-2985-4FA3-B73F-F9513B6415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432"/>
          <a:stretch/>
        </p:blipFill>
        <p:spPr>
          <a:xfrm>
            <a:off x="8005634" y="2797347"/>
            <a:ext cx="4077262" cy="3733452"/>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143" y="3428217"/>
            <a:ext cx="3653642" cy="3653642"/>
          </a:xfrm>
          <a:prstGeom prst="rect">
            <a:avLst/>
          </a:prstGeom>
        </p:spPr>
      </p:pic>
      <p:pic>
        <p:nvPicPr>
          <p:cNvPr id="13" name="图片 12"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1970" y="630544"/>
            <a:ext cx="1925502" cy="1770833"/>
          </a:xfrm>
          <a:prstGeom prst="rect">
            <a:avLst/>
          </a:prstGeom>
        </p:spPr>
      </p:pic>
      <p:pic>
        <p:nvPicPr>
          <p:cNvPr id="9" name="Picture 8" descr="A neon colored word on a black background&#10;&#10;Description automatically generated">
            <a:extLst>
              <a:ext uri="{FF2B5EF4-FFF2-40B4-BE49-F238E27FC236}">
                <a16:creationId xmlns:a16="http://schemas.microsoft.com/office/drawing/2014/main" id="{746037AE-850E-0202-E330-878F10D92D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6240" y="2033933"/>
            <a:ext cx="6740598" cy="2291333"/>
          </a:xfrm>
          <a:prstGeom prst="rect">
            <a:avLst/>
          </a:prstGeom>
        </p:spPr>
      </p:pic>
    </p:spTree>
    <p:extLst>
      <p:ext uri="{BB962C8B-B14F-4D97-AF65-F5344CB8AC3E}">
        <p14:creationId xmlns:p14="http://schemas.microsoft.com/office/powerpoint/2010/main" val="4245452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3C9823-8208-410D-A57C-116DAF019551}"/>
              </a:ext>
            </a:extLst>
          </p:cNvPr>
          <p:cNvSpPr txBox="1"/>
          <p:nvPr/>
        </p:nvSpPr>
        <p:spPr>
          <a:xfrm>
            <a:off x="1575583" y="700112"/>
            <a:ext cx="9732497" cy="1754326"/>
          </a:xfrm>
          <a:prstGeom prst="rect">
            <a:avLst/>
          </a:prstGeom>
          <a:noFill/>
        </p:spPr>
        <p:txBody>
          <a:bodyPr wrap="square" rtlCol="0">
            <a:spAutoFit/>
          </a:bodyPr>
          <a:lstStyle/>
          <a:p>
            <a:pPr algn="just"/>
            <a:r>
              <a:rPr lang="en-US" sz="3600" b="1" dirty="0">
                <a:solidFill>
                  <a:srgbClr val="002060"/>
                </a:solidFill>
                <a:latin typeface="+mj-lt"/>
              </a:rPr>
              <a:t>      1. </a:t>
            </a:r>
            <a:r>
              <a:rPr lang="vi-VN" sz="3600" b="1" dirty="0">
                <a:solidFill>
                  <a:srgbClr val="002060"/>
                </a:solidFill>
                <a:latin typeface="+mj-lt"/>
              </a:rPr>
              <a:t>Kể tên những đồ chơi của em. Em thích đồ chơi nào nhất? Vì sao?</a:t>
            </a:r>
          </a:p>
          <a:p>
            <a:pPr algn="just"/>
            <a:endParaRPr lang="vi-VN" sz="3600" b="1" dirty="0">
              <a:solidFill>
                <a:srgbClr val="002060"/>
              </a:solidFill>
              <a:latin typeface="+mj-lt"/>
            </a:endParaRPr>
          </a:p>
        </p:txBody>
      </p:sp>
      <p:pic>
        <p:nvPicPr>
          <p:cNvPr id="3" name="Picture 2"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051777" y="565746"/>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C7D3ECA-0F82-43AF-A2C1-083A1B74983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Layer>
                </a14:imgProps>
              </a:ext>
            </a:extLst>
          </a:blip>
          <a:stretch>
            <a:fillRect/>
          </a:stretch>
        </p:blipFill>
        <p:spPr>
          <a:xfrm>
            <a:off x="1512149" y="2068145"/>
            <a:ext cx="9423308" cy="1980363"/>
          </a:xfrm>
          <a:prstGeom prst="rect">
            <a:avLst/>
          </a:prstGeom>
        </p:spPr>
      </p:pic>
      <p:sp>
        <p:nvSpPr>
          <p:cNvPr id="5" name="TextBox 4">
            <a:extLst>
              <a:ext uri="{FF2B5EF4-FFF2-40B4-BE49-F238E27FC236}">
                <a16:creationId xmlns:a16="http://schemas.microsoft.com/office/drawing/2014/main" id="{08AD1D6B-006D-409C-8D56-C9E2A519803E}"/>
              </a:ext>
            </a:extLst>
          </p:cNvPr>
          <p:cNvSpPr txBox="1"/>
          <p:nvPr/>
        </p:nvSpPr>
        <p:spPr>
          <a:xfrm>
            <a:off x="3032742" y="4378764"/>
            <a:ext cx="7821435" cy="1446550"/>
          </a:xfrm>
          <a:prstGeom prst="rect">
            <a:avLst/>
          </a:prstGeom>
          <a:noFill/>
        </p:spPr>
        <p:txBody>
          <a:bodyPr wrap="square" rtlCol="0">
            <a:spAutoFit/>
          </a:bodyPr>
          <a:lstStyle/>
          <a:p>
            <a:r>
              <a:rPr lang="vi-VN" sz="4400" dirty="0">
                <a:solidFill>
                  <a:srgbClr val="FF0000"/>
                </a:solidFill>
                <a:latin typeface="+mj-lt"/>
              </a:rPr>
              <a:t>- Đồ chơi có đặc điểm gì?</a:t>
            </a:r>
          </a:p>
          <a:p>
            <a:r>
              <a:rPr lang="vi-VN" sz="4400" dirty="0">
                <a:solidFill>
                  <a:srgbClr val="FF0000"/>
                </a:solidFill>
                <a:latin typeface="+mj-lt"/>
              </a:rPr>
              <a:t>- Vì sao em thích đồ chơi đó?</a:t>
            </a:r>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3866" y="5029200"/>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577066" y="495256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C8490F10-5CFC-46F0-9F7F-8308DEA6D6C7}"/>
              </a:ext>
            </a:extLst>
          </p:cNvPr>
          <p:cNvPicPr>
            <a:picLocks noChangeAspect="1"/>
          </p:cNvPicPr>
          <p:nvPr/>
        </p:nvPicPr>
        <p:blipFill>
          <a:blip r:embed="rId11"/>
          <a:stretch>
            <a:fillRect/>
          </a:stretch>
        </p:blipFill>
        <p:spPr>
          <a:xfrm>
            <a:off x="3949934" y="1108432"/>
            <a:ext cx="4176122" cy="1268078"/>
          </a:xfrm>
          <a:prstGeom prst="rect">
            <a:avLst/>
          </a:prstGeom>
        </p:spPr>
      </p:pic>
    </p:spTree>
    <p:extLst>
      <p:ext uri="{BB962C8B-B14F-4D97-AF65-F5344CB8AC3E}">
        <p14:creationId xmlns:p14="http://schemas.microsoft.com/office/powerpoint/2010/main" val="80750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14:bounceEnd="40000">
                                          <p:cBhvr additive="base">
                                            <p:cTn id="18"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chíu.wav"/>
                                            </p:tgtEl>
                                          </p:cMediaNode>
                                        </p:audio>
                                      </p:subTnLst>
                                    </p:cTn>
                                  </p:par>
                                </p:childTnLst>
                              </p:cTn>
                            </p:par>
                            <p:par>
                              <p:cTn id="20" fill="hold">
                                <p:stCondLst>
                                  <p:cond delay="75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wipe(down)">
                                          <p:cBhvr>
                                            <p:cTn id="26" dur="500"/>
                                            <p:tgtEl>
                                              <p:spTgt spid="307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14:presetBounceEnd="40000">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14:bounceEnd="40000">
                                          <p:cBhvr additive="base">
                                            <p:cTn id="31"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Trò-chơi-chíu.wav"/>
                                            </p:tgtEl>
                                          </p:cMediaNode>
                                        </p:audio>
                                      </p:subTnLst>
                                    </p:cTn>
                                  </p:par>
                                </p:childTnLst>
                              </p:cTn>
                            </p:par>
                            <p:par>
                              <p:cTn id="33" fill="hold">
                                <p:stCondLst>
                                  <p:cond delay="750"/>
                                </p:stCondLst>
                                <p:childTnLst>
                                  <p:par>
                                    <p:cTn id="34" presetID="22" presetClass="entr" presetSubtype="4"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ou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750" fill="hold"/>
                                            <p:tgtEl>
                                              <p:spTgt spid="35"/>
                                            </p:tgtEl>
                                            <p:attrNameLst>
                                              <p:attrName>ppt_x</p:attrName>
                                            </p:attrNameLst>
                                          </p:cBhvr>
                                          <p:tavLst>
                                            <p:tav tm="0">
                                              <p:val>
                                                <p:strVal val="#ppt_x"/>
                                              </p:val>
                                            </p:tav>
                                            <p:tav tm="100000">
                                              <p:val>
                                                <p:strVal val="#ppt_x"/>
                                              </p:val>
                                            </p:tav>
                                          </p:tavLst>
                                        </p:anim>
                                        <p:anim calcmode="lin" valueType="num">
                                          <p:cBhvr additive="base">
                                            <p:cTn id="29"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5" name="Trò-chơi-chíu.wav"/>
                                            </p:tgtEl>
                                          </p:cMediaNode>
                                        </p:audio>
                                      </p:subTnLst>
                                    </p:cTn>
                                  </p:par>
                                </p:childTnLst>
                              </p:cTn>
                            </p:par>
                            <p:par>
                              <p:cTn id="30" fill="hold">
                                <p:stCondLst>
                                  <p:cond delay="750"/>
                                </p:stCondLst>
                                <p:childTnLst>
                                  <p:par>
                                    <p:cTn id="31" presetID="2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4"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wipe(down)">
                                          <p:cBhvr>
                                            <p:cTn id="36" dur="500"/>
                                            <p:tgtEl>
                                              <p:spTgt spid="307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5" name="Trò-chơi-chíu.wav"/>
                                            </p:tgtEl>
                                          </p:cMediaNode>
                                        </p:audio>
                                      </p:subTnLst>
                                    </p:cTn>
                                  </p:par>
                                </p:childTnLst>
                              </p:cTn>
                            </p:par>
                            <p:par>
                              <p:cTn id="43" fill="hold">
                                <p:stCondLst>
                                  <p:cond delay="750"/>
                                </p:stCondLst>
                                <p:childTnLst>
                                  <p:par>
                                    <p:cTn id="44" presetID="2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par>
                                    <p:cTn id="47" presetID="22" presetClass="entr" presetSubtype="4"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030972D-1A4C-40AF-9233-93EDF29F8E98}"/>
              </a:ext>
            </a:extLst>
          </p:cNvPr>
          <p:cNvSpPr txBox="1"/>
          <p:nvPr/>
        </p:nvSpPr>
        <p:spPr>
          <a:xfrm>
            <a:off x="2574341" y="579417"/>
            <a:ext cx="6798762" cy="477054"/>
          </a:xfrm>
          <a:prstGeom prst="rect">
            <a:avLst/>
          </a:prstGeom>
          <a:noFill/>
        </p:spPr>
        <p:txBody>
          <a:bodyPr wrap="square" rtlCol="0">
            <a:spAutoFit/>
          </a:bodyPr>
          <a:lstStyle/>
          <a:p>
            <a:pPr>
              <a:lnSpc>
                <a:spcPts val="3000"/>
              </a:lnSpc>
              <a:buClr>
                <a:srgbClr val="000000"/>
              </a:buClr>
              <a:buFont typeface="Arial"/>
              <a:buNone/>
            </a:pPr>
            <a:r>
              <a:rPr lang="en-US" sz="2800" b="1" kern="0" dirty="0">
                <a:solidFill>
                  <a:srgbClr val="BAE5E4">
                    <a:lumMod val="50000"/>
                  </a:srgbClr>
                </a:solidFill>
                <a:latin typeface="+mj-lt"/>
                <a:cs typeface="Arial"/>
                <a:sym typeface="Arial"/>
              </a:rPr>
              <a:t>2. </a:t>
            </a:r>
            <a:r>
              <a:rPr lang="vi-VN" sz="2800" b="1" kern="0" dirty="0">
                <a:solidFill>
                  <a:srgbClr val="BAE5E4">
                    <a:lumMod val="50000"/>
                  </a:srgbClr>
                </a:solidFill>
                <a:latin typeface="+mj-lt"/>
                <a:cs typeface="Arial"/>
                <a:sym typeface="Arial"/>
              </a:rPr>
              <a:t>Viết 3 – 4 câu tả đồ chơi của em.</a:t>
            </a:r>
          </a:p>
        </p:txBody>
      </p:sp>
      <p:cxnSp>
        <p:nvCxnSpPr>
          <p:cNvPr id="24" name="Straight Connector 23">
            <a:extLst>
              <a:ext uri="{FF2B5EF4-FFF2-40B4-BE49-F238E27FC236}">
                <a16:creationId xmlns:a16="http://schemas.microsoft.com/office/drawing/2014/main" id="{8EB17523-788F-4C6A-B6E1-376D21282094}"/>
              </a:ext>
            </a:extLst>
          </p:cNvPr>
          <p:cNvCxnSpPr>
            <a:cxnSpLocks/>
            <a:stCxn id="37" idx="3"/>
          </p:cNvCxnSpPr>
          <p:nvPr/>
        </p:nvCxnSpPr>
        <p:spPr>
          <a:xfrm>
            <a:off x="3778715" y="3701091"/>
            <a:ext cx="1356167" cy="0"/>
          </a:xfrm>
          <a:prstGeom prst="line">
            <a:avLst/>
          </a:prstGeom>
          <a:noFill/>
          <a:ln w="76200" cap="flat" cmpd="sng" algn="ctr">
            <a:solidFill>
              <a:srgbClr val="3F9795"/>
            </a:solidFill>
            <a:prstDash val="solid"/>
          </a:ln>
          <a:effectLst/>
        </p:spPr>
      </p:cxnSp>
      <p:cxnSp>
        <p:nvCxnSpPr>
          <p:cNvPr id="25" name="Straight Connector 24">
            <a:extLst>
              <a:ext uri="{FF2B5EF4-FFF2-40B4-BE49-F238E27FC236}">
                <a16:creationId xmlns:a16="http://schemas.microsoft.com/office/drawing/2014/main" id="{888C0C3B-DE61-4DF8-BA15-EED42D54B1A6}"/>
              </a:ext>
            </a:extLst>
          </p:cNvPr>
          <p:cNvCxnSpPr>
            <a:cxnSpLocks/>
          </p:cNvCxnSpPr>
          <p:nvPr/>
        </p:nvCxnSpPr>
        <p:spPr>
          <a:xfrm flipV="1">
            <a:off x="6819055" y="3683976"/>
            <a:ext cx="2107281" cy="17115"/>
          </a:xfrm>
          <a:prstGeom prst="line">
            <a:avLst/>
          </a:prstGeom>
          <a:noFill/>
          <a:ln w="76200" cap="flat" cmpd="sng" algn="ctr">
            <a:solidFill>
              <a:srgbClr val="3F9795"/>
            </a:solidFill>
            <a:prstDash val="solid"/>
          </a:ln>
          <a:effectLst/>
        </p:spPr>
      </p:cxnSp>
      <p:cxnSp>
        <p:nvCxnSpPr>
          <p:cNvPr id="26" name="Straight Connector 25">
            <a:extLst>
              <a:ext uri="{FF2B5EF4-FFF2-40B4-BE49-F238E27FC236}">
                <a16:creationId xmlns:a16="http://schemas.microsoft.com/office/drawing/2014/main" id="{5DDC6B5C-E55F-4E0A-ACD6-6F9FAD79EBFC}"/>
              </a:ext>
            </a:extLst>
          </p:cNvPr>
          <p:cNvCxnSpPr>
            <a:cxnSpLocks/>
            <a:endCxn id="28" idx="4"/>
          </p:cNvCxnSpPr>
          <p:nvPr/>
        </p:nvCxnSpPr>
        <p:spPr>
          <a:xfrm flipV="1">
            <a:off x="5991462" y="4736727"/>
            <a:ext cx="0" cy="325652"/>
          </a:xfrm>
          <a:prstGeom prst="line">
            <a:avLst/>
          </a:prstGeom>
          <a:noFill/>
          <a:ln w="76200" cap="flat" cmpd="sng" algn="ctr">
            <a:solidFill>
              <a:srgbClr val="3F9795"/>
            </a:solidFill>
            <a:prstDash val="solid"/>
          </a:ln>
          <a:effectLst/>
        </p:spPr>
      </p:cxnSp>
      <p:grpSp>
        <p:nvGrpSpPr>
          <p:cNvPr id="27" name="Group 26">
            <a:extLst>
              <a:ext uri="{FF2B5EF4-FFF2-40B4-BE49-F238E27FC236}">
                <a16:creationId xmlns:a16="http://schemas.microsoft.com/office/drawing/2014/main" id="{599E3BB0-1D35-480C-8C15-B58AE76F14BF}"/>
              </a:ext>
            </a:extLst>
          </p:cNvPr>
          <p:cNvGrpSpPr/>
          <p:nvPr/>
        </p:nvGrpSpPr>
        <p:grpSpPr>
          <a:xfrm>
            <a:off x="4935091" y="2632414"/>
            <a:ext cx="2107280" cy="2104313"/>
            <a:chOff x="2736690" y="2050473"/>
            <a:chExt cx="1450117" cy="1146835"/>
          </a:xfrm>
        </p:grpSpPr>
        <p:sp>
          <p:nvSpPr>
            <p:cNvPr id="28" name="Oval 27">
              <a:extLst>
                <a:ext uri="{FF2B5EF4-FFF2-40B4-BE49-F238E27FC236}">
                  <a16:creationId xmlns:a16="http://schemas.microsoft.com/office/drawing/2014/main" id="{DED87DB0-5604-45F0-B360-AF6EEEEFF8D9}"/>
                </a:ext>
              </a:extLst>
            </p:cNvPr>
            <p:cNvSpPr/>
            <p:nvPr/>
          </p:nvSpPr>
          <p:spPr>
            <a:xfrm>
              <a:off x="2826319" y="2050473"/>
              <a:ext cx="1274618" cy="1146835"/>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9" name="TextBox 28">
              <a:extLst>
                <a:ext uri="{FF2B5EF4-FFF2-40B4-BE49-F238E27FC236}">
                  <a16:creationId xmlns:a16="http://schemas.microsoft.com/office/drawing/2014/main" id="{DA3DA2F2-9F15-417E-A5BD-8C750E53E9D7}"/>
                </a:ext>
              </a:extLst>
            </p:cNvPr>
            <p:cNvSpPr txBox="1"/>
            <p:nvPr/>
          </p:nvSpPr>
          <p:spPr>
            <a:xfrm>
              <a:off x="2736690" y="2325499"/>
              <a:ext cx="1450117" cy="7212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mj-lt"/>
                  <a:cs typeface="Arial"/>
                  <a:sym typeface="Arial"/>
                </a:rPr>
                <a:t>Tả đồ chơi</a:t>
              </a:r>
              <a:endParaRPr kumimoji="0" lang="en-VN" sz="40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0" name="Group 29">
            <a:extLst>
              <a:ext uri="{FF2B5EF4-FFF2-40B4-BE49-F238E27FC236}">
                <a16:creationId xmlns:a16="http://schemas.microsoft.com/office/drawing/2014/main" id="{6CF9F96B-D2B0-430A-AD0F-BAEE9807B578}"/>
              </a:ext>
            </a:extLst>
          </p:cNvPr>
          <p:cNvGrpSpPr/>
          <p:nvPr/>
        </p:nvGrpSpPr>
        <p:grpSpPr>
          <a:xfrm>
            <a:off x="8439543" y="2442579"/>
            <a:ext cx="2601831" cy="2733203"/>
            <a:chOff x="4830610" y="1884218"/>
            <a:chExt cx="1825265" cy="1745160"/>
          </a:xfrm>
        </p:grpSpPr>
        <p:sp>
          <p:nvSpPr>
            <p:cNvPr id="31" name="Rounded Rectangle 49">
              <a:extLst>
                <a:ext uri="{FF2B5EF4-FFF2-40B4-BE49-F238E27FC236}">
                  <a16:creationId xmlns:a16="http://schemas.microsoft.com/office/drawing/2014/main" id="{E9CD8AA9-F302-4375-8BB2-11B1A02FDF87}"/>
                </a:ext>
              </a:extLst>
            </p:cNvPr>
            <p:cNvSpPr/>
            <p:nvPr/>
          </p:nvSpPr>
          <p:spPr>
            <a:xfrm>
              <a:off x="4830610" y="1884218"/>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2" name="TextBox 31">
              <a:extLst>
                <a:ext uri="{FF2B5EF4-FFF2-40B4-BE49-F238E27FC236}">
                  <a16:creationId xmlns:a16="http://schemas.microsoft.com/office/drawing/2014/main" id="{55CFCAAF-AA15-41F7-8EDD-67E26C3B7080}"/>
                </a:ext>
              </a:extLst>
            </p:cNvPr>
            <p:cNvSpPr txBox="1"/>
            <p:nvPr/>
          </p:nvSpPr>
          <p:spPr>
            <a:xfrm>
              <a:off x="4851399" y="1919685"/>
              <a:ext cx="1804476" cy="1709693"/>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(2) Nó có đặc điểm gì? (hình dạng, màu sắc, hoạt động, …)</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3" name="Group 32">
            <a:extLst>
              <a:ext uri="{FF2B5EF4-FFF2-40B4-BE49-F238E27FC236}">
                <a16:creationId xmlns:a16="http://schemas.microsoft.com/office/drawing/2014/main" id="{808D11D7-3DA6-4778-91D5-A1B581DE423B}"/>
              </a:ext>
            </a:extLst>
          </p:cNvPr>
          <p:cNvGrpSpPr/>
          <p:nvPr/>
        </p:nvGrpSpPr>
        <p:grpSpPr>
          <a:xfrm>
            <a:off x="3985485" y="5018311"/>
            <a:ext cx="3817009" cy="1511528"/>
            <a:chOff x="1813995" y="3867973"/>
            <a:chExt cx="3299265" cy="965116"/>
          </a:xfrm>
        </p:grpSpPr>
        <p:sp>
          <p:nvSpPr>
            <p:cNvPr id="34" name="Rounded Rectangle 50">
              <a:extLst>
                <a:ext uri="{FF2B5EF4-FFF2-40B4-BE49-F238E27FC236}">
                  <a16:creationId xmlns:a16="http://schemas.microsoft.com/office/drawing/2014/main" id="{80B8F735-02EB-4DFC-8F21-822C062555C8}"/>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5" name="TextBox 34">
              <a:extLst>
                <a:ext uri="{FF2B5EF4-FFF2-40B4-BE49-F238E27FC236}">
                  <a16:creationId xmlns:a16="http://schemas.microsoft.com/office/drawing/2014/main" id="{FEA7B0A9-7A71-4BD8-8791-90DB8147DA00}"/>
                </a:ext>
              </a:extLst>
            </p:cNvPr>
            <p:cNvSpPr txBox="1"/>
            <p:nvPr/>
          </p:nvSpPr>
          <p:spPr>
            <a:xfrm>
              <a:off x="1928825" y="3936409"/>
              <a:ext cx="3018821" cy="884324"/>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(3) Em thường chơi đồ chơi đó vào những lúc nào?</a:t>
              </a:r>
            </a:p>
          </p:txBody>
        </p:sp>
      </p:grpSp>
      <p:grpSp>
        <p:nvGrpSpPr>
          <p:cNvPr id="36" name="Group 35">
            <a:extLst>
              <a:ext uri="{FF2B5EF4-FFF2-40B4-BE49-F238E27FC236}">
                <a16:creationId xmlns:a16="http://schemas.microsoft.com/office/drawing/2014/main" id="{4192615C-BA06-448A-B333-F7468E3290F6}"/>
              </a:ext>
            </a:extLst>
          </p:cNvPr>
          <p:cNvGrpSpPr/>
          <p:nvPr/>
        </p:nvGrpSpPr>
        <p:grpSpPr>
          <a:xfrm>
            <a:off x="1305606" y="2442579"/>
            <a:ext cx="2473109" cy="2517023"/>
            <a:chOff x="-235703" y="1792813"/>
            <a:chExt cx="2244639" cy="1607128"/>
          </a:xfrm>
        </p:grpSpPr>
        <p:sp>
          <p:nvSpPr>
            <p:cNvPr id="37" name="Rounded Rectangle 20">
              <a:extLst>
                <a:ext uri="{FF2B5EF4-FFF2-40B4-BE49-F238E27FC236}">
                  <a16:creationId xmlns:a16="http://schemas.microsoft.com/office/drawing/2014/main" id="{F3E41A66-DD09-40D7-B5A4-FD9704A433B4}"/>
                </a:ext>
              </a:extLst>
            </p:cNvPr>
            <p:cNvSpPr/>
            <p:nvPr/>
          </p:nvSpPr>
          <p:spPr>
            <a:xfrm>
              <a:off x="-212299" y="1792813"/>
              <a:ext cx="2221235"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8" name="TextBox 37">
              <a:extLst>
                <a:ext uri="{FF2B5EF4-FFF2-40B4-BE49-F238E27FC236}">
                  <a16:creationId xmlns:a16="http://schemas.microsoft.com/office/drawing/2014/main" id="{C533521A-72B9-4CD8-A1EB-06E994532C26}"/>
                </a:ext>
              </a:extLst>
            </p:cNvPr>
            <p:cNvSpPr txBox="1"/>
            <p:nvPr/>
          </p:nvSpPr>
          <p:spPr>
            <a:xfrm>
              <a:off x="-235703" y="1948229"/>
              <a:ext cx="2188877" cy="1159447"/>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(4) Tình cảm của em với đồ chơi đó như thế nào?</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cxnSp>
        <p:nvCxnSpPr>
          <p:cNvPr id="39" name="Straight Connector 38">
            <a:extLst>
              <a:ext uri="{FF2B5EF4-FFF2-40B4-BE49-F238E27FC236}">
                <a16:creationId xmlns:a16="http://schemas.microsoft.com/office/drawing/2014/main" id="{7D674BE4-6862-44E3-B09B-3C50FEEFF18E}"/>
              </a:ext>
            </a:extLst>
          </p:cNvPr>
          <p:cNvCxnSpPr>
            <a:cxnSpLocks/>
          </p:cNvCxnSpPr>
          <p:nvPr/>
        </p:nvCxnSpPr>
        <p:spPr>
          <a:xfrm>
            <a:off x="5893990" y="2362969"/>
            <a:ext cx="0" cy="314130"/>
          </a:xfrm>
          <a:prstGeom prst="line">
            <a:avLst/>
          </a:prstGeom>
          <a:noFill/>
          <a:ln w="76200" cap="flat" cmpd="sng" algn="ctr">
            <a:solidFill>
              <a:srgbClr val="3F9795"/>
            </a:solidFill>
            <a:prstDash val="solid"/>
          </a:ln>
          <a:effectLst/>
        </p:spPr>
      </p:cxnSp>
      <p:grpSp>
        <p:nvGrpSpPr>
          <p:cNvPr id="40" name="Group 39">
            <a:extLst>
              <a:ext uri="{FF2B5EF4-FFF2-40B4-BE49-F238E27FC236}">
                <a16:creationId xmlns:a16="http://schemas.microsoft.com/office/drawing/2014/main" id="{83FCAE10-8BB3-4F57-A7E9-4CA936F7294D}"/>
              </a:ext>
            </a:extLst>
          </p:cNvPr>
          <p:cNvGrpSpPr/>
          <p:nvPr/>
        </p:nvGrpSpPr>
        <p:grpSpPr>
          <a:xfrm>
            <a:off x="4576249" y="1101408"/>
            <a:ext cx="2653907" cy="1258511"/>
            <a:chOff x="2282035" y="823636"/>
            <a:chExt cx="2293928" cy="803564"/>
          </a:xfrm>
        </p:grpSpPr>
        <p:sp>
          <p:nvSpPr>
            <p:cNvPr id="41" name="Rounded Rectangle 25">
              <a:extLst>
                <a:ext uri="{FF2B5EF4-FFF2-40B4-BE49-F238E27FC236}">
                  <a16:creationId xmlns:a16="http://schemas.microsoft.com/office/drawing/2014/main" id="{8D19AD90-9BBE-45C4-9D06-398F2BC55BA5}"/>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42" name="TextBox 41">
              <a:extLst>
                <a:ext uri="{FF2B5EF4-FFF2-40B4-BE49-F238E27FC236}">
                  <a16:creationId xmlns:a16="http://schemas.microsoft.com/office/drawing/2014/main" id="{8695D9A9-3CC6-4673-9C54-AB3B5D699D6F}"/>
                </a:ext>
              </a:extLst>
            </p:cNvPr>
            <p:cNvSpPr txBox="1"/>
            <p:nvPr/>
          </p:nvSpPr>
          <p:spPr>
            <a:xfrm>
              <a:off x="2282035" y="826097"/>
              <a:ext cx="2293928" cy="609201"/>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(1) Em chọn tả đồ chơi nào?</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sp>
        <p:nvSpPr>
          <p:cNvPr id="43" name="Oval 42">
            <a:extLst>
              <a:ext uri="{FF2B5EF4-FFF2-40B4-BE49-F238E27FC236}">
                <a16:creationId xmlns:a16="http://schemas.microsoft.com/office/drawing/2014/main" id="{35483790-F60A-4F42-8AC6-1961A99A2D52}"/>
              </a:ext>
            </a:extLst>
          </p:cNvPr>
          <p:cNvSpPr/>
          <p:nvPr/>
        </p:nvSpPr>
        <p:spPr>
          <a:xfrm>
            <a:off x="5122105" y="2740467"/>
            <a:ext cx="1709728" cy="1996258"/>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mj-lt"/>
              <a:ea typeface="+mn-ea"/>
              <a:cs typeface="+mn-cs"/>
              <a:sym typeface="Arial"/>
            </a:endParaRPr>
          </a:p>
        </p:txBody>
      </p:sp>
    </p:spTree>
    <p:extLst>
      <p:ext uri="{BB962C8B-B14F-4D97-AF65-F5344CB8AC3E}">
        <p14:creationId xmlns:p14="http://schemas.microsoft.com/office/powerpoint/2010/main" val="145482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4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1000" fill="hold"/>
                                        <p:tgtEl>
                                          <p:spTgt spid="30"/>
                                        </p:tgtEl>
                                        <p:attrNameLst>
                                          <p:attrName>ppt_w</p:attrName>
                                        </p:attrNameLst>
                                      </p:cBhvr>
                                      <p:tavLst>
                                        <p:tav tm="0">
                                          <p:val>
                                            <p:strVal val="#ppt_w*0.70"/>
                                          </p:val>
                                        </p:tav>
                                        <p:tav tm="100000">
                                          <p:val>
                                            <p:strVal val="#ppt_w"/>
                                          </p:val>
                                        </p:tav>
                                      </p:tavLst>
                                    </p:anim>
                                    <p:anim calcmode="lin" valueType="num">
                                      <p:cBhvr>
                                        <p:cTn id="27" dur="1000" fill="hold"/>
                                        <p:tgtEl>
                                          <p:spTgt spid="30"/>
                                        </p:tgtEl>
                                        <p:attrNameLst>
                                          <p:attrName>ppt_h</p:attrName>
                                        </p:attrNameLst>
                                      </p:cBhvr>
                                      <p:tavLst>
                                        <p:tav tm="0">
                                          <p:val>
                                            <p:strVal val="#ppt_h"/>
                                          </p:val>
                                        </p:tav>
                                        <p:tav tm="100000">
                                          <p:val>
                                            <p:strVal val="#ppt_h"/>
                                          </p:val>
                                        </p:tav>
                                      </p:tavLst>
                                    </p:anim>
                                    <p:animEffect transition="in" filter="fade">
                                      <p:cBhvr>
                                        <p:cTn id="28" dur="10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500"/>
                                        <p:tgtEl>
                                          <p:spTgt spid="26"/>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right)">
                                      <p:cBhvr>
                                        <p:cTn id="44" dur="500"/>
                                        <p:tgtEl>
                                          <p:spTgt spid="24"/>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1000" fill="hold"/>
                                        <p:tgtEl>
                                          <p:spTgt spid="36"/>
                                        </p:tgtEl>
                                        <p:attrNameLst>
                                          <p:attrName>ppt_w</p:attrName>
                                        </p:attrNameLst>
                                      </p:cBhvr>
                                      <p:tavLst>
                                        <p:tav tm="0">
                                          <p:val>
                                            <p:fltVal val="0"/>
                                          </p:val>
                                        </p:tav>
                                        <p:tav tm="100000">
                                          <p:val>
                                            <p:strVal val="#ppt_w"/>
                                          </p:val>
                                        </p:tav>
                                      </p:tavLst>
                                    </p:anim>
                                    <p:anim calcmode="lin" valueType="num">
                                      <p:cBhvr>
                                        <p:cTn id="49" dur="1000" fill="hold"/>
                                        <p:tgtEl>
                                          <p:spTgt spid="36"/>
                                        </p:tgtEl>
                                        <p:attrNameLst>
                                          <p:attrName>ppt_h</p:attrName>
                                        </p:attrNameLst>
                                      </p:cBhvr>
                                      <p:tavLst>
                                        <p:tav tm="0">
                                          <p:val>
                                            <p:fltVal val="0"/>
                                          </p:val>
                                        </p:tav>
                                        <p:tav tm="100000">
                                          <p:val>
                                            <p:strVal val="#ppt_h"/>
                                          </p:val>
                                        </p:tav>
                                      </p:tavLst>
                                    </p:anim>
                                    <p:anim calcmode="lin" valueType="num">
                                      <p:cBhvr>
                                        <p:cTn id="50" dur="1000" fill="hold"/>
                                        <p:tgtEl>
                                          <p:spTgt spid="36"/>
                                        </p:tgtEl>
                                        <p:attrNameLst>
                                          <p:attrName>style.rotation</p:attrName>
                                        </p:attrNameLst>
                                      </p:cBhvr>
                                      <p:tavLst>
                                        <p:tav tm="0">
                                          <p:val>
                                            <p:fltVal val="90"/>
                                          </p:val>
                                        </p:tav>
                                        <p:tav tm="100000">
                                          <p:val>
                                            <p:fltVal val="0"/>
                                          </p:val>
                                        </p:tav>
                                      </p:tavLst>
                                    </p:anim>
                                    <p:animEffect transition="in" filter="fade">
                                      <p:cBhvr>
                                        <p:cTn id="5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B819C-3A00-8F16-E269-673ABA427729}"/>
              </a:ext>
            </a:extLst>
          </p:cNvPr>
          <p:cNvPicPr>
            <a:picLocks noChangeAspect="1"/>
          </p:cNvPicPr>
          <p:nvPr/>
        </p:nvPicPr>
        <p:blipFill>
          <a:blip r:embed="rId2"/>
          <a:stretch>
            <a:fillRect/>
          </a:stretch>
        </p:blipFill>
        <p:spPr>
          <a:xfrm>
            <a:off x="3535680" y="557711"/>
            <a:ext cx="5288771" cy="5822768"/>
          </a:xfrm>
          <a:prstGeom prst="rect">
            <a:avLst/>
          </a:prstGeom>
        </p:spPr>
      </p:pic>
    </p:spTree>
    <p:extLst>
      <p:ext uri="{BB962C8B-B14F-4D97-AF65-F5344CB8AC3E}">
        <p14:creationId xmlns:p14="http://schemas.microsoft.com/office/powerpoint/2010/main" val="267521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1928279"/>
              <a:ext cx="265580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đủ</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4-5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486</Words>
  <Application>Microsoft Office PowerPoint</Application>
  <PresentationFormat>Widescreen</PresentationFormat>
  <Paragraphs>37</Paragraphs>
  <Slides>13</Slides>
  <Notes>1</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13</vt:i4>
      </vt:variant>
    </vt:vector>
  </HeadingPairs>
  <TitlesOfParts>
    <vt:vector size="27" baseType="lpstr">
      <vt:lpstr>等线</vt:lpstr>
      <vt:lpstr>思源黑体 CN</vt:lpstr>
      <vt:lpstr>Arial</vt:lpstr>
      <vt:lpstr>Arial-Rounded</vt:lpstr>
      <vt:lpstr>Calibri</vt:lpstr>
      <vt:lpstr>Calibri Light</vt:lpstr>
      <vt:lpstr>iCiel Cadena</vt:lpstr>
      <vt:lpstr>SVN-Roselina Script</vt:lpstr>
      <vt:lpstr>Office Theme</vt:lpstr>
      <vt:lpstr>1_Office 主题</vt:lpstr>
      <vt:lpstr>2_Office 主题</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40</cp:revision>
  <dcterms:created xsi:type="dcterms:W3CDTF">2021-07-20T01:55:21Z</dcterms:created>
  <dcterms:modified xsi:type="dcterms:W3CDTF">2025-08-09T13:20:54Z</dcterms:modified>
</cp:coreProperties>
</file>