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88" r:id="rId3"/>
    <p:sldMasterId id="2147483701" r:id="rId4"/>
  </p:sldMasterIdLst>
  <p:notesMasterIdLst>
    <p:notesMasterId r:id="rId16"/>
  </p:notesMasterIdLst>
  <p:sldIdLst>
    <p:sldId id="304" r:id="rId5"/>
    <p:sldId id="261" r:id="rId6"/>
    <p:sldId id="302" r:id="rId7"/>
    <p:sldId id="509" r:id="rId8"/>
    <p:sldId id="270" r:id="rId9"/>
    <p:sldId id="520" r:id="rId10"/>
    <p:sldId id="260" r:id="rId11"/>
    <p:sldId id="521" r:id="rId12"/>
    <p:sldId id="511" r:id="rId13"/>
    <p:sldId id="294" r:id="rId14"/>
    <p:sldId id="29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6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12ED42-1112-4F84-96F5-3AFA2D51E978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9759E5-3B01-4EF0-856E-DA62721D7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85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4141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553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031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CC94B-1CC9-477B-A70E-48757DAEDA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331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504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3823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9360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260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738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6654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582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079152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2691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42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2995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221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511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240528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645120629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299512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737793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5929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60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077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1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554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826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888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442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82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25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5387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31057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34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344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91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FB265-4F9A-4A33-AF1B-5807907C20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9DD659-7C19-439A-8F02-75EFB1C37E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6E908-6233-46C9-B94D-608BCF8E95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F45EB-AAE6-4246-A269-64056B3C0F8A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FD37F-146F-4E12-94CB-C95CB8076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AE090-3E75-4218-B1BE-8433CD788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2904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8B17D-A7AA-426C-81E4-03D321270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03CB3-FB13-4571-8C30-B0008AFD7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2DE305-DCBE-4C53-9553-1696CF73FB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F45EB-AAE6-4246-A269-64056B3C0F8A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EB29CF-6E08-4B95-9046-AFF0B5EA8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DAF48-4EAF-4D33-85CA-AB011EAA6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1120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94B8B-2874-4706-962D-64AF138D7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168011-3027-4990-8647-A6FAFD845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6F913-49C0-4339-8605-9A262A0FF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F45EB-AAE6-4246-A269-64056B3C0F8A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1DB5D-0670-4E07-8449-4EF3075E2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B7211-6BA1-4ED2-A3FA-9EBE1CCBC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4388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B8C73-80D1-48B8-BE82-051151F40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040F46-B28D-4D82-B3EA-C64C1007FD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805C04-463A-43C5-A342-6B327FC90A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16E9B4-3CB3-4EFA-9D34-AE1F8294B9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F45EB-AAE6-4246-A269-64056B3C0F8A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34A20C-CC64-4351-90BE-16F63B543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7A0E26-F47C-4F28-8317-B4589466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1069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6D969-A1DA-489B-9DA9-6E716DB53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6A069F-CC3D-4586-8931-C0ABAAC74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ABE122-ABD5-4C2B-BB7F-5369DB6298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53B497-E427-4F55-AB61-E46243F7CC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389B01-748E-4B34-BA8C-56A03C9F3F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CFEDB9-A09E-4418-96E8-3C655CA295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F45EB-AAE6-4246-A269-64056B3C0F8A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EC125A-1C3A-4607-9395-65CBCE61E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0E3616-4BC1-4789-BD69-1CCA46CDD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7312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82DD0-051B-4FB8-9115-6CA75474F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85CD51-EC0C-4A79-9ACC-ADC2756451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F45EB-AAE6-4246-A269-64056B3C0F8A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CCECE1-9389-4F98-A3C2-55D12305A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EA72AB-4082-4899-98BC-23C2A0075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8307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632B4B-9C1B-49A5-BC88-B363127ADF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F45EB-AAE6-4246-A269-64056B3C0F8A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3E0DAB-19CE-4BA6-AC68-28E6B48DF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26996-E17D-4C84-ADDC-CC25795D2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962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8300007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79DFE-6CD3-4A1A-9522-DA52EB2CC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2ABF1-FF96-410B-B5B0-A6E60D62E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B94575-16CC-4353-BAF7-2D15104E7D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0375A3-948C-40A3-BF5D-B77BD87AD7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F45EB-AAE6-4246-A269-64056B3C0F8A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A5F5A1-0F8B-49FE-B96D-5FFA621A1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829691-A1F5-4DE6-A6C8-CD76043EF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643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20862-A923-4E7D-8050-C944DA51B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2694F4-A0C4-4E32-B227-389B7FC82D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EBA4BF-53BA-4FE9-86CB-92D688D55D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28A56C-C0FA-4BC4-8A1C-472F41C69C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F45EB-AAE6-4246-A269-64056B3C0F8A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99DDF3-2ECB-4C42-99B5-74C9D8403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62C1B2-06BD-4EB7-ABE1-682A53900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5014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2B5DA-6CDB-4858-8FFB-2479643B6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DB718A-362A-4244-BAA8-A2A0A0DE19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BE9290-2230-4578-B9DE-94D90BE3C6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F45EB-AAE6-4246-A269-64056B3C0F8A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130D16-EF29-4400-8708-80B2CAE92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6D37C-F1E6-415E-BC0A-DBA85905C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0743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B0DF83-4074-4207-B297-B99F6E172E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2E1F32-03AF-429D-80FE-6206FDB60C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3252F4-0CF3-4D03-953B-C411713927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F45EB-AAE6-4246-A269-64056B3C0F8A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AA634-AD17-4700-8C09-BD39E13A3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43B3A-52D6-4D1A-86DA-C6D97FB50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482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2521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3162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565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2034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334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324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3628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8C711-4DFE-4B75-B8B9-4B6627B14C34}"/>
              </a:ext>
            </a:extLst>
          </p:cNvPr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210248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5322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2.wav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2.png"/><Relationship Id="rId5" Type="http://schemas.openxmlformats.org/officeDocument/2006/relationships/image" Target="../media/image33.png"/><Relationship Id="rId10" Type="http://schemas.openxmlformats.org/officeDocument/2006/relationships/audio" Target="../media/audio3.wav"/><Relationship Id="rId4" Type="http://schemas.openxmlformats.org/officeDocument/2006/relationships/audio" Target="../media/audio3.wav"/><Relationship Id="rId9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5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53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image" Target="../media/image4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3.png"/><Relationship Id="rId11" Type="http://schemas.openxmlformats.org/officeDocument/2006/relationships/audio" Target="../media/audio1.wav"/><Relationship Id="rId5" Type="http://schemas.openxmlformats.org/officeDocument/2006/relationships/image" Target="../media/image32.png"/><Relationship Id="rId10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image" Target="../media/image4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3.png"/><Relationship Id="rId11" Type="http://schemas.openxmlformats.org/officeDocument/2006/relationships/audio" Target="../media/audio1.wav"/><Relationship Id="rId5" Type="http://schemas.openxmlformats.org/officeDocument/2006/relationships/image" Target="../media/image32.png"/><Relationship Id="rId10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B405DF52-CEF9-4F6B-80A1-DCCA416E18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3" t="29534" r="3509" b="57419"/>
          <a:stretch/>
        </p:blipFill>
        <p:spPr>
          <a:xfrm>
            <a:off x="9070836" y="-637509"/>
            <a:ext cx="5621671" cy="465066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61368E0-81CC-49A2-B02F-751C4656E2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C5A130-93F0-4258-A900-CA0D2EBCBC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>
            <a:off x="0" y="3319724"/>
            <a:ext cx="4463845" cy="353827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05D15D5-5C35-44EB-B293-DF22511D0E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0" y="4484685"/>
            <a:ext cx="12192000" cy="239722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72EF73-A1FB-4E3A-B032-4FA3E9E7A2AE}"/>
              </a:ext>
            </a:extLst>
          </p:cNvPr>
          <p:cNvGrpSpPr/>
          <p:nvPr/>
        </p:nvGrpSpPr>
        <p:grpSpPr>
          <a:xfrm>
            <a:off x="2222396" y="-141286"/>
            <a:ext cx="7074003" cy="5319397"/>
            <a:chOff x="1171837" y="713684"/>
            <a:chExt cx="5029200" cy="5029200"/>
          </a:xfrm>
        </p:grpSpPr>
        <p:pic>
          <p:nvPicPr>
            <p:cNvPr id="9" name="Picture 8" descr="Shape, circle&#10;&#10;Description automatically generated">
              <a:extLst>
                <a:ext uri="{FF2B5EF4-FFF2-40B4-BE49-F238E27FC236}">
                  <a16:creationId xmlns:a16="http://schemas.microsoft.com/office/drawing/2014/main" id="{C82B6F25-A8BF-4CCF-8B88-702672B1D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837" y="713684"/>
              <a:ext cx="5029200" cy="5029200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1FD4D47-EB2D-4116-B9C8-3D792BA05E53}"/>
                </a:ext>
              </a:extLst>
            </p:cNvPr>
            <p:cNvSpPr txBox="1"/>
            <p:nvPr/>
          </p:nvSpPr>
          <p:spPr>
            <a:xfrm>
              <a:off x="2163471" y="2533349"/>
              <a:ext cx="3045931" cy="24151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oiny" panose="02000903060500060000" pitchFamily="2" charset="0"/>
                  <a:ea typeface="印品黑体" panose="00000500000000000000" pitchFamily="2" charset="-122"/>
                  <a:cs typeface="Calibri" panose="020F0502020204030204" pitchFamily="34" charset="0"/>
                </a:rPr>
                <a:t>Khởi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oiny" panose="02000903060500060000" pitchFamily="2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oiny" panose="02000903060500060000" pitchFamily="2" charset="0"/>
                  <a:ea typeface="印品黑体" panose="00000500000000000000" pitchFamily="2" charset="-122"/>
                  <a:cs typeface="Calibri" panose="020F0502020204030204" pitchFamily="34" charset="0"/>
                </a:rPr>
                <a:t>động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0FE5FA3-13CC-4453-9AD0-4A2E98B2F3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33033" y="1894628"/>
            <a:ext cx="3595850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190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0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0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1368E0-81CC-49A2-B02F-751C4656E2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C5A130-93F0-4258-A900-CA0D2EBCBC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>
            <a:off x="0" y="3319724"/>
            <a:ext cx="4463845" cy="353827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05D15D5-5C35-44EB-B293-DF22511D0E9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0" y="4484685"/>
            <a:ext cx="12192000" cy="2397227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A381A921-19BA-4F69-A5E9-A8D9AE7D09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320" y="-620795"/>
            <a:ext cx="8595360" cy="859536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B405DF52-CEF9-4F6B-80A1-DCCA416E18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3" t="29534" r="3509" b="57419"/>
          <a:stretch/>
        </p:blipFill>
        <p:spPr>
          <a:xfrm>
            <a:off x="9070836" y="-637509"/>
            <a:ext cx="5621671" cy="46506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0B9ED8-DF8B-42A2-98DC-F2C6607E17F9}"/>
              </a:ext>
            </a:extLst>
          </p:cNvPr>
          <p:cNvSpPr txBox="1"/>
          <p:nvPr/>
        </p:nvSpPr>
        <p:spPr>
          <a:xfrm>
            <a:off x="1462572" y="0"/>
            <a:ext cx="73525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AF06AA"/>
                </a:solidFill>
                <a:effectLst>
                  <a:glow rad="127000">
                    <a:srgbClr val="AF06AA">
                      <a:alpha val="3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Chia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AF06AA"/>
                </a:solidFill>
                <a:effectLst>
                  <a:glow rad="127000">
                    <a:srgbClr val="AF06AA">
                      <a:alpha val="3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sẻ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AF06AA"/>
                </a:solidFill>
                <a:effectLst>
                  <a:glow rad="127000">
                    <a:srgbClr val="AF06AA">
                      <a:alpha val="3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AF06AA"/>
                </a:solidFill>
                <a:effectLst>
                  <a:glow rad="127000">
                    <a:srgbClr val="AF06AA">
                      <a:alpha val="3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trước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AF06AA"/>
                </a:solidFill>
                <a:effectLst>
                  <a:glow rad="127000">
                    <a:srgbClr val="AF06AA">
                      <a:alpha val="3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AF06AA"/>
                </a:solidFill>
                <a:effectLst>
                  <a:glow rad="127000">
                    <a:srgbClr val="AF06AA">
                      <a:alpha val="3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lớp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AF06AA"/>
              </a:solidFill>
              <a:effectLst>
                <a:glow rad="127000">
                  <a:srgbClr val="AF06AA">
                    <a:alpha val="30000"/>
                  </a:srgbClr>
                </a:glow>
              </a:effectLst>
              <a:uLnTx/>
              <a:uFillTx/>
              <a:latin typeface="SVN-Redressed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4AAF6F8-E4D8-4424-A452-317E407C27D3}"/>
              </a:ext>
            </a:extLst>
          </p:cNvPr>
          <p:cNvGrpSpPr/>
          <p:nvPr/>
        </p:nvGrpSpPr>
        <p:grpSpPr>
          <a:xfrm>
            <a:off x="5581917" y="1832925"/>
            <a:ext cx="2651760" cy="2651760"/>
            <a:chOff x="5531268" y="1687821"/>
            <a:chExt cx="2651760" cy="265176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037A95F-4DEC-4231-9FCF-E91A241A0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5531268" y="1687821"/>
              <a:ext cx="2651760" cy="265176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1BDAF68-9353-4568-8F04-05BB343856C3}"/>
                </a:ext>
              </a:extLst>
            </p:cNvPr>
            <p:cNvSpPr txBox="1"/>
            <p:nvPr/>
          </p:nvSpPr>
          <p:spPr>
            <a:xfrm>
              <a:off x="5804651" y="2553700"/>
              <a:ext cx="22223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glow rad="127000">
                      <a:srgbClr val="FF6699">
                        <a:alpha val="49804"/>
                      </a:srgb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Trình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glow rad="127000">
                      <a:srgbClr val="FF6699">
                        <a:alpha val="49804"/>
                      </a:srgb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glow rad="127000">
                      <a:srgbClr val="FF6699">
                        <a:alpha val="49804"/>
                      </a:srgb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bày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srgbClr val="FF6699">
                      <a:alpha val="49804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7A3B5F2-3139-4C20-B6A9-95AB1A1281C4}"/>
              </a:ext>
            </a:extLst>
          </p:cNvPr>
          <p:cNvGrpSpPr/>
          <p:nvPr/>
        </p:nvGrpSpPr>
        <p:grpSpPr>
          <a:xfrm flipH="1">
            <a:off x="8351052" y="2103120"/>
            <a:ext cx="2651760" cy="2651760"/>
            <a:chOff x="5531268" y="1687821"/>
            <a:chExt cx="2651760" cy="265176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543ECA3-6055-4216-BD24-E659E259B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5531268" y="1687821"/>
              <a:ext cx="2651760" cy="265176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3684317-9F46-482F-BAB2-ABEBC78F7E72}"/>
                </a:ext>
              </a:extLst>
            </p:cNvPr>
            <p:cNvSpPr txBox="1"/>
            <p:nvPr/>
          </p:nvSpPr>
          <p:spPr>
            <a:xfrm>
              <a:off x="5804652" y="2553700"/>
              <a:ext cx="21049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glow rad="127000">
                      <a:srgbClr val="FF6699">
                        <a:alpha val="49804"/>
                      </a:srgb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Nhận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glow rad="127000">
                      <a:srgbClr val="FF6699">
                        <a:alpha val="49804"/>
                      </a:srgb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glow rad="127000">
                      <a:srgbClr val="FF6699">
                        <a:alpha val="49804"/>
                      </a:srgb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xét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srgbClr val="FF6699">
                      <a:alpha val="49804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602139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150"/>
                                </p:stCondLst>
                                <p:childTnLst>
                                  <p:par>
                                    <p:cTn id="27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650"/>
                                </p:stCondLst>
                                <p:childTnLst>
                                  <p:par>
                                    <p:cTn id="32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150"/>
                                </p:stCondLst>
                                <p:childTnLst>
                                  <p:par>
                                    <p:cTn id="36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15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650"/>
                                </p:stCondLst>
                                <p:childTnLst>
                                  <p:par>
                                    <p:cTn id="32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150"/>
                                </p:stCondLst>
                                <p:childTnLst>
                                  <p:par>
                                    <p:cTn id="36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A2A3D40-CEE3-4758-8887-74E4B8526C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3" t="29534" r="3509" b="57419"/>
          <a:stretch/>
        </p:blipFill>
        <p:spPr>
          <a:xfrm>
            <a:off x="8950150" y="1103670"/>
            <a:ext cx="5621671" cy="465066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452C9F5-7AFC-49D7-86CD-4EC02BFD573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685F0A4-DBAF-4403-8405-8B2A059BA9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>
            <a:off x="0" y="3319724"/>
            <a:ext cx="4463845" cy="353827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7E91F88-6F73-41F1-B299-746C444045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9" t="25029" r="19324" b="70765"/>
          <a:stretch/>
        </p:blipFill>
        <p:spPr>
          <a:xfrm>
            <a:off x="4746522" y="5729424"/>
            <a:ext cx="2698955" cy="114054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89BAD6F-8EAC-49AE-B965-F4EDB1A82B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88" t="21038" r="1008" b="70840"/>
          <a:stretch/>
        </p:blipFill>
        <p:spPr>
          <a:xfrm>
            <a:off x="10758948" y="4655575"/>
            <a:ext cx="1433052" cy="22024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B30DD5C-7459-4DDD-BA51-0DC01615D7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9" t="16646" r="5977" b="78161"/>
          <a:stretch/>
        </p:blipFill>
        <p:spPr>
          <a:xfrm>
            <a:off x="6648260" y="0"/>
            <a:ext cx="974906" cy="140828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2163551-796D-4B59-8485-0908A04E3E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5" t="97" r="125" b="90865"/>
          <a:stretch/>
        </p:blipFill>
        <p:spPr>
          <a:xfrm>
            <a:off x="7914185" y="0"/>
            <a:ext cx="4277815" cy="245069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284D830-8F5F-44F7-9948-3BE37386981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398826" y="1460591"/>
            <a:ext cx="2954235" cy="540937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32E42AA-B676-41B7-A749-4060F33E66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4" t="16646" r="17313" b="78060"/>
          <a:stretch/>
        </p:blipFill>
        <p:spPr>
          <a:xfrm>
            <a:off x="3759013" y="742836"/>
            <a:ext cx="1406457" cy="143551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E8B2017-BAC2-4C81-B57F-C6A63D7B4D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9" t="25029" r="19324" b="70765"/>
          <a:stretch/>
        </p:blipFill>
        <p:spPr>
          <a:xfrm>
            <a:off x="7943107" y="5731175"/>
            <a:ext cx="2698955" cy="114054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8CF3FB4-1FE2-46E7-822C-B8028B5342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-2" y="4479915"/>
            <a:ext cx="12192001" cy="239722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67209113-AF08-4B85-8A1B-ECCECA65FA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4" t="16646" r="17313" b="78060"/>
          <a:stretch/>
        </p:blipFill>
        <p:spPr>
          <a:xfrm>
            <a:off x="1022798" y="158898"/>
            <a:ext cx="1406457" cy="14355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B72F4C5-DAB3-4D2C-95B0-9CB9699C173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5" t="43102" r="76311" b="51324"/>
          <a:stretch/>
        </p:blipFill>
        <p:spPr>
          <a:xfrm>
            <a:off x="1285466" y="3163735"/>
            <a:ext cx="770964" cy="632908"/>
          </a:xfrm>
          <a:prstGeom prst="rect">
            <a:avLst/>
          </a:prstGeom>
        </p:spPr>
      </p:pic>
      <p:pic>
        <p:nvPicPr>
          <p:cNvPr id="19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10DFE7B8-9185-407D-A1E9-C12738E412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47279" y="0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51463B-27AC-4046-A746-677CD65090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1158" y="2151117"/>
            <a:ext cx="6608637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9773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9E7685E-8CCE-4BEA-9D4E-85B2D60FF2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3" t="29534" r="3509" b="57419"/>
          <a:stretch/>
        </p:blipFill>
        <p:spPr>
          <a:xfrm>
            <a:off x="3063436" y="1018306"/>
            <a:ext cx="5621671" cy="465066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625CBBB-FDD1-42A5-8673-D4B653CA35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FEC3FAB-22AD-4AFF-B9E0-9C6D9213E7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 flipH="1">
            <a:off x="7728155" y="3331207"/>
            <a:ext cx="4463845" cy="353827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BB67B35-F697-4C16-8E5A-E842193CD5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0" y="4483739"/>
            <a:ext cx="12192000" cy="239722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9E39EC0-3F83-4A7B-8D3C-6D744B1CBCE0}"/>
              </a:ext>
            </a:extLst>
          </p:cNvPr>
          <p:cNvGrpSpPr/>
          <p:nvPr/>
        </p:nvGrpSpPr>
        <p:grpSpPr>
          <a:xfrm>
            <a:off x="4779124" y="1692227"/>
            <a:ext cx="5760720" cy="3566160"/>
            <a:chOff x="3921832" y="1825356"/>
            <a:chExt cx="5732520" cy="3473546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D474DBEB-4132-44A1-ACC1-CE12AEDEBF6F}"/>
                </a:ext>
              </a:extLst>
            </p:cNvPr>
            <p:cNvSpPr/>
            <p:nvPr/>
          </p:nvSpPr>
          <p:spPr>
            <a:xfrm>
              <a:off x="3921832" y="1825356"/>
              <a:ext cx="5732520" cy="34735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glow rad="190500">
                <a:srgbClr val="323476">
                  <a:alpha val="5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83E3A8F-C530-4B79-85C6-119F31F50953}"/>
                </a:ext>
              </a:extLst>
            </p:cNvPr>
            <p:cNvSpPr txBox="1"/>
            <p:nvPr/>
          </p:nvSpPr>
          <p:spPr>
            <a:xfrm>
              <a:off x="4280503" y="2675859"/>
              <a:ext cx="4962382" cy="152889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4800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hơi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trò</a:t>
              </a:r>
              <a:r>
                <a:rPr lang="en-US" sz="4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chơi</a:t>
              </a:r>
              <a:r>
                <a:rPr lang="en-US" sz="4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“</a:t>
              </a:r>
              <a:r>
                <a:rPr lang="en-US" sz="4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Kéo</a:t>
              </a:r>
              <a:r>
                <a:rPr lang="en-US" sz="4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cưa</a:t>
              </a:r>
              <a:r>
                <a:rPr lang="en-US" sz="4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lừa</a:t>
              </a:r>
              <a:r>
                <a:rPr lang="en-US" sz="4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xẻ</a:t>
              </a:r>
              <a:r>
                <a:rPr lang="en-US" sz="4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”.</a:t>
              </a:r>
              <a:endParaRPr lang="en-US" sz="4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551868F5-90A9-48A3-AC75-BED8622FFC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4" t="16646" r="17313" b="78060"/>
          <a:stretch/>
        </p:blipFill>
        <p:spPr>
          <a:xfrm rot="2632237">
            <a:off x="4171198" y="919183"/>
            <a:ext cx="1791786" cy="18288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418D1DF-9F3A-4D69-951F-075037BA4B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4" t="16646" r="17313" b="78060"/>
          <a:stretch/>
        </p:blipFill>
        <p:spPr>
          <a:xfrm rot="2284464" flipH="1">
            <a:off x="9542660" y="3839241"/>
            <a:ext cx="1791786" cy="1828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E6F74DC-5E1D-41CE-9C16-351253082A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5" t="97" r="125" b="90865"/>
          <a:stretch/>
        </p:blipFill>
        <p:spPr>
          <a:xfrm>
            <a:off x="7914185" y="0"/>
            <a:ext cx="4277815" cy="245069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38BE1FA-1FCF-4FF2-B8A4-CA8DCD5A4C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637" y="1005840"/>
            <a:ext cx="3595850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9251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7">
            <a:extLst>
              <a:ext uri="{FF2B5EF4-FFF2-40B4-BE49-F238E27FC236}">
                <a16:creationId xmlns:a16="http://schemas.microsoft.com/office/drawing/2014/main" id="{AE127269-75D7-427A-9F02-B9C823F62F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3" t="29534" r="3509" b="57419"/>
          <a:stretch/>
        </p:blipFill>
        <p:spPr>
          <a:xfrm>
            <a:off x="8950153" y="1084528"/>
            <a:ext cx="5621671" cy="4650660"/>
          </a:xfrm>
          <a:prstGeom prst="rect">
            <a:avLst/>
          </a:prstGeom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0D9CD298-33CF-4B4C-86C7-09D87E145D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59"/>
          <a:stretch/>
        </p:blipFill>
        <p:spPr>
          <a:xfrm>
            <a:off x="0" y="-21785"/>
            <a:ext cx="12192000" cy="6858000"/>
          </a:xfrm>
          <a:prstGeom prst="rect">
            <a:avLst/>
          </a:prstGeom>
        </p:spPr>
      </p:pic>
      <p:pic>
        <p:nvPicPr>
          <p:cNvPr id="20" name="图片 5">
            <a:extLst>
              <a:ext uri="{FF2B5EF4-FFF2-40B4-BE49-F238E27FC236}">
                <a16:creationId xmlns:a16="http://schemas.microsoft.com/office/drawing/2014/main" id="{451FFCD2-10F0-4FA8-A902-D3C0C33F25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>
            <a:off x="3" y="3300582"/>
            <a:ext cx="4463845" cy="3538276"/>
          </a:xfrm>
          <a:prstGeom prst="rect">
            <a:avLst/>
          </a:prstGeom>
        </p:spPr>
      </p:pic>
      <p:pic>
        <p:nvPicPr>
          <p:cNvPr id="21" name="图片 6">
            <a:extLst>
              <a:ext uri="{FF2B5EF4-FFF2-40B4-BE49-F238E27FC236}">
                <a16:creationId xmlns:a16="http://schemas.microsoft.com/office/drawing/2014/main" id="{DD3528B8-326B-4A6C-ABE4-6A3B0F5D44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9" t="25029" r="19324" b="70765"/>
          <a:stretch/>
        </p:blipFill>
        <p:spPr>
          <a:xfrm>
            <a:off x="4746525" y="5710282"/>
            <a:ext cx="2698955" cy="1140542"/>
          </a:xfrm>
          <a:prstGeom prst="rect">
            <a:avLst/>
          </a:prstGeom>
        </p:spPr>
      </p:pic>
      <p:pic>
        <p:nvPicPr>
          <p:cNvPr id="22" name="图片 7">
            <a:extLst>
              <a:ext uri="{FF2B5EF4-FFF2-40B4-BE49-F238E27FC236}">
                <a16:creationId xmlns:a16="http://schemas.microsoft.com/office/drawing/2014/main" id="{FCD977CF-1A15-42DE-B1D0-903768458C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88" t="21038" r="1008" b="70840"/>
          <a:stretch/>
        </p:blipFill>
        <p:spPr>
          <a:xfrm>
            <a:off x="10758951" y="4636433"/>
            <a:ext cx="1433052" cy="2202425"/>
          </a:xfrm>
          <a:prstGeom prst="rect">
            <a:avLst/>
          </a:prstGeom>
        </p:spPr>
      </p:pic>
      <p:pic>
        <p:nvPicPr>
          <p:cNvPr id="23" name="图片 8">
            <a:extLst>
              <a:ext uri="{FF2B5EF4-FFF2-40B4-BE49-F238E27FC236}">
                <a16:creationId xmlns:a16="http://schemas.microsoft.com/office/drawing/2014/main" id="{3722EA76-F3E6-4233-885C-5C1460C711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9" t="16646" r="5977" b="78161"/>
          <a:stretch/>
        </p:blipFill>
        <p:spPr>
          <a:xfrm>
            <a:off x="6648263" y="-19142"/>
            <a:ext cx="974906" cy="1408281"/>
          </a:xfrm>
          <a:prstGeom prst="rect">
            <a:avLst/>
          </a:prstGeom>
        </p:spPr>
      </p:pic>
      <p:pic>
        <p:nvPicPr>
          <p:cNvPr id="24" name="图片 10">
            <a:extLst>
              <a:ext uri="{FF2B5EF4-FFF2-40B4-BE49-F238E27FC236}">
                <a16:creationId xmlns:a16="http://schemas.microsoft.com/office/drawing/2014/main" id="{AA186B85-C1A3-448B-9D3E-4D4FF9E4F3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5" t="97" r="125" b="90865"/>
          <a:stretch/>
        </p:blipFill>
        <p:spPr>
          <a:xfrm>
            <a:off x="7914188" y="-19142"/>
            <a:ext cx="4277815" cy="2450692"/>
          </a:xfrm>
          <a:prstGeom prst="rect">
            <a:avLst/>
          </a:prstGeom>
        </p:spPr>
      </p:pic>
      <p:pic>
        <p:nvPicPr>
          <p:cNvPr id="26" name="图片 15">
            <a:extLst>
              <a:ext uri="{FF2B5EF4-FFF2-40B4-BE49-F238E27FC236}">
                <a16:creationId xmlns:a16="http://schemas.microsoft.com/office/drawing/2014/main" id="{7AB65629-769E-43B4-A132-B40528129A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4" t="16646" r="17313" b="78060"/>
          <a:stretch/>
        </p:blipFill>
        <p:spPr>
          <a:xfrm>
            <a:off x="3759016" y="723694"/>
            <a:ext cx="1406457" cy="1435510"/>
          </a:xfrm>
          <a:prstGeom prst="rect">
            <a:avLst/>
          </a:prstGeom>
        </p:spPr>
      </p:pic>
      <p:pic>
        <p:nvPicPr>
          <p:cNvPr id="27" name="图片 16">
            <a:extLst>
              <a:ext uri="{FF2B5EF4-FFF2-40B4-BE49-F238E27FC236}">
                <a16:creationId xmlns:a16="http://schemas.microsoft.com/office/drawing/2014/main" id="{2A7C91B0-5CA9-4FDA-A62D-97C2127C2D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9" t="25029" r="19324" b="70765"/>
          <a:stretch/>
        </p:blipFill>
        <p:spPr>
          <a:xfrm>
            <a:off x="7943110" y="5712033"/>
            <a:ext cx="2698955" cy="1140542"/>
          </a:xfrm>
          <a:prstGeom prst="rect">
            <a:avLst/>
          </a:prstGeom>
        </p:spPr>
      </p:pic>
      <p:pic>
        <p:nvPicPr>
          <p:cNvPr id="28" name="图片 9">
            <a:extLst>
              <a:ext uri="{FF2B5EF4-FFF2-40B4-BE49-F238E27FC236}">
                <a16:creationId xmlns:a16="http://schemas.microsoft.com/office/drawing/2014/main" id="{B5532246-F633-4AB7-AEC9-5CB6A718EE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1" y="4460773"/>
            <a:ext cx="12192001" cy="2397227"/>
          </a:xfrm>
          <a:prstGeom prst="rect">
            <a:avLst/>
          </a:prstGeom>
        </p:spPr>
      </p:pic>
      <p:pic>
        <p:nvPicPr>
          <p:cNvPr id="29" name="图片 20">
            <a:extLst>
              <a:ext uri="{FF2B5EF4-FFF2-40B4-BE49-F238E27FC236}">
                <a16:creationId xmlns:a16="http://schemas.microsoft.com/office/drawing/2014/main" id="{03C582F9-2EEC-4D94-B960-C10D3A572A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4" t="16646" r="17313" b="78060"/>
          <a:stretch/>
        </p:blipFill>
        <p:spPr>
          <a:xfrm>
            <a:off x="1022801" y="139756"/>
            <a:ext cx="1406457" cy="1435510"/>
          </a:xfrm>
          <a:prstGeom prst="rect">
            <a:avLst/>
          </a:prstGeom>
        </p:spPr>
      </p:pic>
      <p:pic>
        <p:nvPicPr>
          <p:cNvPr id="30" name="图片 21">
            <a:extLst>
              <a:ext uri="{FF2B5EF4-FFF2-40B4-BE49-F238E27FC236}">
                <a16:creationId xmlns:a16="http://schemas.microsoft.com/office/drawing/2014/main" id="{492B818F-FDD3-4E13-9E02-EE27100403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5" t="43102" r="76311" b="51324"/>
          <a:stretch/>
        </p:blipFill>
        <p:spPr>
          <a:xfrm>
            <a:off x="1285469" y="3144593"/>
            <a:ext cx="770964" cy="63290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2A216E7-5FFB-4221-B9E6-424F891F3DF7}"/>
              </a:ext>
            </a:extLst>
          </p:cNvPr>
          <p:cNvSpPr txBox="1"/>
          <p:nvPr/>
        </p:nvSpPr>
        <p:spPr>
          <a:xfrm>
            <a:off x="4056209" y="852261"/>
            <a:ext cx="4534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B538A"/>
                </a:solidFill>
                <a:effectLst/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B538A"/>
                </a:solidFill>
                <a:effectLst/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B538A"/>
                </a:solidFill>
                <a:effectLst/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B538A"/>
                </a:solidFill>
                <a:effectLst/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B538A"/>
                </a:solidFill>
                <a:effectLst/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B538A"/>
                </a:solidFill>
                <a:effectLst/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B538A"/>
                </a:solidFill>
                <a:effectLst/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B538A"/>
                </a:solidFill>
                <a:effectLst/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…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4BAB02F-D372-431D-9257-4660723598F1}"/>
              </a:ext>
            </a:extLst>
          </p:cNvPr>
          <p:cNvGrpSpPr/>
          <p:nvPr/>
        </p:nvGrpSpPr>
        <p:grpSpPr>
          <a:xfrm>
            <a:off x="4993167" y="1704100"/>
            <a:ext cx="3029331" cy="741676"/>
            <a:chOff x="2769991" y="1749601"/>
            <a:chExt cx="3029331" cy="741676"/>
          </a:xfrm>
        </p:grpSpPr>
        <p:sp>
          <p:nvSpPr>
            <p:cNvPr id="33" name="矩形: 圆角 10">
              <a:extLst>
                <a:ext uri="{FF2B5EF4-FFF2-40B4-BE49-F238E27FC236}">
                  <a16:creationId xmlns:a16="http://schemas.microsoft.com/office/drawing/2014/main" id="{58986193-068E-45FD-91AB-B47092B6BB89}"/>
                </a:ext>
              </a:extLst>
            </p:cNvPr>
            <p:cNvSpPr/>
            <p:nvPr/>
          </p:nvSpPr>
          <p:spPr>
            <a:xfrm rot="5400000">
              <a:off x="3902766" y="678390"/>
              <a:ext cx="738663" cy="2881085"/>
            </a:xfrm>
            <a:prstGeom prst="roundRect">
              <a:avLst>
                <a:gd name="adj" fmla="val 32744"/>
              </a:avLst>
            </a:prstGeom>
            <a:solidFill>
              <a:srgbClr val="FF2F64"/>
            </a:solidFill>
            <a:ln w="28575">
              <a:solidFill>
                <a:schemeClr val="bg1"/>
              </a:solidFill>
            </a:ln>
            <a:effectLst>
              <a:outerShdw blurRad="25400" algn="ctr" rotWithShape="0">
                <a:prstClr val="black">
                  <a:alpha val="6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72022C1-FC36-4706-9253-0A28EA64A08D}"/>
                </a:ext>
              </a:extLst>
            </p:cNvPr>
            <p:cNvSpPr txBox="1"/>
            <p:nvPr/>
          </p:nvSpPr>
          <p:spPr>
            <a:xfrm>
              <a:off x="2769991" y="1752613"/>
              <a:ext cx="302933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-1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NTH-Kids  Chinese Font 1" panose="02010600030101010101" pitchFamily="2" charset="-128"/>
                  <a:ea typeface="LNTH-Kids  Chinese Font 1" panose="02010600030101010101" pitchFamily="2" charset="-128"/>
                  <a:cs typeface="+mn-cs"/>
                </a:rPr>
                <a:t>TIẾNG VIỆT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B3DFB4A-A4E2-4BDD-ACD6-B0FC732DBE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0070" y="2757812"/>
            <a:ext cx="707197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267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B405DF52-CEF9-4F6B-80A1-DCCA416E18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3" t="29534" r="3509" b="57419"/>
          <a:stretch/>
        </p:blipFill>
        <p:spPr>
          <a:xfrm>
            <a:off x="9070836" y="-637509"/>
            <a:ext cx="5621671" cy="465066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61368E0-81CC-49A2-B02F-751C4656E2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C5A130-93F0-4258-A900-CA0D2EBCBC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>
            <a:off x="0" y="3319724"/>
            <a:ext cx="4463845" cy="353827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05D15D5-5C35-44EB-B293-DF22511D0E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0" y="4484685"/>
            <a:ext cx="12192000" cy="239722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72EF73-A1FB-4E3A-B032-4FA3E9E7A2AE}"/>
              </a:ext>
            </a:extLst>
          </p:cNvPr>
          <p:cNvGrpSpPr/>
          <p:nvPr/>
        </p:nvGrpSpPr>
        <p:grpSpPr>
          <a:xfrm>
            <a:off x="2222396" y="-141286"/>
            <a:ext cx="7074003" cy="5319397"/>
            <a:chOff x="1171837" y="713684"/>
            <a:chExt cx="5029200" cy="5029200"/>
          </a:xfrm>
        </p:grpSpPr>
        <p:pic>
          <p:nvPicPr>
            <p:cNvPr id="9" name="Picture 8" descr="Shape, circle&#10;&#10;Description automatically generated">
              <a:extLst>
                <a:ext uri="{FF2B5EF4-FFF2-40B4-BE49-F238E27FC236}">
                  <a16:creationId xmlns:a16="http://schemas.microsoft.com/office/drawing/2014/main" id="{C82B6F25-A8BF-4CCF-8B88-702672B1D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837" y="713684"/>
              <a:ext cx="5029200" cy="5029200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1FD4D47-EB2D-4116-B9C8-3D792BA05E53}"/>
                </a:ext>
              </a:extLst>
            </p:cNvPr>
            <p:cNvSpPr txBox="1"/>
            <p:nvPr/>
          </p:nvSpPr>
          <p:spPr>
            <a:xfrm>
              <a:off x="2163471" y="2533349"/>
              <a:ext cx="3045931" cy="24151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oiny" panose="02000903060500060000" pitchFamily="2" charset="0"/>
                  <a:ea typeface="印品黑体" panose="00000500000000000000" pitchFamily="2" charset="-122"/>
                  <a:cs typeface="Calibri" panose="020F0502020204030204" pitchFamily="34" charset="0"/>
                </a:rPr>
                <a:t>Khám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oiny" panose="02000903060500060000" pitchFamily="2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oiny" panose="02000903060500060000" pitchFamily="2" charset="0"/>
                  <a:ea typeface="印品黑体" panose="00000500000000000000" pitchFamily="2" charset="-122"/>
                  <a:cs typeface="Calibri" panose="020F0502020204030204" pitchFamily="34" charset="0"/>
                </a:rPr>
                <a:t>phá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0FE5FA3-13CC-4453-9AD0-4A2E98B2F3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33033" y="1894628"/>
            <a:ext cx="3595850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298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0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0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6">
            <a:extLst>
              <a:ext uri="{FF2B5EF4-FFF2-40B4-BE49-F238E27FC236}">
                <a16:creationId xmlns:a16="http://schemas.microsoft.com/office/drawing/2014/main" id="{2B0965FC-DF6B-4994-A1CA-E6985A23D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3610"/>
            <a:ext cx="12192000" cy="1144389"/>
          </a:xfrm>
          <a:prstGeom prst="rect">
            <a:avLst/>
          </a:prstGeom>
        </p:spPr>
      </p:pic>
      <p:pic>
        <p:nvPicPr>
          <p:cNvPr id="39" name="图片 25">
            <a:extLst>
              <a:ext uri="{FF2B5EF4-FFF2-40B4-BE49-F238E27FC236}">
                <a16:creationId xmlns:a16="http://schemas.microsoft.com/office/drawing/2014/main" id="{9F7FB3A6-AB8E-45A0-8698-83FD392EC5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521200"/>
            <a:ext cx="12192000" cy="2336800"/>
          </a:xfrm>
          <a:prstGeom prst="rect">
            <a:avLst/>
          </a:prstGeom>
        </p:spPr>
      </p:pic>
      <p:pic>
        <p:nvPicPr>
          <p:cNvPr id="40" name="图片 26">
            <a:extLst>
              <a:ext uri="{FF2B5EF4-FFF2-40B4-BE49-F238E27FC236}">
                <a16:creationId xmlns:a16="http://schemas.microsoft.com/office/drawing/2014/main" id="{F4C60B19-4E8D-4124-B7A8-D37B5B03AD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1" y="6293164"/>
            <a:ext cx="1162054" cy="570731"/>
          </a:xfrm>
          <a:prstGeom prst="rect">
            <a:avLst/>
          </a:prstGeom>
        </p:spPr>
      </p:pic>
      <p:pic>
        <p:nvPicPr>
          <p:cNvPr id="41" name="图片 27">
            <a:extLst>
              <a:ext uri="{FF2B5EF4-FFF2-40B4-BE49-F238E27FC236}">
                <a16:creationId xmlns:a16="http://schemas.microsoft.com/office/drawing/2014/main" id="{14570E40-9686-4772-882E-B21EDD5C75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1898" y="6310656"/>
            <a:ext cx="1162053" cy="547344"/>
          </a:xfrm>
          <a:prstGeom prst="rect">
            <a:avLst/>
          </a:prstGeom>
        </p:spPr>
      </p:pic>
      <p:pic>
        <p:nvPicPr>
          <p:cNvPr id="42" name="图片 28">
            <a:extLst>
              <a:ext uri="{FF2B5EF4-FFF2-40B4-BE49-F238E27FC236}">
                <a16:creationId xmlns:a16="http://schemas.microsoft.com/office/drawing/2014/main" id="{CCE9AA0F-A837-459E-A30E-388C1893A6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52" y="6272547"/>
            <a:ext cx="1738086" cy="597244"/>
          </a:xfrm>
          <a:prstGeom prst="rect">
            <a:avLst/>
          </a:prstGeom>
        </p:spPr>
      </p:pic>
      <p:sp>
        <p:nvSpPr>
          <p:cNvPr id="43" name="文本框 29">
            <a:extLst>
              <a:ext uri="{FF2B5EF4-FFF2-40B4-BE49-F238E27FC236}">
                <a16:creationId xmlns:a16="http://schemas.microsoft.com/office/drawing/2014/main" id="{171D095A-D397-4A71-895C-56B9F46F1147}"/>
              </a:ext>
            </a:extLst>
          </p:cNvPr>
          <p:cNvSpPr txBox="1"/>
          <p:nvPr/>
        </p:nvSpPr>
        <p:spPr>
          <a:xfrm>
            <a:off x="444393" y="299353"/>
            <a:ext cx="113032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1.Tìm đọc một bài một bài thơ hoặc một bài đồng dao về một đồ chơi, trò chơi.</a:t>
            </a:r>
            <a:endParaRPr kumimoji="0" lang="vi-VN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5" name="图片 31">
            <a:extLst>
              <a:ext uri="{FF2B5EF4-FFF2-40B4-BE49-F238E27FC236}">
                <a16:creationId xmlns:a16="http://schemas.microsoft.com/office/drawing/2014/main" id="{5853DD61-0591-4F42-A0B0-658EA8EACA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03214" y="0"/>
            <a:ext cx="787187" cy="845807"/>
          </a:xfrm>
          <a:prstGeom prst="rect">
            <a:avLst/>
          </a:prstGeom>
        </p:spPr>
      </p:pic>
      <p:pic>
        <p:nvPicPr>
          <p:cNvPr id="1026" name="Picture 2" descr="TỔNG HỢP CÁC TRÒ CHƠI DÂN GIAN VIỆT NAM PHÙ HỢP CHO GIA ĐÌNH - KVBro - Nhịp  Sống Nhật Bản">
            <a:extLst>
              <a:ext uri="{FF2B5EF4-FFF2-40B4-BE49-F238E27FC236}">
                <a16:creationId xmlns:a16="http://schemas.microsoft.com/office/drawing/2014/main" id="{84873C56-80D9-4404-AD9C-CE0BC5EEE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766" y="2110281"/>
            <a:ext cx="7189075" cy="4100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3995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ADC9CA-D145-4062-A8FE-1091297B1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273" y="1259750"/>
            <a:ext cx="4412592" cy="52243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620019-3EF9-4001-AE8D-C9EF3A33E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793" y="1259749"/>
            <a:ext cx="4242726" cy="522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60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B405DF52-CEF9-4F6B-80A1-DCCA416E18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3" t="29534" r="3509" b="57419"/>
          <a:stretch/>
        </p:blipFill>
        <p:spPr>
          <a:xfrm>
            <a:off x="9070836" y="-637509"/>
            <a:ext cx="5621671" cy="465066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61368E0-81CC-49A2-B02F-751C4656E2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C5A130-93F0-4258-A900-CA0D2EBCBC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>
            <a:off x="0" y="3319724"/>
            <a:ext cx="4463845" cy="353827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05D15D5-5C35-44EB-B293-DF22511D0E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0" y="4484685"/>
            <a:ext cx="12192000" cy="2397227"/>
          </a:xfrm>
          <a:prstGeom prst="rect">
            <a:avLst/>
          </a:prstGeom>
        </p:spPr>
      </p:pic>
      <p:pic>
        <p:nvPicPr>
          <p:cNvPr id="1026" name="Picture 2" descr="実は自分が苦手な内容の方が教えやすい・・？">
            <a:extLst>
              <a:ext uri="{FF2B5EF4-FFF2-40B4-BE49-F238E27FC236}">
                <a16:creationId xmlns:a16="http://schemas.microsoft.com/office/drawing/2014/main" id="{608D5B80-BDD5-4993-9FB5-F8B00AAB7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95" y="1355623"/>
            <a:ext cx="4952484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72EF73-A1FB-4E3A-B032-4FA3E9E7A2AE}"/>
              </a:ext>
            </a:extLst>
          </p:cNvPr>
          <p:cNvGrpSpPr/>
          <p:nvPr/>
        </p:nvGrpSpPr>
        <p:grpSpPr>
          <a:xfrm>
            <a:off x="1066800" y="805124"/>
            <a:ext cx="5029200" cy="5029200"/>
            <a:chOff x="1171837" y="713684"/>
            <a:chExt cx="5029200" cy="5029200"/>
          </a:xfrm>
        </p:grpSpPr>
        <p:pic>
          <p:nvPicPr>
            <p:cNvPr id="9" name="Picture 8" descr="Shape, circle&#10;&#10;Description automatically generated">
              <a:extLst>
                <a:ext uri="{FF2B5EF4-FFF2-40B4-BE49-F238E27FC236}">
                  <a16:creationId xmlns:a16="http://schemas.microsoft.com/office/drawing/2014/main" id="{C82B6F25-A8BF-4CCF-8B88-702672B1D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837" y="713684"/>
              <a:ext cx="5029200" cy="5029200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1FD4D47-EB2D-4116-B9C8-3D792BA05E53}"/>
                </a:ext>
              </a:extLst>
            </p:cNvPr>
            <p:cNvSpPr txBox="1"/>
            <p:nvPr/>
          </p:nvSpPr>
          <p:spPr>
            <a:xfrm>
              <a:off x="2032030" y="2378399"/>
              <a:ext cx="3181035" cy="2246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2800" i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Đọc</a:t>
              </a:r>
              <a:r>
                <a:rPr lang="vi-VN" sz="28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bài thơ, bài đồng dao về một đồ chơi, trò chơi mà mình đã sưu tầm,tìm được.</a:t>
              </a:r>
              <a:endPara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648054C-0543-490E-A32D-FD81EE67CC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08516" y="-45524"/>
            <a:ext cx="6462320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58362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3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5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32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34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6">
            <a:extLst>
              <a:ext uri="{FF2B5EF4-FFF2-40B4-BE49-F238E27FC236}">
                <a16:creationId xmlns:a16="http://schemas.microsoft.com/office/drawing/2014/main" id="{2B0965FC-DF6B-4994-A1CA-E6985A23D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3610"/>
            <a:ext cx="12192000" cy="1144389"/>
          </a:xfrm>
          <a:prstGeom prst="rect">
            <a:avLst/>
          </a:prstGeom>
        </p:spPr>
      </p:pic>
      <p:pic>
        <p:nvPicPr>
          <p:cNvPr id="39" name="图片 25">
            <a:extLst>
              <a:ext uri="{FF2B5EF4-FFF2-40B4-BE49-F238E27FC236}">
                <a16:creationId xmlns:a16="http://schemas.microsoft.com/office/drawing/2014/main" id="{9F7FB3A6-AB8E-45A0-8698-83FD392EC5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521200"/>
            <a:ext cx="12192000" cy="2336800"/>
          </a:xfrm>
          <a:prstGeom prst="rect">
            <a:avLst/>
          </a:prstGeom>
        </p:spPr>
      </p:pic>
      <p:pic>
        <p:nvPicPr>
          <p:cNvPr id="40" name="图片 26">
            <a:extLst>
              <a:ext uri="{FF2B5EF4-FFF2-40B4-BE49-F238E27FC236}">
                <a16:creationId xmlns:a16="http://schemas.microsoft.com/office/drawing/2014/main" id="{F4C60B19-4E8D-4124-B7A8-D37B5B03AD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1" y="6293164"/>
            <a:ext cx="1162054" cy="570731"/>
          </a:xfrm>
          <a:prstGeom prst="rect">
            <a:avLst/>
          </a:prstGeom>
        </p:spPr>
      </p:pic>
      <p:pic>
        <p:nvPicPr>
          <p:cNvPr id="41" name="图片 27">
            <a:extLst>
              <a:ext uri="{FF2B5EF4-FFF2-40B4-BE49-F238E27FC236}">
                <a16:creationId xmlns:a16="http://schemas.microsoft.com/office/drawing/2014/main" id="{14570E40-9686-4772-882E-B21EDD5C75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1898" y="6310656"/>
            <a:ext cx="1162053" cy="547344"/>
          </a:xfrm>
          <a:prstGeom prst="rect">
            <a:avLst/>
          </a:prstGeom>
        </p:spPr>
      </p:pic>
      <p:pic>
        <p:nvPicPr>
          <p:cNvPr id="42" name="图片 28">
            <a:extLst>
              <a:ext uri="{FF2B5EF4-FFF2-40B4-BE49-F238E27FC236}">
                <a16:creationId xmlns:a16="http://schemas.microsoft.com/office/drawing/2014/main" id="{CCE9AA0F-A837-459E-A30E-388C1893A6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52" y="6272547"/>
            <a:ext cx="1738086" cy="597244"/>
          </a:xfrm>
          <a:prstGeom prst="rect">
            <a:avLst/>
          </a:prstGeom>
        </p:spPr>
      </p:pic>
      <p:sp>
        <p:nvSpPr>
          <p:cNvPr id="43" name="文本框 29">
            <a:extLst>
              <a:ext uri="{FF2B5EF4-FFF2-40B4-BE49-F238E27FC236}">
                <a16:creationId xmlns:a16="http://schemas.microsoft.com/office/drawing/2014/main" id="{171D095A-D397-4A71-895C-56B9F46F1147}"/>
              </a:ext>
            </a:extLst>
          </p:cNvPr>
          <p:cNvSpPr txBox="1"/>
          <p:nvPr/>
        </p:nvSpPr>
        <p:spPr>
          <a:xfrm>
            <a:off x="690881" y="1701433"/>
            <a:ext cx="52474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phiếu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kumimoji="0" lang="vi-VN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5" name="图片 31">
            <a:extLst>
              <a:ext uri="{FF2B5EF4-FFF2-40B4-BE49-F238E27FC236}">
                <a16:creationId xmlns:a16="http://schemas.microsoft.com/office/drawing/2014/main" id="{5853DD61-0591-4F42-A0B0-658EA8EACA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03214" y="0"/>
            <a:ext cx="787187" cy="845807"/>
          </a:xfrm>
          <a:prstGeom prst="rect">
            <a:avLst/>
          </a:prstGeom>
        </p:spPr>
      </p:pic>
      <p:pic>
        <p:nvPicPr>
          <p:cNvPr id="3" name="Picture 2" descr="A cartoon of kids eating cake&#10;&#10;Description automatically generated">
            <a:extLst>
              <a:ext uri="{FF2B5EF4-FFF2-40B4-BE49-F238E27FC236}">
                <a16:creationId xmlns:a16="http://schemas.microsoft.com/office/drawing/2014/main" id="{AAD40F7A-0950-51A6-4521-69296F40D1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825" y="0"/>
            <a:ext cx="4847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3228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B405DF52-CEF9-4F6B-80A1-DCCA416E18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3" t="29534" r="3509" b="57419"/>
          <a:stretch/>
        </p:blipFill>
        <p:spPr>
          <a:xfrm>
            <a:off x="9070836" y="-637509"/>
            <a:ext cx="5621671" cy="465066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61368E0-81CC-49A2-B02F-751C4656E2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C5A130-93F0-4258-A900-CA0D2EBCBC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>
            <a:off x="0" y="3319724"/>
            <a:ext cx="4463845" cy="353827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05D15D5-5C35-44EB-B293-DF22511D0E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0" y="4484685"/>
            <a:ext cx="12192000" cy="2397227"/>
          </a:xfrm>
          <a:prstGeom prst="rect">
            <a:avLst/>
          </a:prstGeom>
        </p:spPr>
      </p:pic>
      <p:pic>
        <p:nvPicPr>
          <p:cNvPr id="1026" name="Picture 2" descr="実は自分が苦手な内容の方が教えやすい・・？">
            <a:extLst>
              <a:ext uri="{FF2B5EF4-FFF2-40B4-BE49-F238E27FC236}">
                <a16:creationId xmlns:a16="http://schemas.microsoft.com/office/drawing/2014/main" id="{608D5B80-BDD5-4993-9FB5-F8B00AAB7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95" y="1355623"/>
            <a:ext cx="4952484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72EF73-A1FB-4E3A-B032-4FA3E9E7A2AE}"/>
              </a:ext>
            </a:extLst>
          </p:cNvPr>
          <p:cNvGrpSpPr/>
          <p:nvPr/>
        </p:nvGrpSpPr>
        <p:grpSpPr>
          <a:xfrm>
            <a:off x="1066800" y="805124"/>
            <a:ext cx="5029200" cy="5029200"/>
            <a:chOff x="1171837" y="713684"/>
            <a:chExt cx="5029200" cy="5029200"/>
          </a:xfrm>
        </p:grpSpPr>
        <p:pic>
          <p:nvPicPr>
            <p:cNvPr id="9" name="Picture 8" descr="Shape, circle&#10;&#10;Description automatically generated">
              <a:extLst>
                <a:ext uri="{FF2B5EF4-FFF2-40B4-BE49-F238E27FC236}">
                  <a16:creationId xmlns:a16="http://schemas.microsoft.com/office/drawing/2014/main" id="{C82B6F25-A8BF-4CCF-8B88-702672B1D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837" y="713684"/>
              <a:ext cx="5029200" cy="5029200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1FD4D47-EB2D-4116-B9C8-3D792BA05E53}"/>
                </a:ext>
              </a:extLst>
            </p:cNvPr>
            <p:cNvSpPr txBox="1"/>
            <p:nvPr/>
          </p:nvSpPr>
          <p:spPr>
            <a:xfrm>
              <a:off x="1799829" y="2466875"/>
              <a:ext cx="3893207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Nói với bạn: Tên của đồ chơi, trò chơi; Cách chơi đồ chơi, trò chơi.</a:t>
              </a:r>
              <a:endParaRPr lang="en-US" sz="3200" dirty="0">
                <a:solidFill>
                  <a:srgbClr val="FF0000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648054C-0543-490E-A32D-FD81EE67CC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08516" y="-45524"/>
            <a:ext cx="6462320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61608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3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5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32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34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111</Words>
  <Application>Microsoft Office PowerPoint</Application>
  <PresentationFormat>Widescreen</PresentationFormat>
  <Paragraphs>22</Paragraphs>
  <Slides>11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6" baseType="lpstr">
      <vt:lpstr>Averta Std CY Bold</vt:lpstr>
      <vt:lpstr>等线</vt:lpstr>
      <vt:lpstr>LNTH-Kids  Chinese Font 1</vt:lpstr>
      <vt:lpstr>微软雅黑</vt:lpstr>
      <vt:lpstr>Quicksand Medium</vt:lpstr>
      <vt:lpstr>Arial</vt:lpstr>
      <vt:lpstr>Arial-Rounded</vt:lpstr>
      <vt:lpstr>Calibri</vt:lpstr>
      <vt:lpstr>Coiny</vt:lpstr>
      <vt:lpstr>SVN-Redressed</vt:lpstr>
      <vt:lpstr>Times New Roman</vt:lpstr>
      <vt:lpstr>1_Office Theme</vt:lpstr>
      <vt:lpstr>Hoạt động</vt:lpstr>
      <vt:lpstr>https://www.freeppt7.com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8</cp:revision>
  <dcterms:created xsi:type="dcterms:W3CDTF">2021-08-05T08:59:05Z</dcterms:created>
  <dcterms:modified xsi:type="dcterms:W3CDTF">2024-10-19T08:49:59Z</dcterms:modified>
</cp:coreProperties>
</file>