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4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75" r:id="rId3"/>
    <p:sldMasterId id="2147483688" r:id="rId4"/>
    <p:sldMasterId id="2147483699" r:id="rId5"/>
    <p:sldMasterId id="2147483711" r:id="rId6"/>
    <p:sldMasterId id="2147483723" r:id="rId7"/>
    <p:sldMasterId id="2147483735" r:id="rId8"/>
    <p:sldMasterId id="2147483747" r:id="rId9"/>
    <p:sldMasterId id="2147483759" r:id="rId10"/>
    <p:sldMasterId id="2147483768" r:id="rId11"/>
    <p:sldMasterId id="2147483780" r:id="rId12"/>
    <p:sldMasterId id="2147483792" r:id="rId13"/>
  </p:sldMasterIdLst>
  <p:notesMasterIdLst>
    <p:notesMasterId r:id="rId37"/>
  </p:notesMasterIdLst>
  <p:sldIdLst>
    <p:sldId id="2643" r:id="rId14"/>
    <p:sldId id="270" r:id="rId15"/>
    <p:sldId id="11088395" r:id="rId16"/>
    <p:sldId id="260" r:id="rId17"/>
    <p:sldId id="9437" r:id="rId18"/>
    <p:sldId id="2644" r:id="rId19"/>
    <p:sldId id="281" r:id="rId20"/>
    <p:sldId id="282" r:id="rId21"/>
    <p:sldId id="312" r:id="rId22"/>
    <p:sldId id="9493" r:id="rId23"/>
    <p:sldId id="9474" r:id="rId24"/>
    <p:sldId id="9496" r:id="rId25"/>
    <p:sldId id="9497" r:id="rId26"/>
    <p:sldId id="9498" r:id="rId27"/>
    <p:sldId id="9499" r:id="rId28"/>
    <p:sldId id="268" r:id="rId29"/>
    <p:sldId id="269" r:id="rId30"/>
    <p:sldId id="284" r:id="rId31"/>
    <p:sldId id="332" r:id="rId32"/>
    <p:sldId id="336" r:id="rId33"/>
    <p:sldId id="333" r:id="rId34"/>
    <p:sldId id="11088394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81751B-3D48-4480-848E-3483BCF0A3E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0B42F-7412-4FEF-8F6A-1E94000BB44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fecd02b083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fecd02b083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6251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409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823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99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014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4E2E59-1352-4F46-8DA2-FEE878BBA3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44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32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19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752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4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占位符 1">
            <a:extLst>
              <a:ext uri="{FF2B5EF4-FFF2-40B4-BE49-F238E27FC236}">
                <a16:creationId xmlns:a16="http://schemas.microsoft.com/office/drawing/2014/main" id="{E36F8FEA-C7C5-DD71-87B6-F35179056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637B33E8-5C0B-7D6C-85CB-ADE8421C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8CF1F81F-4A60-B339-660B-68B43128A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11" name="页脚占位符 4">
            <a:extLst>
              <a:ext uri="{FF2B5EF4-FFF2-40B4-BE49-F238E27FC236}">
                <a16:creationId xmlns:a16="http://schemas.microsoft.com/office/drawing/2014/main" id="{386E386B-72ED-A443-BB1F-8D49E5143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B500D545-B9A2-61BB-130A-E1B2C2423D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7D8250A-12F3-3746-8251-19B3E14D2D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74AE700-FCFA-75B8-FF48-4BFD428326F1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7147F58F-D3D5-2D8F-3B03-2971CCD48E92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46DDEFF3-A8ED-A660-1FE6-F4DA6F96FD2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DB8E8F52-7645-F5AD-0840-5684E35BB52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42092C81-5D49-F138-08D7-DE89EF5ED4DB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DD5B79-0DB2-9B87-C66D-E0F1368E37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97715D8-9E71-B6A4-5D3A-4557EBC3ECB4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680817" y="-800534"/>
            <a:ext cx="8422176" cy="7014331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718600" y="720000"/>
            <a:ext cx="6754800" cy="32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03017" y="4016800"/>
            <a:ext cx="67548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rgbClr val="366C75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278178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-916095" y="-577733"/>
            <a:ext cx="3011700" cy="2578053"/>
          </a:xfrm>
          <a:custGeom>
            <a:avLst/>
            <a:gdLst/>
            <a:ahLst/>
            <a:cxnLst/>
            <a:rect l="l" t="t" r="r" b="b"/>
            <a:pathLst>
              <a:path w="71747" h="59811" extrusionOk="0">
                <a:moveTo>
                  <a:pt x="57515" y="1"/>
                </a:moveTo>
                <a:cubicBezTo>
                  <a:pt x="54386" y="1"/>
                  <a:pt x="51293" y="821"/>
                  <a:pt x="48321" y="2297"/>
                </a:cubicBezTo>
                <a:cubicBezTo>
                  <a:pt x="44813" y="4052"/>
                  <a:pt x="41688" y="6575"/>
                  <a:pt x="38463" y="8847"/>
                </a:cubicBezTo>
                <a:cubicBezTo>
                  <a:pt x="33852" y="12088"/>
                  <a:pt x="28923" y="14260"/>
                  <a:pt x="23158" y="14260"/>
                </a:cubicBezTo>
                <a:cubicBezTo>
                  <a:pt x="21638" y="14260"/>
                  <a:pt x="20084" y="14595"/>
                  <a:pt x="18580" y="14945"/>
                </a:cubicBezTo>
                <a:cubicBezTo>
                  <a:pt x="10477" y="16884"/>
                  <a:pt x="4361" y="21178"/>
                  <a:pt x="1771" y="29482"/>
                </a:cubicBezTo>
                <a:cubicBezTo>
                  <a:pt x="535" y="33442"/>
                  <a:pt x="0" y="37502"/>
                  <a:pt x="501" y="41596"/>
                </a:cubicBezTo>
                <a:cubicBezTo>
                  <a:pt x="1387" y="48713"/>
                  <a:pt x="4528" y="54528"/>
                  <a:pt x="11379" y="57502"/>
                </a:cubicBezTo>
                <a:cubicBezTo>
                  <a:pt x="14832" y="58996"/>
                  <a:pt x="18306" y="59810"/>
                  <a:pt x="21782" y="59810"/>
                </a:cubicBezTo>
                <a:cubicBezTo>
                  <a:pt x="25303" y="59810"/>
                  <a:pt x="28826" y="58975"/>
                  <a:pt x="32331" y="57168"/>
                </a:cubicBezTo>
                <a:cubicBezTo>
                  <a:pt x="36441" y="55070"/>
                  <a:pt x="40769" y="53777"/>
                  <a:pt x="45359" y="53777"/>
                </a:cubicBezTo>
                <a:cubicBezTo>
                  <a:pt x="46144" y="53777"/>
                  <a:pt x="46936" y="53815"/>
                  <a:pt x="47737" y="53893"/>
                </a:cubicBezTo>
                <a:cubicBezTo>
                  <a:pt x="49591" y="54060"/>
                  <a:pt x="51446" y="54144"/>
                  <a:pt x="53367" y="54261"/>
                </a:cubicBezTo>
                <a:cubicBezTo>
                  <a:pt x="57294" y="54160"/>
                  <a:pt x="61137" y="54194"/>
                  <a:pt x="64529" y="51136"/>
                </a:cubicBezTo>
                <a:cubicBezTo>
                  <a:pt x="66250" y="49599"/>
                  <a:pt x="67403" y="48129"/>
                  <a:pt x="67687" y="46040"/>
                </a:cubicBezTo>
                <a:cubicBezTo>
                  <a:pt x="67921" y="44403"/>
                  <a:pt x="67971" y="42665"/>
                  <a:pt x="67687" y="41061"/>
                </a:cubicBezTo>
                <a:cubicBezTo>
                  <a:pt x="67169" y="38154"/>
                  <a:pt x="66417" y="35263"/>
                  <a:pt x="65648" y="32406"/>
                </a:cubicBezTo>
                <a:cubicBezTo>
                  <a:pt x="64529" y="28262"/>
                  <a:pt x="64930" y="24336"/>
                  <a:pt x="66835" y="20509"/>
                </a:cubicBezTo>
                <a:cubicBezTo>
                  <a:pt x="67971" y="18254"/>
                  <a:pt x="69107" y="15965"/>
                  <a:pt x="69959" y="13592"/>
                </a:cubicBezTo>
                <a:cubicBezTo>
                  <a:pt x="71747" y="8546"/>
                  <a:pt x="69725" y="3684"/>
                  <a:pt x="64829" y="1562"/>
                </a:cubicBezTo>
                <a:cubicBezTo>
                  <a:pt x="62397" y="495"/>
                  <a:pt x="59945" y="1"/>
                  <a:pt x="57515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973349" y="2613917"/>
            <a:ext cx="5932800" cy="19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074949" y="1202017"/>
            <a:ext cx="5932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973349" y="4772817"/>
            <a:ext cx="5932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None/>
              <a:defRPr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9342714" flipH="1">
            <a:off x="10007149" y="5181126"/>
            <a:ext cx="3145017" cy="2654609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5939600" y="1112235"/>
            <a:ext cx="5292387" cy="4407715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5793799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8602068" y="-1685435"/>
            <a:ext cx="5613675" cy="4810877"/>
          </a:xfrm>
          <a:custGeom>
            <a:avLst/>
            <a:gdLst/>
            <a:ahLst/>
            <a:cxnLst/>
            <a:rect l="l" t="t" r="r" b="b"/>
            <a:pathLst>
              <a:path w="85583" h="73344" extrusionOk="0">
                <a:moveTo>
                  <a:pt x="46320" y="1"/>
                </a:moveTo>
                <a:cubicBezTo>
                  <a:pt x="42671" y="1"/>
                  <a:pt x="38662" y="1764"/>
                  <a:pt x="34771" y="5444"/>
                </a:cubicBezTo>
                <a:cubicBezTo>
                  <a:pt x="32079" y="7990"/>
                  <a:pt x="29040" y="9549"/>
                  <a:pt x="25397" y="9549"/>
                </a:cubicBezTo>
                <a:cubicBezTo>
                  <a:pt x="24881" y="9549"/>
                  <a:pt x="24352" y="9518"/>
                  <a:pt x="23810" y="9454"/>
                </a:cubicBezTo>
                <a:cubicBezTo>
                  <a:pt x="23511" y="9419"/>
                  <a:pt x="23215" y="9403"/>
                  <a:pt x="22923" y="9403"/>
                </a:cubicBezTo>
                <a:cubicBezTo>
                  <a:pt x="20946" y="9403"/>
                  <a:pt x="19122" y="10152"/>
                  <a:pt x="17361" y="11141"/>
                </a:cubicBezTo>
                <a:cubicBezTo>
                  <a:pt x="11697" y="14333"/>
                  <a:pt x="168" y="33731"/>
                  <a:pt x="151" y="40682"/>
                </a:cubicBezTo>
                <a:cubicBezTo>
                  <a:pt x="1" y="45527"/>
                  <a:pt x="2006" y="49454"/>
                  <a:pt x="7102" y="51793"/>
                </a:cubicBezTo>
                <a:cubicBezTo>
                  <a:pt x="10761" y="53464"/>
                  <a:pt x="14287" y="55319"/>
                  <a:pt x="14972" y="60114"/>
                </a:cubicBezTo>
                <a:cubicBezTo>
                  <a:pt x="16211" y="68679"/>
                  <a:pt x="21304" y="73343"/>
                  <a:pt x="28849" y="73343"/>
                </a:cubicBezTo>
                <a:cubicBezTo>
                  <a:pt x="30356" y="73343"/>
                  <a:pt x="31960" y="73157"/>
                  <a:pt x="33652" y="72779"/>
                </a:cubicBezTo>
                <a:cubicBezTo>
                  <a:pt x="37612" y="71910"/>
                  <a:pt x="41438" y="70674"/>
                  <a:pt x="45147" y="69053"/>
                </a:cubicBezTo>
                <a:cubicBezTo>
                  <a:pt x="50462" y="66735"/>
                  <a:pt x="55823" y="65148"/>
                  <a:pt x="61319" y="65148"/>
                </a:cubicBezTo>
                <a:cubicBezTo>
                  <a:pt x="64617" y="65148"/>
                  <a:pt x="67964" y="65719"/>
                  <a:pt x="71380" y="67048"/>
                </a:cubicBezTo>
                <a:cubicBezTo>
                  <a:pt x="72556" y="67494"/>
                  <a:pt x="73916" y="67591"/>
                  <a:pt x="75255" y="67591"/>
                </a:cubicBezTo>
                <a:cubicBezTo>
                  <a:pt x="75723" y="67591"/>
                  <a:pt x="76189" y="67579"/>
                  <a:pt x="76643" y="67566"/>
                </a:cubicBezTo>
                <a:cubicBezTo>
                  <a:pt x="82174" y="67382"/>
                  <a:pt x="85515" y="63823"/>
                  <a:pt x="85549" y="58259"/>
                </a:cubicBezTo>
                <a:cubicBezTo>
                  <a:pt x="85582" y="52846"/>
                  <a:pt x="82875" y="48619"/>
                  <a:pt x="79116" y="45210"/>
                </a:cubicBezTo>
                <a:cubicBezTo>
                  <a:pt x="72850" y="39529"/>
                  <a:pt x="70812" y="33481"/>
                  <a:pt x="75006" y="25511"/>
                </a:cubicBezTo>
                <a:cubicBezTo>
                  <a:pt x="77529" y="20699"/>
                  <a:pt x="75407" y="16772"/>
                  <a:pt x="70227" y="14784"/>
                </a:cubicBezTo>
                <a:cubicBezTo>
                  <a:pt x="68439" y="14099"/>
                  <a:pt x="66501" y="13765"/>
                  <a:pt x="64646" y="13230"/>
                </a:cubicBezTo>
                <a:cubicBezTo>
                  <a:pt x="61806" y="12411"/>
                  <a:pt x="58915" y="11392"/>
                  <a:pt x="57645" y="8518"/>
                </a:cubicBezTo>
                <a:cubicBezTo>
                  <a:pt x="55158" y="2950"/>
                  <a:pt x="51039" y="1"/>
                  <a:pt x="46320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960000" y="1730400"/>
            <a:ext cx="10272000" cy="44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/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/>
          <p:nvPr/>
        </p:nvSpPr>
        <p:spPr>
          <a:xfrm rot="-8100000">
            <a:off x="-2408001" y="3465875"/>
            <a:ext cx="5647455" cy="4766836"/>
          </a:xfrm>
          <a:custGeom>
            <a:avLst/>
            <a:gdLst/>
            <a:ahLst/>
            <a:cxnLst/>
            <a:rect l="l" t="t" r="r" b="b"/>
            <a:pathLst>
              <a:path w="71948" h="60729" extrusionOk="0">
                <a:moveTo>
                  <a:pt x="45926" y="0"/>
                </a:moveTo>
                <a:cubicBezTo>
                  <a:pt x="31562" y="0"/>
                  <a:pt x="18964" y="5654"/>
                  <a:pt x="8238" y="16241"/>
                </a:cubicBezTo>
                <a:cubicBezTo>
                  <a:pt x="3075" y="21321"/>
                  <a:pt x="1" y="27703"/>
                  <a:pt x="569" y="34871"/>
                </a:cubicBezTo>
                <a:cubicBezTo>
                  <a:pt x="633" y="43157"/>
                  <a:pt x="2029" y="46166"/>
                  <a:pt x="7348" y="46166"/>
                </a:cubicBezTo>
                <a:cubicBezTo>
                  <a:pt x="8926" y="46166"/>
                  <a:pt x="10848" y="45901"/>
                  <a:pt x="13184" y="45431"/>
                </a:cubicBezTo>
                <a:cubicBezTo>
                  <a:pt x="13434" y="45381"/>
                  <a:pt x="13718" y="45381"/>
                  <a:pt x="13969" y="45297"/>
                </a:cubicBezTo>
                <a:cubicBezTo>
                  <a:pt x="16582" y="44283"/>
                  <a:pt x="19064" y="43826"/>
                  <a:pt x="21439" y="43826"/>
                </a:cubicBezTo>
                <a:cubicBezTo>
                  <a:pt x="27354" y="43826"/>
                  <a:pt x="32607" y="46660"/>
                  <a:pt x="37578" y="50761"/>
                </a:cubicBezTo>
                <a:cubicBezTo>
                  <a:pt x="41087" y="53635"/>
                  <a:pt x="44713" y="56342"/>
                  <a:pt x="48756" y="58464"/>
                </a:cubicBezTo>
                <a:cubicBezTo>
                  <a:pt x="51693" y="59994"/>
                  <a:pt x="54589" y="60729"/>
                  <a:pt x="57281" y="60729"/>
                </a:cubicBezTo>
                <a:cubicBezTo>
                  <a:pt x="63610" y="60729"/>
                  <a:pt x="68805" y="56667"/>
                  <a:pt x="70728" y="49341"/>
                </a:cubicBezTo>
                <a:cubicBezTo>
                  <a:pt x="71614" y="46033"/>
                  <a:pt x="71948" y="42641"/>
                  <a:pt x="71430" y="39082"/>
                </a:cubicBezTo>
                <a:cubicBezTo>
                  <a:pt x="70243" y="31078"/>
                  <a:pt x="67303" y="23392"/>
                  <a:pt x="67186" y="15189"/>
                </a:cubicBezTo>
                <a:cubicBezTo>
                  <a:pt x="67035" y="6467"/>
                  <a:pt x="63476" y="2022"/>
                  <a:pt x="54872" y="702"/>
                </a:cubicBezTo>
                <a:cubicBezTo>
                  <a:pt x="51818" y="232"/>
                  <a:pt x="48835" y="0"/>
                  <a:pt x="45926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878523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960000" y="1884700"/>
            <a:ext cx="5726400" cy="27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960000" y="4678400"/>
            <a:ext cx="5726400" cy="13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None/>
              <a:defRPr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301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24419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 rot="8100000">
            <a:off x="9311277" y="4418557"/>
            <a:ext cx="4657808" cy="3903172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13"/>
          <p:cNvSpPr/>
          <p:nvPr/>
        </p:nvSpPr>
        <p:spPr>
          <a:xfrm rot="-1926227">
            <a:off x="-1003869" y="-1280182"/>
            <a:ext cx="4657808" cy="3903172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1015987" y="2958233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2"/>
          </p:nvPr>
        </p:nvSpPr>
        <p:spPr>
          <a:xfrm>
            <a:off x="1015987" y="5435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4438091" y="5435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4"/>
          </p:nvPr>
        </p:nvSpPr>
        <p:spPr>
          <a:xfrm>
            <a:off x="4438091" y="2958233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5" hasCustomPrompt="1"/>
          </p:nvPr>
        </p:nvSpPr>
        <p:spPr>
          <a:xfrm>
            <a:off x="2094187" y="174716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6" hasCustomPrompt="1"/>
          </p:nvPr>
        </p:nvSpPr>
        <p:spPr>
          <a:xfrm>
            <a:off x="5516291" y="421380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3"/>
          <p:cNvSpPr txBox="1">
            <a:spLocks noGrp="1"/>
          </p:cNvSpPr>
          <p:nvPr>
            <p:ph type="title" idx="7" hasCustomPrompt="1"/>
          </p:nvPr>
        </p:nvSpPr>
        <p:spPr>
          <a:xfrm>
            <a:off x="2094187" y="4242232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8" hasCustomPrompt="1"/>
          </p:nvPr>
        </p:nvSpPr>
        <p:spPr>
          <a:xfrm>
            <a:off x="5516291" y="1718733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9"/>
          </p:nvPr>
        </p:nvSpPr>
        <p:spPr>
          <a:xfrm>
            <a:off x="7860193" y="5433800"/>
            <a:ext cx="335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3"/>
          </p:nvPr>
        </p:nvSpPr>
        <p:spPr>
          <a:xfrm>
            <a:off x="7860193" y="2958251"/>
            <a:ext cx="3358000" cy="646400"/>
          </a:xfrm>
          <a:prstGeom prst="rect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14" hasCustomPrompt="1"/>
          </p:nvPr>
        </p:nvSpPr>
        <p:spPr>
          <a:xfrm>
            <a:off x="8977393" y="4214775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15" hasCustomPrompt="1"/>
          </p:nvPr>
        </p:nvSpPr>
        <p:spPr>
          <a:xfrm>
            <a:off x="8977393" y="1719705"/>
            <a:ext cx="1201600" cy="51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6"/>
          </p:nvPr>
        </p:nvSpPr>
        <p:spPr>
          <a:xfrm>
            <a:off x="1015987" y="2526517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7"/>
          </p:nvPr>
        </p:nvSpPr>
        <p:spPr>
          <a:xfrm>
            <a:off x="1015987" y="5009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8"/>
          </p:nvPr>
        </p:nvSpPr>
        <p:spPr>
          <a:xfrm>
            <a:off x="4438091" y="5009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9"/>
          </p:nvPr>
        </p:nvSpPr>
        <p:spPr>
          <a:xfrm>
            <a:off x="4438091" y="2526517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20"/>
          </p:nvPr>
        </p:nvSpPr>
        <p:spPr>
          <a:xfrm>
            <a:off x="7860193" y="500741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21"/>
          </p:nvPr>
        </p:nvSpPr>
        <p:spPr>
          <a:xfrm>
            <a:off x="7860193" y="2526533"/>
            <a:ext cx="3358000" cy="5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Poppins SemiBold"/>
              <a:buNone/>
              <a:defRPr sz="2267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336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8"/>
          <p:cNvSpPr/>
          <p:nvPr/>
        </p:nvSpPr>
        <p:spPr>
          <a:xfrm rot="3282199">
            <a:off x="-1676069" y="-993308"/>
            <a:ext cx="4657788" cy="3903155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28"/>
          <p:cNvSpPr/>
          <p:nvPr/>
        </p:nvSpPr>
        <p:spPr>
          <a:xfrm rot="8230260">
            <a:off x="8405449" y="3655823"/>
            <a:ext cx="6251760" cy="5238880"/>
          </a:xfrm>
          <a:custGeom>
            <a:avLst/>
            <a:gdLst/>
            <a:ahLst/>
            <a:cxnLst/>
            <a:rect l="l" t="t" r="r" b="b"/>
            <a:pathLst>
              <a:path w="71413" h="59843" extrusionOk="0">
                <a:moveTo>
                  <a:pt x="42456" y="1"/>
                </a:moveTo>
                <a:cubicBezTo>
                  <a:pt x="41618" y="1"/>
                  <a:pt x="40750" y="121"/>
                  <a:pt x="39867" y="373"/>
                </a:cubicBezTo>
                <a:cubicBezTo>
                  <a:pt x="37210" y="1141"/>
                  <a:pt x="34754" y="2762"/>
                  <a:pt x="32348" y="4232"/>
                </a:cubicBezTo>
                <a:cubicBezTo>
                  <a:pt x="29457" y="6004"/>
                  <a:pt x="26817" y="8226"/>
                  <a:pt x="23877" y="9897"/>
                </a:cubicBezTo>
                <a:cubicBezTo>
                  <a:pt x="22004" y="10965"/>
                  <a:pt x="20114" y="11458"/>
                  <a:pt x="18332" y="11458"/>
                </a:cubicBezTo>
                <a:cubicBezTo>
                  <a:pt x="15043" y="11458"/>
                  <a:pt x="12120" y="9779"/>
                  <a:pt x="10343" y="6939"/>
                </a:cubicBezTo>
                <a:cubicBezTo>
                  <a:pt x="9584" y="5739"/>
                  <a:pt x="8384" y="5087"/>
                  <a:pt x="7130" y="5087"/>
                </a:cubicBezTo>
                <a:cubicBezTo>
                  <a:pt x="6341" y="5087"/>
                  <a:pt x="5531" y="5345"/>
                  <a:pt x="4795" y="5887"/>
                </a:cubicBezTo>
                <a:cubicBezTo>
                  <a:pt x="3475" y="6856"/>
                  <a:pt x="2256" y="8309"/>
                  <a:pt x="1654" y="9813"/>
                </a:cubicBezTo>
                <a:cubicBezTo>
                  <a:pt x="0" y="13890"/>
                  <a:pt x="685" y="17917"/>
                  <a:pt x="3158" y="21459"/>
                </a:cubicBezTo>
                <a:cubicBezTo>
                  <a:pt x="6617" y="26438"/>
                  <a:pt x="6650" y="31584"/>
                  <a:pt x="4578" y="36998"/>
                </a:cubicBezTo>
                <a:cubicBezTo>
                  <a:pt x="4177" y="38034"/>
                  <a:pt x="3776" y="39070"/>
                  <a:pt x="3392" y="40122"/>
                </a:cubicBezTo>
                <a:cubicBezTo>
                  <a:pt x="2022" y="43782"/>
                  <a:pt x="819" y="47491"/>
                  <a:pt x="1537" y="51501"/>
                </a:cubicBezTo>
                <a:cubicBezTo>
                  <a:pt x="2432" y="56404"/>
                  <a:pt x="6404" y="59842"/>
                  <a:pt x="10963" y="59842"/>
                </a:cubicBezTo>
                <a:cubicBezTo>
                  <a:pt x="11935" y="59842"/>
                  <a:pt x="12934" y="59686"/>
                  <a:pt x="13935" y="59354"/>
                </a:cubicBezTo>
                <a:cubicBezTo>
                  <a:pt x="17093" y="58318"/>
                  <a:pt x="20034" y="56430"/>
                  <a:pt x="22857" y="54592"/>
                </a:cubicBezTo>
                <a:cubicBezTo>
                  <a:pt x="25430" y="52921"/>
                  <a:pt x="27703" y="50766"/>
                  <a:pt x="30192" y="48928"/>
                </a:cubicBezTo>
                <a:cubicBezTo>
                  <a:pt x="33414" y="46534"/>
                  <a:pt x="36685" y="45236"/>
                  <a:pt x="40031" y="45236"/>
                </a:cubicBezTo>
                <a:cubicBezTo>
                  <a:pt x="42827" y="45236"/>
                  <a:pt x="45675" y="46143"/>
                  <a:pt x="48589" y="48076"/>
                </a:cubicBezTo>
                <a:cubicBezTo>
                  <a:pt x="50995" y="49680"/>
                  <a:pt x="53568" y="51100"/>
                  <a:pt x="56224" y="52219"/>
                </a:cubicBezTo>
                <a:cubicBezTo>
                  <a:pt x="57925" y="52942"/>
                  <a:pt x="59648" y="53376"/>
                  <a:pt x="61336" y="53376"/>
                </a:cubicBezTo>
                <a:cubicBezTo>
                  <a:pt x="63398" y="53376"/>
                  <a:pt x="65406" y="52728"/>
                  <a:pt x="67252" y="51167"/>
                </a:cubicBezTo>
                <a:cubicBezTo>
                  <a:pt x="70594" y="48343"/>
                  <a:pt x="71412" y="44584"/>
                  <a:pt x="70627" y="40390"/>
                </a:cubicBezTo>
                <a:cubicBezTo>
                  <a:pt x="69641" y="35076"/>
                  <a:pt x="66517" y="31250"/>
                  <a:pt x="62223" y="28192"/>
                </a:cubicBezTo>
                <a:cubicBezTo>
                  <a:pt x="59499" y="26271"/>
                  <a:pt x="56709" y="24416"/>
                  <a:pt x="54152" y="22278"/>
                </a:cubicBezTo>
                <a:cubicBezTo>
                  <a:pt x="51145" y="19755"/>
                  <a:pt x="49825" y="16497"/>
                  <a:pt x="50727" y="12503"/>
                </a:cubicBezTo>
                <a:cubicBezTo>
                  <a:pt x="50961" y="11484"/>
                  <a:pt x="50995" y="10415"/>
                  <a:pt x="51061" y="9746"/>
                </a:cubicBezTo>
                <a:cubicBezTo>
                  <a:pt x="51190" y="4070"/>
                  <a:pt x="47338" y="1"/>
                  <a:pt x="42456" y="1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53244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/>
          <p:nvPr/>
        </p:nvSpPr>
        <p:spPr>
          <a:xfrm rot="3224413">
            <a:off x="-2044929" y="4257046"/>
            <a:ext cx="5356728" cy="4461301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29"/>
          <p:cNvSpPr/>
          <p:nvPr/>
        </p:nvSpPr>
        <p:spPr>
          <a:xfrm rot="-8222388">
            <a:off x="7800549" y="-1755585"/>
            <a:ext cx="5944900" cy="4951156"/>
          </a:xfrm>
          <a:custGeom>
            <a:avLst/>
            <a:gdLst/>
            <a:ahLst/>
            <a:cxnLst/>
            <a:rect l="l" t="t" r="r" b="b"/>
            <a:pathLst>
              <a:path w="79517" h="66225" extrusionOk="0">
                <a:moveTo>
                  <a:pt x="32455" y="0"/>
                </a:moveTo>
                <a:cubicBezTo>
                  <a:pt x="30508" y="0"/>
                  <a:pt x="28513" y="692"/>
                  <a:pt x="26583" y="1997"/>
                </a:cubicBezTo>
                <a:cubicBezTo>
                  <a:pt x="24762" y="3217"/>
                  <a:pt x="22924" y="4503"/>
                  <a:pt x="21454" y="6107"/>
                </a:cubicBezTo>
                <a:cubicBezTo>
                  <a:pt x="17795" y="10084"/>
                  <a:pt x="13551" y="12791"/>
                  <a:pt x="8271" y="14328"/>
                </a:cubicBezTo>
                <a:cubicBezTo>
                  <a:pt x="2389" y="16015"/>
                  <a:pt x="0" y="20326"/>
                  <a:pt x="501" y="26441"/>
                </a:cubicBezTo>
                <a:cubicBezTo>
                  <a:pt x="735" y="29332"/>
                  <a:pt x="1872" y="31939"/>
                  <a:pt x="3643" y="34044"/>
                </a:cubicBezTo>
                <a:cubicBezTo>
                  <a:pt x="6784" y="37787"/>
                  <a:pt x="7085" y="41897"/>
                  <a:pt x="6283" y="46391"/>
                </a:cubicBezTo>
                <a:cubicBezTo>
                  <a:pt x="5999" y="47962"/>
                  <a:pt x="5848" y="49583"/>
                  <a:pt x="5865" y="51187"/>
                </a:cubicBezTo>
                <a:cubicBezTo>
                  <a:pt x="5898" y="55815"/>
                  <a:pt x="8538" y="59307"/>
                  <a:pt x="12999" y="60544"/>
                </a:cubicBezTo>
                <a:cubicBezTo>
                  <a:pt x="14845" y="61054"/>
                  <a:pt x="16712" y="61444"/>
                  <a:pt x="18600" y="61444"/>
                </a:cubicBezTo>
                <a:cubicBezTo>
                  <a:pt x="19617" y="61444"/>
                  <a:pt x="20641" y="61331"/>
                  <a:pt x="21671" y="61061"/>
                </a:cubicBezTo>
                <a:cubicBezTo>
                  <a:pt x="25561" y="60061"/>
                  <a:pt x="29401" y="59483"/>
                  <a:pt x="33174" y="59483"/>
                </a:cubicBezTo>
                <a:cubicBezTo>
                  <a:pt x="39107" y="59483"/>
                  <a:pt x="44874" y="60914"/>
                  <a:pt x="50410" y="64386"/>
                </a:cubicBezTo>
                <a:cubicBezTo>
                  <a:pt x="51496" y="65072"/>
                  <a:pt x="52849" y="65473"/>
                  <a:pt x="54136" y="65673"/>
                </a:cubicBezTo>
                <a:cubicBezTo>
                  <a:pt x="55860" y="65952"/>
                  <a:pt x="57603" y="66224"/>
                  <a:pt x="59327" y="66224"/>
                </a:cubicBezTo>
                <a:cubicBezTo>
                  <a:pt x="61212" y="66224"/>
                  <a:pt x="63074" y="65899"/>
                  <a:pt x="64863" y="64904"/>
                </a:cubicBezTo>
                <a:cubicBezTo>
                  <a:pt x="72499" y="60660"/>
                  <a:pt x="79516" y="44971"/>
                  <a:pt x="76943" y="36751"/>
                </a:cubicBezTo>
                <a:cubicBezTo>
                  <a:pt x="75339" y="31621"/>
                  <a:pt x="75506" y="26725"/>
                  <a:pt x="76492" y="21663"/>
                </a:cubicBezTo>
                <a:cubicBezTo>
                  <a:pt x="76826" y="19942"/>
                  <a:pt x="77010" y="18204"/>
                  <a:pt x="77077" y="17653"/>
                </a:cubicBezTo>
                <a:cubicBezTo>
                  <a:pt x="77208" y="8466"/>
                  <a:pt x="73296" y="4466"/>
                  <a:pt x="65437" y="4466"/>
                </a:cubicBezTo>
                <a:cubicBezTo>
                  <a:pt x="65291" y="4466"/>
                  <a:pt x="65145" y="4467"/>
                  <a:pt x="64996" y="4470"/>
                </a:cubicBezTo>
                <a:cubicBezTo>
                  <a:pt x="62323" y="4520"/>
                  <a:pt x="59783" y="5171"/>
                  <a:pt x="57244" y="5873"/>
                </a:cubicBezTo>
                <a:cubicBezTo>
                  <a:pt x="54747" y="6555"/>
                  <a:pt x="52318" y="6969"/>
                  <a:pt x="49964" y="6969"/>
                </a:cubicBezTo>
                <a:cubicBezTo>
                  <a:pt x="45859" y="6969"/>
                  <a:pt x="41978" y="5712"/>
                  <a:pt x="38346" y="2431"/>
                </a:cubicBezTo>
                <a:cubicBezTo>
                  <a:pt x="36531" y="779"/>
                  <a:pt x="34521" y="0"/>
                  <a:pt x="32455" y="0"/>
                </a:cubicBezTo>
                <a:close/>
              </a:path>
            </a:pathLst>
          </a:custGeom>
          <a:solidFill>
            <a:srgbClr val="FFFFFF">
              <a:alpha val="447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006946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5078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605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43FDD916-820A-F5DB-9F13-AB104D585855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E5165D46-CD4F-6B42-DBC6-81094183524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9735000B-A864-2E54-4578-B1DEDEFBED75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8D03A52A-2FEA-47B1-15AF-D5F8454C9D5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EA162C-F58E-8551-320C-A170C8AB8F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AB0BA51-92E9-A1D8-4584-D52D7D1CFE7C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00083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7612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8642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08765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4554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89565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31384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9389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32465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5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85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2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1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16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7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6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55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2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38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43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51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8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7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4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09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1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83F1875C-D163-DFC8-7062-33D0E15C7F26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A1111C5B-8195-F9FD-E76E-DD6B6BE99B4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ED39B52F-3FED-E656-AA60-7454CE7A39B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A61176E4-2380-F119-8AE0-AD94B95D84C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5DCB7-0D92-4130-06A8-8FC3DD91E0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0687A78-DEB3-1096-E759-3F9AAC2E967F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9290184" y="-17585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8" name="标题占位符 1">
            <a:extLst>
              <a:ext uri="{FF2B5EF4-FFF2-40B4-BE49-F238E27FC236}">
                <a16:creationId xmlns:a16="http://schemas.microsoft.com/office/drawing/2014/main" id="{D3256E38-5FED-5CA3-BD03-6D12B9B069E2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93691AA3-3B96-CACA-3EDE-ECFD3655A30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CDDEDA8C-F7FC-C5A8-5652-A3EDD51524BD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D6A5B861-E3CF-2E9A-F9F0-FC9A42AADAC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F9AF68-3573-3E65-FD25-5176A30D53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968752-E7FA-51CB-2C46-A30D0F7BA683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3090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6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6278723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6974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018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90184" y="-17585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9" name="标题占位符 1">
            <a:extLst>
              <a:ext uri="{FF2B5EF4-FFF2-40B4-BE49-F238E27FC236}">
                <a16:creationId xmlns:a16="http://schemas.microsoft.com/office/drawing/2014/main" id="{6C92C3FF-CDF1-B6F9-47B7-A71957F0F39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08E19A86-87A0-8868-C76F-EE30A5B9AE9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B30C769E-93FF-46C9-68F9-7003F65D8EB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9C2FC1A5-86FE-5F19-7722-CAC52CFD738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1CFD7D-7F32-C314-2864-200704D5D57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78C4FAB-A1D5-BE3A-3CF2-77F3962B25C8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0593985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76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2024/11/30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4355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996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79185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523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161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9852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9516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7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9290184" y="-17585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id="{9C83D5EF-91C1-93FB-483C-7F9898EE1DE8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6862DD88-0E9C-5CE4-0840-FE5B3C2BC9C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3F9546C3-4932-F2C1-EA95-4277C83C2E02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5B664254-9375-9C36-9949-013EB7C75D7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E11EF6-CF43-B5FD-02CB-E1D0894799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159F31D-A9B0-F545-73FC-8A08AF919CD8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8315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3586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7016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8502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8781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592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74958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3470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009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944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9290184" y="-17585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DE4FA5F0-89CE-5603-32AE-643209D2FF7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F56C865B-0B2F-9F80-458B-3F6E362D3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4FBC33B7-ABCF-1126-B69D-85D07C7F76D7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506AFD9F-E6E8-1B94-B159-44057FE777A3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8B407-D6A8-0723-7C28-22F48B2B1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5900469-8A7F-56A3-E097-2415213687F6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7973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190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61484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07514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934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9414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0006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4218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26251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32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>
            <a:extLst>
              <a:ext uri="{FF2B5EF4-FFF2-40B4-BE49-F238E27FC236}">
                <a16:creationId xmlns:a16="http://schemas.microsoft.com/office/drawing/2014/main" id="{44D70DB3-C13C-59D2-E201-D02E495A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9063CF5E-FB01-4EC3-F340-73CDC645F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E078CB1D-2DC9-CA93-3684-432A1E3D2C8E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D518D26-9FFB-B172-3AD1-D1CC970AE146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97B62B-D8E4-5B95-C0C1-E34D2E274C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3258BF2-E13B-592A-ADA8-F64F4AFB90AE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3091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78689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73023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47404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5466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4535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389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9643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0AD-6FA9-400B-A223-ACC689E8FE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281B4-E34C-4ABA-827D-4DF81FF79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E1E85-169E-4689-B6CA-8691E8B2C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E92A2-9528-4766-9764-F4DEE821A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0E6CD-13E1-433D-9ABB-9FDACD6A2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2873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47D02-F783-4C52-BEFF-5C75B4CC5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0988A-BDC5-4894-A031-A2BFC7922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5DBD3-4008-4DE7-9B78-A210CCF9E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FBD21-C675-4CF4-9188-580E50DC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7F9D9-7A8D-4250-AFA8-F3CFFAFC5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30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9290184" y="-17585"/>
            <a:ext cx="3372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9" name="标题占位符 1">
            <a:extLst>
              <a:ext uri="{FF2B5EF4-FFF2-40B4-BE49-F238E27FC236}">
                <a16:creationId xmlns:a16="http://schemas.microsoft.com/office/drawing/2014/main" id="{41850AD1-B3A1-D0E7-FEA4-C7953499FC81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10FD4077-8116-68CB-842F-777542ACFB1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AE7C7910-EC8F-2A14-BD9E-95E16425129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3CFF932D-573D-04AE-352E-860DA8C0D98C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5B185E-B1B0-B08F-6D43-23417168BD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BBD981-6ADD-276A-342B-DFDCE6955FB0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7F55-85C3-4414-BE20-B10988E5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EF730E-A652-40D6-8EDD-63375D333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DF0AF-325E-44AF-8965-7C5DFBEF45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FEB0F3-FDFB-47FC-9342-DBDB9A9A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CEDA0-4E9B-495A-A8EF-E6E72EF7E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014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0B49-9D6B-462F-ABC2-09A059A37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586EC-9BDD-4BCD-941A-5A9BDA532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0FAFE-D39B-409E-90A8-5ECEB28B0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5912D-57B6-454F-8816-4B34A8E783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41CD14-39B4-4486-9CB8-C7973220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CE40FE-578D-46D1-9A57-CF7C80929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271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687D-F1B7-4993-A346-96BE9903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63E9C-F06D-4713-8943-F2CEF1914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C34CB-2693-4D14-AB5B-30FB0C325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9235D-6460-4B71-94A8-E55630EC04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A7605-8EF7-4F89-BEA3-00DA37E63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F6008-D01D-4138-BC06-FA64C39A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CEB3C-B659-4C6A-A0FF-DC9B1BF0B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FCF61E-6DFB-419C-898D-EC25E79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03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97C03-B8CF-454F-9711-05EE0E10B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33B32-D5E6-4336-A364-94D746679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459E6-192B-493E-8235-1D97E508B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3C5EB8-FC77-4644-BB24-D13C9D83F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2134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322BD2-97FB-483C-A0B4-FBC39D85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5207EE-3BC9-4777-B532-690F91C63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414FA-B8AA-43A5-BB2B-326C591BE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708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47362-D8D0-4591-A739-DA892091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301F1-6E59-40E3-83E3-D761EABA6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6F2AE1-F24A-4FD9-BFC3-13C2CB649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D5F3C3-4EFB-4D81-A479-7AE1ADEC3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91E10-7CE7-4550-8542-38D0130A4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6A360-4D77-4E23-B4BE-CE437D118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045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A26F-52C0-4E1B-B01D-4A04EC30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27C3DE-8889-4B2A-B964-26DD565D9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E2912-3044-4DBE-9D8C-5F079BE15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F78C5-E0DB-46F8-941E-2209A7D0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9C5512-1CB7-43C4-B1AE-A8F8D771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83062-05B2-46EF-936F-5AD4CE2B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003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7C27D-0F05-4C0A-A2FF-D494ED4DB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6F2298-7DE1-4E4A-9BF7-A7055FAD8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E8B89-FE18-4ABF-B4D5-5DA7B73161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911B3-9A62-490E-97C5-7E2B972FC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CE694-DF2F-47DF-B298-774E9E3E9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27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FCEE70-DC5F-4380-9984-DD2AB55B2B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718CB1-C283-4AD3-A8DF-D08BF7DB1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40135-D8D3-4523-9FFF-B219EC421E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7741C-4719-4BF0-8E2F-0A7531D449F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DCA6B-14A9-4005-B552-03BECDC3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4E88C3-387A-403B-AACC-A8C93CB78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B556B-17FB-4985-908A-8DCD4DABF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080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5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标题占位符 1">
            <a:extLst>
              <a:ext uri="{FF2B5EF4-FFF2-40B4-BE49-F238E27FC236}">
                <a16:creationId xmlns:a16="http://schemas.microsoft.com/office/drawing/2014/main" id="{1151C003-0D70-799F-87DD-DE1D0FCC1A4D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8F21E7C1-8803-26DC-D9E8-B5813774156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" name="日期占位符 3">
            <a:extLst>
              <a:ext uri="{FF2B5EF4-FFF2-40B4-BE49-F238E27FC236}">
                <a16:creationId xmlns:a16="http://schemas.microsoft.com/office/drawing/2014/main" id="{A7E6F60F-8B77-2E0B-EDCC-8AC1D1E74C5F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1" name="灯片编号占位符 5">
            <a:extLst>
              <a:ext uri="{FF2B5EF4-FFF2-40B4-BE49-F238E27FC236}">
                <a16:creationId xmlns:a16="http://schemas.microsoft.com/office/drawing/2014/main" id="{EEE1D79F-43D8-D362-343F-73021B07F72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6B223E-6BA1-703D-D531-54CC40BC4D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EE0D89E-3E33-8870-4139-2DE97410ACC3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1000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752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57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98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986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3070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884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036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010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966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5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5D7D68-4CD2-FBC6-4B78-436FD4242DA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00A335-99EC-0F34-4A2A-FA4A85E83B97}"/>
              </a:ext>
            </a:extLst>
          </p:cNvPr>
          <p:cNvSpPr/>
          <p:nvPr userDrawn="1"/>
        </p:nvSpPr>
        <p:spPr>
          <a:xfrm>
            <a:off x="191146" y="1084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标题占位符 1">
            <a:extLst>
              <a:ext uri="{FF2B5EF4-FFF2-40B4-BE49-F238E27FC236}">
                <a16:creationId xmlns:a16="http://schemas.microsoft.com/office/drawing/2014/main" id="{B9548238-31FF-C058-C351-E2BB14BB9E79}"/>
              </a:ext>
            </a:extLst>
          </p:cNvPr>
          <p:cNvSpPr txBox="1">
            <a:spLocks/>
          </p:cNvSpPr>
          <p:nvPr userDrawn="1"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D3F817F8-657A-1094-5BA4-8BF3805583EA}"/>
              </a:ext>
            </a:extLst>
          </p:cNvPr>
          <p:cNvSpPr txBox="1">
            <a:spLocks/>
          </p:cNvSpPr>
          <p:nvPr userDrawn="1"/>
        </p:nvSpPr>
        <p:spPr>
          <a:xfrm>
            <a:off x="990600" y="19780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DDED76AF-F301-53EB-1519-23716499932D}"/>
              </a:ext>
            </a:extLst>
          </p:cNvPr>
          <p:cNvSpPr txBox="1">
            <a:spLocks/>
          </p:cNvSpPr>
          <p:nvPr userDrawn="1"/>
        </p:nvSpPr>
        <p:spPr>
          <a:xfrm>
            <a:off x="9906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6BAB08-D03A-4FEF-8092-001CB785BBAB}" type="datetimeFigureOut">
              <a:rPr lang="zh-CN" altLang="en-US" smtClean="0"/>
              <a:pPr/>
              <a:t>2024/11/30</a:t>
            </a:fld>
            <a:endParaRPr lang="zh-CN" altLang="en-US"/>
          </a:p>
        </p:txBody>
      </p:sp>
      <p:sp>
        <p:nvSpPr>
          <p:cNvPr id="12" name="灯片编号占位符 5">
            <a:extLst>
              <a:ext uri="{FF2B5EF4-FFF2-40B4-BE49-F238E27FC236}">
                <a16:creationId xmlns:a16="http://schemas.microsoft.com/office/drawing/2014/main" id="{FEDFE8B6-69C0-9D56-569D-C4B79BADD5D7}"/>
              </a:ext>
            </a:extLst>
          </p:cNvPr>
          <p:cNvSpPr txBox="1">
            <a:spLocks/>
          </p:cNvSpPr>
          <p:nvPr userDrawn="1"/>
        </p:nvSpPr>
        <p:spPr>
          <a:xfrm>
            <a:off x="8763000" y="6508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AB37BB-E8A6-440B-8775-2A002C97BC5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1E9EA4-3413-EC7C-2F5B-DE5B7C3038E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64550" y="-742950"/>
            <a:ext cx="15533050" cy="117782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218E2E-4842-9178-52BC-B19C71497FCF}"/>
              </a:ext>
            </a:extLst>
          </p:cNvPr>
          <p:cNvSpPr/>
          <p:nvPr userDrawn="1"/>
        </p:nvSpPr>
        <p:spPr>
          <a:xfrm>
            <a:off x="343546" y="260888"/>
            <a:ext cx="11809708" cy="6641024"/>
          </a:xfrm>
          <a:prstGeom prst="roundRect">
            <a:avLst>
              <a:gd name="adj" fmla="val 9993"/>
            </a:avLst>
          </a:prstGeom>
          <a:solidFill>
            <a:schemeClr val="bg1">
              <a:alpha val="78000"/>
            </a:schemeClr>
          </a:solidFill>
          <a:ln w="19050">
            <a:solidFill>
              <a:srgbClr val="FF0066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ppins SemiBold"/>
              <a:buNone/>
              <a:defRPr sz="2800">
                <a:solidFill>
                  <a:schemeClr val="l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●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Poppins"/>
              <a:buChar char="○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Poppins"/>
              <a:buChar char="■"/>
              <a:defRPr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61367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EBAE63D-AC6B-646E-F555-788A566001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0" y="1333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3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47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DA5E1-E7FF-49F7-B45D-7678E69D1B71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914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2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4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2024/11/30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37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D9F6F-070B-472A-8DFA-5ED4BAE24FD2}" type="datetimeFigureOut">
              <a:rPr lang="vi-VN" smtClean="0"/>
              <a:t>30/11/2024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DCE5A-8F95-48EF-A449-5976C0092E1C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EAFFB7-F326-9CF8-4AAA-ECC14F073C9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9530" y="302612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93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649D285A-6FA9-724E-02E7-B9258A15B61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5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42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5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6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7.xml"/><Relationship Id="rId6" Type="http://schemas.microsoft.com/office/2007/relationships/hdphoto" Target="../media/hdphoto7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19.gif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28636"/>
            <a:ext cx="10112904" cy="5800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826E1B-ACA6-1CC5-83B2-38BB276B9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749" y="2264136"/>
            <a:ext cx="5090601" cy="33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D40B417-1FB1-7E77-7792-B1F866C49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7FE2F7A2-1167-32E2-771E-CDA28368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77" y="32743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4013BB-5F1C-47FC-9C2D-D2D646EE7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294" y="1971615"/>
            <a:ext cx="10516511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0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46135" y="2447801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F03DD84-0FFE-39F5-0703-00D29A66B0C9}"/>
              </a:ext>
            </a:extLst>
          </p:cNvPr>
          <p:cNvSpPr/>
          <p:nvPr/>
        </p:nvSpPr>
        <p:spPr>
          <a:xfrm>
            <a:off x="5832978" y="2055474"/>
            <a:ext cx="5673221" cy="2146852"/>
          </a:xfrm>
          <a:custGeom>
            <a:avLst/>
            <a:gdLst>
              <a:gd name="connsiteX0" fmla="*/ 512165 w 5673221"/>
              <a:gd name="connsiteY0" fmla="*/ 714126 h 2146852"/>
              <a:gd name="connsiteX1" fmla="*/ 738438 w 5673221"/>
              <a:gd name="connsiteY1" fmla="*/ 343247 h 2146852"/>
              <a:gd name="connsiteX2" fmla="*/ 1839200 w 5673221"/>
              <a:gd name="connsiteY2" fmla="*/ 258516 h 2146852"/>
              <a:gd name="connsiteX3" fmla="*/ 2949024 w 5673221"/>
              <a:gd name="connsiteY3" fmla="*/ 170555 h 2146852"/>
              <a:gd name="connsiteX4" fmla="*/ 3381476 w 5673221"/>
              <a:gd name="connsiteY4" fmla="*/ 9939 h 2146852"/>
              <a:gd name="connsiteX5" fmla="*/ 3917805 w 5673221"/>
              <a:gd name="connsiteY5" fmla="*/ 123294 h 2146852"/>
              <a:gd name="connsiteX6" fmla="*/ 4657162 w 5673221"/>
              <a:gd name="connsiteY6" fmla="*/ 34289 h 2146852"/>
              <a:gd name="connsiteX7" fmla="*/ 5032094 w 5673221"/>
              <a:gd name="connsiteY7" fmla="*/ 277102 h 2146852"/>
              <a:gd name="connsiteX8" fmla="*/ 5513267 w 5673221"/>
              <a:gd name="connsiteY8" fmla="*/ 512759 h 2146852"/>
              <a:gd name="connsiteX9" fmla="*/ 5491730 w 5673221"/>
              <a:gd name="connsiteY9" fmla="*/ 768294 h 2146852"/>
              <a:gd name="connsiteX10" fmla="*/ 5649057 w 5673221"/>
              <a:gd name="connsiteY10" fmla="*/ 1159001 h 2146852"/>
              <a:gd name="connsiteX11" fmla="*/ 4912063 w 5673221"/>
              <a:gd name="connsiteY11" fmla="*/ 1501007 h 2146852"/>
              <a:gd name="connsiteX12" fmla="*/ 4648232 w 5673221"/>
              <a:gd name="connsiteY12" fmla="*/ 1794062 h 2146852"/>
              <a:gd name="connsiteX13" fmla="*/ 3749972 w 5673221"/>
              <a:gd name="connsiteY13" fmla="*/ 1829545 h 2146852"/>
              <a:gd name="connsiteX14" fmla="*/ 3108058 w 5673221"/>
              <a:gd name="connsiteY14" fmla="*/ 2142180 h 2146852"/>
              <a:gd name="connsiteX15" fmla="*/ 2164228 w 5673221"/>
              <a:gd name="connsiteY15" fmla="*/ 1951349 h 2146852"/>
              <a:gd name="connsiteX16" fmla="*/ 762207 w 5673221"/>
              <a:gd name="connsiteY16" fmla="*/ 1762804 h 2146852"/>
              <a:gd name="connsiteX17" fmla="*/ 145770 w 5673221"/>
              <a:gd name="connsiteY17" fmla="*/ 1552989 h 2146852"/>
              <a:gd name="connsiteX18" fmla="*/ 277488 w 5673221"/>
              <a:gd name="connsiteY18" fmla="*/ 1269773 h 2146852"/>
              <a:gd name="connsiteX19" fmla="*/ -657 w 5673221"/>
              <a:gd name="connsiteY19" fmla="*/ 979203 h 2146852"/>
              <a:gd name="connsiteX20" fmla="*/ 507306 w 5673221"/>
              <a:gd name="connsiteY20" fmla="*/ 720934 h 2146852"/>
              <a:gd name="connsiteX21" fmla="*/ 512165 w 5673221"/>
              <a:gd name="connsiteY21" fmla="*/ 714126 h 2146852"/>
              <a:gd name="connsiteX0" fmla="*/ -501106 w 5673221"/>
              <a:gd name="connsiteY0" fmla="*/ 2106319 h 2146852"/>
              <a:gd name="connsiteX1" fmla="*/ -560741 w 5673221"/>
              <a:gd name="connsiteY1" fmla="*/ 2165954 h 2146852"/>
              <a:gd name="connsiteX2" fmla="*/ -620376 w 5673221"/>
              <a:gd name="connsiteY2" fmla="*/ 2106319 h 2146852"/>
              <a:gd name="connsiteX3" fmla="*/ -560741 w 5673221"/>
              <a:gd name="connsiteY3" fmla="*/ 2046684 h 2146852"/>
              <a:gd name="connsiteX4" fmla="*/ -501106 w 5673221"/>
              <a:gd name="connsiteY4" fmla="*/ 2106319 h 2146852"/>
              <a:gd name="connsiteX0" fmla="*/ -84167 w 5673221"/>
              <a:gd name="connsiteY0" fmla="*/ 1997689 h 2146852"/>
              <a:gd name="connsiteX1" fmla="*/ -203437 w 5673221"/>
              <a:gd name="connsiteY1" fmla="*/ 2116959 h 2146852"/>
              <a:gd name="connsiteX2" fmla="*/ -322707 w 5673221"/>
              <a:gd name="connsiteY2" fmla="*/ 1997689 h 2146852"/>
              <a:gd name="connsiteX3" fmla="*/ -203437 w 5673221"/>
              <a:gd name="connsiteY3" fmla="*/ 1878419 h 2146852"/>
              <a:gd name="connsiteX4" fmla="*/ -84167 w 5673221"/>
              <a:gd name="connsiteY4" fmla="*/ 1997689 h 2146852"/>
              <a:gd name="connsiteX0" fmla="*/ 446884 w 5673221"/>
              <a:gd name="connsiteY0" fmla="*/ 1854364 h 2146852"/>
              <a:gd name="connsiteX1" fmla="*/ 267980 w 5673221"/>
              <a:gd name="connsiteY1" fmla="*/ 2033268 h 2146852"/>
              <a:gd name="connsiteX2" fmla="*/ 89076 w 5673221"/>
              <a:gd name="connsiteY2" fmla="*/ 1854364 h 2146852"/>
              <a:gd name="connsiteX3" fmla="*/ 267980 w 5673221"/>
              <a:gd name="connsiteY3" fmla="*/ 1675460 h 2146852"/>
              <a:gd name="connsiteX4" fmla="*/ 446884 w 5673221"/>
              <a:gd name="connsiteY4" fmla="*/ 1854364 h 2146852"/>
              <a:gd name="connsiteX0" fmla="*/ 616306 w 5673221"/>
              <a:gd name="connsiteY0" fmla="*/ 1300882 h 2146852"/>
              <a:gd name="connsiteX1" fmla="*/ 283661 w 5673221"/>
              <a:gd name="connsiteY1" fmla="*/ 1261275 h 2146852"/>
              <a:gd name="connsiteX2" fmla="*/ 909816 w 5673221"/>
              <a:gd name="connsiteY2" fmla="*/ 1734328 h 2146852"/>
              <a:gd name="connsiteX3" fmla="*/ 764308 w 5673221"/>
              <a:gd name="connsiteY3" fmla="*/ 1753262 h 2146852"/>
              <a:gd name="connsiteX4" fmla="*/ 2163966 w 5673221"/>
              <a:gd name="connsiteY4" fmla="*/ 1942602 h 2146852"/>
              <a:gd name="connsiteX5" fmla="*/ 2076241 w 5673221"/>
              <a:gd name="connsiteY5" fmla="*/ 1856132 h 2146852"/>
              <a:gd name="connsiteX6" fmla="*/ 3785693 w 5673221"/>
              <a:gd name="connsiteY6" fmla="*/ 1726973 h 2146852"/>
              <a:gd name="connsiteX7" fmla="*/ 3750629 w 5673221"/>
              <a:gd name="connsiteY7" fmla="*/ 1821842 h 2146852"/>
              <a:gd name="connsiteX8" fmla="*/ 4481975 w 5673221"/>
              <a:gd name="connsiteY8" fmla="*/ 1140713 h 2146852"/>
              <a:gd name="connsiteX9" fmla="*/ 4908912 w 5673221"/>
              <a:gd name="connsiteY9" fmla="*/ 1495342 h 2146852"/>
              <a:gd name="connsiteX10" fmla="*/ 5489103 w 5673221"/>
              <a:gd name="connsiteY10" fmla="*/ 763026 h 2146852"/>
              <a:gd name="connsiteX11" fmla="*/ 5298946 w 5673221"/>
              <a:gd name="connsiteY11" fmla="*/ 896012 h 2146852"/>
              <a:gd name="connsiteX12" fmla="*/ 5032882 w 5673221"/>
              <a:gd name="connsiteY12" fmla="*/ 269648 h 2146852"/>
              <a:gd name="connsiteX13" fmla="*/ 5042863 w 5673221"/>
              <a:gd name="connsiteY13" fmla="*/ 332463 h 2146852"/>
              <a:gd name="connsiteX14" fmla="*/ 3818655 w 5673221"/>
              <a:gd name="connsiteY14" fmla="*/ 196397 h 2146852"/>
              <a:gd name="connsiteX15" fmla="*/ 3916098 w 5673221"/>
              <a:gd name="connsiteY15" fmla="*/ 116287 h 2146852"/>
              <a:gd name="connsiteX16" fmla="*/ 2907657 w 5673221"/>
              <a:gd name="connsiteY16" fmla="*/ 234563 h 2146852"/>
              <a:gd name="connsiteX17" fmla="*/ 2954802 w 5673221"/>
              <a:gd name="connsiteY17" fmla="*/ 165486 h 2146852"/>
              <a:gd name="connsiteX18" fmla="*/ 1838543 w 5673221"/>
              <a:gd name="connsiteY18" fmla="*/ 258019 h 2146852"/>
              <a:gd name="connsiteX19" fmla="*/ 2009265 w 5673221"/>
              <a:gd name="connsiteY19" fmla="*/ 325009 h 2146852"/>
              <a:gd name="connsiteX20" fmla="*/ 541976 w 5673221"/>
              <a:gd name="connsiteY20" fmla="*/ 784644 h 2146852"/>
              <a:gd name="connsiteX21" fmla="*/ 512165 w 5673221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673221" h="2146852" fill="none" extrusionOk="0">
                <a:moveTo>
                  <a:pt x="512165" y="714126"/>
                </a:moveTo>
                <a:cubicBezTo>
                  <a:pt x="480428" y="567102"/>
                  <a:pt x="548448" y="440588"/>
                  <a:pt x="738438" y="343247"/>
                </a:cubicBezTo>
                <a:cubicBezTo>
                  <a:pt x="1028903" y="189841"/>
                  <a:pt x="1412455" y="180955"/>
                  <a:pt x="1839200" y="258516"/>
                </a:cubicBezTo>
                <a:cubicBezTo>
                  <a:pt x="2070297" y="98858"/>
                  <a:pt x="2637938" y="-30501"/>
                  <a:pt x="2949024" y="170555"/>
                </a:cubicBezTo>
                <a:cubicBezTo>
                  <a:pt x="3029144" y="93205"/>
                  <a:pt x="3179392" y="25351"/>
                  <a:pt x="3381476" y="9939"/>
                </a:cubicBezTo>
                <a:cubicBezTo>
                  <a:pt x="3575325" y="-9867"/>
                  <a:pt x="3771045" y="43505"/>
                  <a:pt x="3917805" y="123294"/>
                </a:cubicBezTo>
                <a:cubicBezTo>
                  <a:pt x="4081723" y="14349"/>
                  <a:pt x="4408531" y="-2335"/>
                  <a:pt x="4657162" y="34289"/>
                </a:cubicBezTo>
                <a:cubicBezTo>
                  <a:pt x="4858638" y="79477"/>
                  <a:pt x="4994822" y="165585"/>
                  <a:pt x="5032094" y="277102"/>
                </a:cubicBezTo>
                <a:cubicBezTo>
                  <a:pt x="5269072" y="278318"/>
                  <a:pt x="5447128" y="424495"/>
                  <a:pt x="5513267" y="512759"/>
                </a:cubicBezTo>
                <a:cubicBezTo>
                  <a:pt x="5566037" y="594026"/>
                  <a:pt x="5557614" y="693181"/>
                  <a:pt x="5491730" y="768294"/>
                </a:cubicBezTo>
                <a:cubicBezTo>
                  <a:pt x="5652439" y="877317"/>
                  <a:pt x="5737842" y="1033518"/>
                  <a:pt x="5649057" y="1159001"/>
                </a:cubicBezTo>
                <a:cubicBezTo>
                  <a:pt x="5515011" y="1353993"/>
                  <a:pt x="5294672" y="1490288"/>
                  <a:pt x="4912063" y="1501007"/>
                </a:cubicBezTo>
                <a:cubicBezTo>
                  <a:pt x="4922058" y="1611728"/>
                  <a:pt x="4796404" y="1724799"/>
                  <a:pt x="4648232" y="1794062"/>
                </a:cubicBezTo>
                <a:cubicBezTo>
                  <a:pt x="4360861" y="1855934"/>
                  <a:pt x="4024229" y="1969238"/>
                  <a:pt x="3749972" y="1829545"/>
                </a:cubicBezTo>
                <a:cubicBezTo>
                  <a:pt x="3692222" y="1975076"/>
                  <a:pt x="3354359" y="2073049"/>
                  <a:pt x="3108058" y="2142180"/>
                </a:cubicBezTo>
                <a:cubicBezTo>
                  <a:pt x="2705312" y="2199490"/>
                  <a:pt x="2410111" y="2134394"/>
                  <a:pt x="2164228" y="1951349"/>
                </a:cubicBezTo>
                <a:cubicBezTo>
                  <a:pt x="1668434" y="2170908"/>
                  <a:pt x="1125687" y="2040023"/>
                  <a:pt x="762207" y="1762804"/>
                </a:cubicBezTo>
                <a:cubicBezTo>
                  <a:pt x="516323" y="1802270"/>
                  <a:pt x="220683" y="1683144"/>
                  <a:pt x="145770" y="1552989"/>
                </a:cubicBezTo>
                <a:cubicBezTo>
                  <a:pt x="61044" y="1452726"/>
                  <a:pt x="145753" y="1352178"/>
                  <a:pt x="277488" y="1269773"/>
                </a:cubicBezTo>
                <a:cubicBezTo>
                  <a:pt x="84076" y="1226315"/>
                  <a:pt x="-28131" y="1105251"/>
                  <a:pt x="-657" y="979203"/>
                </a:cubicBezTo>
                <a:cubicBezTo>
                  <a:pt x="28771" y="835301"/>
                  <a:pt x="205242" y="738359"/>
                  <a:pt x="507306" y="720934"/>
                </a:cubicBezTo>
                <a:cubicBezTo>
                  <a:pt x="508843" y="718055"/>
                  <a:pt x="510179" y="716722"/>
                  <a:pt x="512165" y="714126"/>
                </a:cubicBezTo>
                <a:close/>
              </a:path>
              <a:path w="5673221" h="2146852" fill="none" extrusionOk="0">
                <a:moveTo>
                  <a:pt x="-501106" y="2106319"/>
                </a:moveTo>
                <a:cubicBezTo>
                  <a:pt x="-505478" y="2132346"/>
                  <a:pt x="-532468" y="2160807"/>
                  <a:pt x="-560741" y="2165954"/>
                </a:cubicBezTo>
                <a:cubicBezTo>
                  <a:pt x="-593929" y="2169807"/>
                  <a:pt x="-620176" y="2138295"/>
                  <a:pt x="-620376" y="2106319"/>
                </a:cubicBezTo>
                <a:cubicBezTo>
                  <a:pt x="-617737" y="2078235"/>
                  <a:pt x="-590867" y="2042860"/>
                  <a:pt x="-560741" y="2046684"/>
                </a:cubicBezTo>
                <a:cubicBezTo>
                  <a:pt x="-526313" y="2047357"/>
                  <a:pt x="-497225" y="2074846"/>
                  <a:pt x="-501106" y="2106319"/>
                </a:cubicBezTo>
                <a:close/>
              </a:path>
              <a:path w="5673221" h="2146852" fill="none" extrusionOk="0">
                <a:moveTo>
                  <a:pt x="-84167" y="1997689"/>
                </a:moveTo>
                <a:cubicBezTo>
                  <a:pt x="-70564" y="2058592"/>
                  <a:pt x="-128327" y="2119735"/>
                  <a:pt x="-203437" y="2116959"/>
                </a:cubicBezTo>
                <a:cubicBezTo>
                  <a:pt x="-271004" y="2108850"/>
                  <a:pt x="-326003" y="2054295"/>
                  <a:pt x="-322707" y="1997689"/>
                </a:cubicBezTo>
                <a:cubicBezTo>
                  <a:pt x="-322746" y="1933822"/>
                  <a:pt x="-271502" y="1893770"/>
                  <a:pt x="-203437" y="1878419"/>
                </a:cubicBezTo>
                <a:cubicBezTo>
                  <a:pt x="-151723" y="1877449"/>
                  <a:pt x="-80666" y="1929632"/>
                  <a:pt x="-84167" y="1997689"/>
                </a:cubicBezTo>
                <a:close/>
              </a:path>
              <a:path w="5673221" h="2146852" fill="none" extrusionOk="0">
                <a:moveTo>
                  <a:pt x="446884" y="1854364"/>
                </a:moveTo>
                <a:cubicBezTo>
                  <a:pt x="441662" y="1959029"/>
                  <a:pt x="366386" y="2026703"/>
                  <a:pt x="267980" y="2033268"/>
                </a:cubicBezTo>
                <a:cubicBezTo>
                  <a:pt x="157356" y="2032115"/>
                  <a:pt x="95005" y="1942860"/>
                  <a:pt x="89076" y="1854364"/>
                </a:cubicBezTo>
                <a:cubicBezTo>
                  <a:pt x="103823" y="1763254"/>
                  <a:pt x="171157" y="1668081"/>
                  <a:pt x="267980" y="1675460"/>
                </a:cubicBezTo>
                <a:cubicBezTo>
                  <a:pt x="387137" y="1679293"/>
                  <a:pt x="447343" y="1757827"/>
                  <a:pt x="446884" y="1854364"/>
                </a:cubicBezTo>
                <a:close/>
              </a:path>
              <a:path w="5673221" h="2146852" fill="none" extrusionOk="0">
                <a:moveTo>
                  <a:pt x="616306" y="1300882"/>
                </a:moveTo>
                <a:cubicBezTo>
                  <a:pt x="492161" y="1289170"/>
                  <a:pt x="361539" y="1292085"/>
                  <a:pt x="283661" y="1261275"/>
                </a:cubicBezTo>
                <a:moveTo>
                  <a:pt x="909816" y="1734328"/>
                </a:moveTo>
                <a:cubicBezTo>
                  <a:pt x="870454" y="1747376"/>
                  <a:pt x="808643" y="1757228"/>
                  <a:pt x="764308" y="1753262"/>
                </a:cubicBezTo>
                <a:moveTo>
                  <a:pt x="2163966" y="1942602"/>
                </a:moveTo>
                <a:cubicBezTo>
                  <a:pt x="2129977" y="1922901"/>
                  <a:pt x="2097145" y="1882296"/>
                  <a:pt x="2076241" y="1856132"/>
                </a:cubicBezTo>
                <a:moveTo>
                  <a:pt x="3785693" y="1726973"/>
                </a:moveTo>
                <a:cubicBezTo>
                  <a:pt x="3781488" y="1762855"/>
                  <a:pt x="3768958" y="1789581"/>
                  <a:pt x="3750629" y="1821842"/>
                </a:cubicBezTo>
                <a:moveTo>
                  <a:pt x="4481975" y="1140713"/>
                </a:moveTo>
                <a:cubicBezTo>
                  <a:pt x="4727452" y="1204690"/>
                  <a:pt x="4900907" y="1377220"/>
                  <a:pt x="4908912" y="1495342"/>
                </a:cubicBezTo>
                <a:moveTo>
                  <a:pt x="5489103" y="763026"/>
                </a:moveTo>
                <a:cubicBezTo>
                  <a:pt x="5453032" y="823584"/>
                  <a:pt x="5390315" y="857838"/>
                  <a:pt x="5298946" y="896012"/>
                </a:cubicBezTo>
                <a:moveTo>
                  <a:pt x="5032882" y="269648"/>
                </a:moveTo>
                <a:cubicBezTo>
                  <a:pt x="5042151" y="293373"/>
                  <a:pt x="5046462" y="308576"/>
                  <a:pt x="5042863" y="332463"/>
                </a:cubicBezTo>
                <a:moveTo>
                  <a:pt x="3818655" y="196397"/>
                </a:moveTo>
                <a:cubicBezTo>
                  <a:pt x="3844894" y="167362"/>
                  <a:pt x="3874301" y="139328"/>
                  <a:pt x="3916098" y="116287"/>
                </a:cubicBezTo>
                <a:moveTo>
                  <a:pt x="2907657" y="234563"/>
                </a:moveTo>
                <a:cubicBezTo>
                  <a:pt x="2921083" y="208753"/>
                  <a:pt x="2935494" y="189264"/>
                  <a:pt x="2954802" y="165486"/>
                </a:cubicBezTo>
                <a:moveTo>
                  <a:pt x="1838543" y="258019"/>
                </a:moveTo>
                <a:cubicBezTo>
                  <a:pt x="1889741" y="285163"/>
                  <a:pt x="1969985" y="302928"/>
                  <a:pt x="2009265" y="325009"/>
                </a:cubicBezTo>
                <a:moveTo>
                  <a:pt x="541976" y="784644"/>
                </a:moveTo>
                <a:cubicBezTo>
                  <a:pt x="529033" y="762654"/>
                  <a:pt x="516658" y="739666"/>
                  <a:pt x="512165" y="714126"/>
                </a:cubicBezTo>
              </a:path>
              <a:path w="5673221" h="2146852" stroke="0" extrusionOk="0">
                <a:moveTo>
                  <a:pt x="512165" y="714126"/>
                </a:moveTo>
                <a:cubicBezTo>
                  <a:pt x="488720" y="614254"/>
                  <a:pt x="573106" y="422439"/>
                  <a:pt x="738438" y="343247"/>
                </a:cubicBezTo>
                <a:cubicBezTo>
                  <a:pt x="1077220" y="251769"/>
                  <a:pt x="1476965" y="101365"/>
                  <a:pt x="1839200" y="258516"/>
                </a:cubicBezTo>
                <a:cubicBezTo>
                  <a:pt x="2042255" y="27354"/>
                  <a:pt x="2562688" y="-20023"/>
                  <a:pt x="2949024" y="170555"/>
                </a:cubicBezTo>
                <a:cubicBezTo>
                  <a:pt x="3026478" y="82475"/>
                  <a:pt x="3207041" y="30217"/>
                  <a:pt x="3381476" y="9939"/>
                </a:cubicBezTo>
                <a:cubicBezTo>
                  <a:pt x="3610417" y="10997"/>
                  <a:pt x="3815105" y="61203"/>
                  <a:pt x="3917805" y="123294"/>
                </a:cubicBezTo>
                <a:cubicBezTo>
                  <a:pt x="4084872" y="46620"/>
                  <a:pt x="4413090" y="-3309"/>
                  <a:pt x="4657162" y="34289"/>
                </a:cubicBezTo>
                <a:cubicBezTo>
                  <a:pt x="4853357" y="62353"/>
                  <a:pt x="4990899" y="161870"/>
                  <a:pt x="5032094" y="277102"/>
                </a:cubicBezTo>
                <a:cubicBezTo>
                  <a:pt x="5249666" y="300917"/>
                  <a:pt x="5429476" y="411597"/>
                  <a:pt x="5513267" y="512759"/>
                </a:cubicBezTo>
                <a:cubicBezTo>
                  <a:pt x="5562780" y="590267"/>
                  <a:pt x="5566079" y="677328"/>
                  <a:pt x="5491730" y="768294"/>
                </a:cubicBezTo>
                <a:cubicBezTo>
                  <a:pt x="5686711" y="891384"/>
                  <a:pt x="5743197" y="1014774"/>
                  <a:pt x="5649057" y="1159001"/>
                </a:cubicBezTo>
                <a:cubicBezTo>
                  <a:pt x="5574628" y="1293882"/>
                  <a:pt x="5258338" y="1399254"/>
                  <a:pt x="4912063" y="1501007"/>
                </a:cubicBezTo>
                <a:cubicBezTo>
                  <a:pt x="4907304" y="1617754"/>
                  <a:pt x="4794711" y="1730013"/>
                  <a:pt x="4648232" y="1794062"/>
                </a:cubicBezTo>
                <a:cubicBezTo>
                  <a:pt x="4388451" y="1946148"/>
                  <a:pt x="4055708" y="1927901"/>
                  <a:pt x="3749972" y="1829545"/>
                </a:cubicBezTo>
                <a:cubicBezTo>
                  <a:pt x="3630764" y="1962600"/>
                  <a:pt x="3423033" y="2095055"/>
                  <a:pt x="3108058" y="2142180"/>
                </a:cubicBezTo>
                <a:cubicBezTo>
                  <a:pt x="2737524" y="2187005"/>
                  <a:pt x="2407963" y="2126831"/>
                  <a:pt x="2164228" y="1951349"/>
                </a:cubicBezTo>
                <a:cubicBezTo>
                  <a:pt x="1695815" y="2069229"/>
                  <a:pt x="1087007" y="2012700"/>
                  <a:pt x="762207" y="1762804"/>
                </a:cubicBezTo>
                <a:cubicBezTo>
                  <a:pt x="489179" y="1789015"/>
                  <a:pt x="202762" y="1679275"/>
                  <a:pt x="145770" y="1552989"/>
                </a:cubicBezTo>
                <a:cubicBezTo>
                  <a:pt x="112907" y="1463002"/>
                  <a:pt x="130839" y="1348039"/>
                  <a:pt x="277488" y="1269773"/>
                </a:cubicBezTo>
                <a:cubicBezTo>
                  <a:pt x="109335" y="1219992"/>
                  <a:pt x="-34591" y="1080409"/>
                  <a:pt x="-657" y="979203"/>
                </a:cubicBezTo>
                <a:cubicBezTo>
                  <a:pt x="56177" y="839188"/>
                  <a:pt x="201284" y="702892"/>
                  <a:pt x="507306" y="720934"/>
                </a:cubicBezTo>
                <a:cubicBezTo>
                  <a:pt x="509005" y="718690"/>
                  <a:pt x="510355" y="716625"/>
                  <a:pt x="512165" y="714126"/>
                </a:cubicBezTo>
                <a:close/>
              </a:path>
              <a:path w="5673221" h="2146852" stroke="0" extrusionOk="0">
                <a:moveTo>
                  <a:pt x="-501106" y="2106319"/>
                </a:moveTo>
                <a:cubicBezTo>
                  <a:pt x="-495499" y="2134109"/>
                  <a:pt x="-525856" y="2167119"/>
                  <a:pt x="-560741" y="2165954"/>
                </a:cubicBezTo>
                <a:cubicBezTo>
                  <a:pt x="-589966" y="2165395"/>
                  <a:pt x="-618697" y="2131750"/>
                  <a:pt x="-620376" y="2106319"/>
                </a:cubicBezTo>
                <a:cubicBezTo>
                  <a:pt x="-622245" y="2074499"/>
                  <a:pt x="-591182" y="2042532"/>
                  <a:pt x="-560741" y="2046684"/>
                </a:cubicBezTo>
                <a:cubicBezTo>
                  <a:pt x="-529635" y="2038983"/>
                  <a:pt x="-508890" y="2074607"/>
                  <a:pt x="-501106" y="2106319"/>
                </a:cubicBezTo>
                <a:close/>
              </a:path>
              <a:path w="5673221" h="2146852" stroke="0" extrusionOk="0">
                <a:moveTo>
                  <a:pt x="-84167" y="1997689"/>
                </a:moveTo>
                <a:cubicBezTo>
                  <a:pt x="-94701" y="2059075"/>
                  <a:pt x="-139997" y="2117137"/>
                  <a:pt x="-203437" y="2116959"/>
                </a:cubicBezTo>
                <a:cubicBezTo>
                  <a:pt x="-269766" y="2100738"/>
                  <a:pt x="-329981" y="2049802"/>
                  <a:pt x="-322707" y="1997689"/>
                </a:cubicBezTo>
                <a:cubicBezTo>
                  <a:pt x="-324412" y="1932975"/>
                  <a:pt x="-268033" y="1892609"/>
                  <a:pt x="-203437" y="1878419"/>
                </a:cubicBezTo>
                <a:cubicBezTo>
                  <a:pt x="-131007" y="1871482"/>
                  <a:pt x="-91931" y="1942147"/>
                  <a:pt x="-84167" y="1997689"/>
                </a:cubicBezTo>
                <a:close/>
              </a:path>
              <a:path w="5673221" h="2146852" stroke="0" extrusionOk="0">
                <a:moveTo>
                  <a:pt x="446884" y="1854364"/>
                </a:moveTo>
                <a:cubicBezTo>
                  <a:pt x="464040" y="1967080"/>
                  <a:pt x="388081" y="2041969"/>
                  <a:pt x="267980" y="2033268"/>
                </a:cubicBezTo>
                <a:cubicBezTo>
                  <a:pt x="170704" y="2050885"/>
                  <a:pt x="103018" y="1940319"/>
                  <a:pt x="89076" y="1854364"/>
                </a:cubicBezTo>
                <a:cubicBezTo>
                  <a:pt x="84204" y="1758308"/>
                  <a:pt x="172037" y="1669954"/>
                  <a:pt x="267980" y="1675460"/>
                </a:cubicBezTo>
                <a:cubicBezTo>
                  <a:pt x="368748" y="1655083"/>
                  <a:pt x="461504" y="1746396"/>
                  <a:pt x="446884" y="1854364"/>
                </a:cubicBezTo>
                <a:close/>
              </a:path>
              <a:path w="5673221" h="2146852" fill="none" stroke="0" extrusionOk="0">
                <a:moveTo>
                  <a:pt x="616306" y="1300882"/>
                </a:moveTo>
                <a:cubicBezTo>
                  <a:pt x="500718" y="1309764"/>
                  <a:pt x="372866" y="1309831"/>
                  <a:pt x="283661" y="1261275"/>
                </a:cubicBezTo>
                <a:moveTo>
                  <a:pt x="909816" y="1734328"/>
                </a:moveTo>
                <a:cubicBezTo>
                  <a:pt x="857260" y="1750069"/>
                  <a:pt x="810484" y="1743843"/>
                  <a:pt x="764308" y="1753262"/>
                </a:cubicBezTo>
                <a:moveTo>
                  <a:pt x="2163966" y="1942602"/>
                </a:moveTo>
                <a:cubicBezTo>
                  <a:pt x="2138218" y="1913826"/>
                  <a:pt x="2095026" y="1884146"/>
                  <a:pt x="2076241" y="1856132"/>
                </a:cubicBezTo>
                <a:moveTo>
                  <a:pt x="3785693" y="1726973"/>
                </a:moveTo>
                <a:cubicBezTo>
                  <a:pt x="3775989" y="1754450"/>
                  <a:pt x="3766299" y="1792098"/>
                  <a:pt x="3750629" y="1821842"/>
                </a:cubicBezTo>
                <a:moveTo>
                  <a:pt x="4481975" y="1140713"/>
                </a:moveTo>
                <a:cubicBezTo>
                  <a:pt x="4779290" y="1195790"/>
                  <a:pt x="4901333" y="1376239"/>
                  <a:pt x="4908912" y="1495342"/>
                </a:cubicBezTo>
                <a:moveTo>
                  <a:pt x="5489103" y="763026"/>
                </a:moveTo>
                <a:cubicBezTo>
                  <a:pt x="5446253" y="817320"/>
                  <a:pt x="5383424" y="854909"/>
                  <a:pt x="5298946" y="896012"/>
                </a:cubicBezTo>
                <a:moveTo>
                  <a:pt x="5032882" y="269648"/>
                </a:moveTo>
                <a:cubicBezTo>
                  <a:pt x="5043638" y="293705"/>
                  <a:pt x="5042642" y="313041"/>
                  <a:pt x="5042863" y="332463"/>
                </a:cubicBezTo>
                <a:moveTo>
                  <a:pt x="3818655" y="196397"/>
                </a:moveTo>
                <a:cubicBezTo>
                  <a:pt x="3845117" y="169447"/>
                  <a:pt x="3881633" y="146264"/>
                  <a:pt x="3916098" y="116287"/>
                </a:cubicBezTo>
                <a:moveTo>
                  <a:pt x="2907657" y="234563"/>
                </a:moveTo>
                <a:cubicBezTo>
                  <a:pt x="2920656" y="211130"/>
                  <a:pt x="2930617" y="182318"/>
                  <a:pt x="2954802" y="165486"/>
                </a:cubicBezTo>
                <a:moveTo>
                  <a:pt x="1838543" y="258019"/>
                </a:moveTo>
                <a:cubicBezTo>
                  <a:pt x="1893940" y="275009"/>
                  <a:pt x="1953948" y="305356"/>
                  <a:pt x="2009265" y="325009"/>
                </a:cubicBezTo>
                <a:moveTo>
                  <a:pt x="541976" y="784644"/>
                </a:moveTo>
                <a:cubicBezTo>
                  <a:pt x="525858" y="760978"/>
                  <a:pt x="524270" y="736357"/>
                  <a:pt x="512165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BC1BBF-41D7-E97E-0A06-1EE7D3CD4DC5}"/>
              </a:ext>
            </a:extLst>
          </p:cNvPr>
          <p:cNvSpPr/>
          <p:nvPr/>
        </p:nvSpPr>
        <p:spPr>
          <a:xfrm>
            <a:off x="91817" y="6027959"/>
            <a:ext cx="3118108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F69BC3-1DA0-4B10-A641-3167360412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0225" y="1053026"/>
            <a:ext cx="518204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46135" y="2447801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3D06609-5FE0-1CDC-E237-1CC95B97B87D}"/>
              </a:ext>
            </a:extLst>
          </p:cNvPr>
          <p:cNvSpPr/>
          <p:nvPr/>
        </p:nvSpPr>
        <p:spPr>
          <a:xfrm>
            <a:off x="5971868" y="2203955"/>
            <a:ext cx="4696131" cy="2146852"/>
          </a:xfrm>
          <a:custGeom>
            <a:avLst/>
            <a:gdLst>
              <a:gd name="connsiteX0" fmla="*/ 423956 w 4696131"/>
              <a:gd name="connsiteY0" fmla="*/ 714126 h 2146852"/>
              <a:gd name="connsiteX1" fmla="*/ 611257 w 4696131"/>
              <a:gd name="connsiteY1" fmla="*/ 343247 h 2146852"/>
              <a:gd name="connsiteX2" fmla="*/ 1522437 w 4696131"/>
              <a:gd name="connsiteY2" fmla="*/ 258516 h 2146852"/>
              <a:gd name="connsiteX3" fmla="*/ 2441118 w 4696131"/>
              <a:gd name="connsiteY3" fmla="*/ 170555 h 2146852"/>
              <a:gd name="connsiteX4" fmla="*/ 2799089 w 4696131"/>
              <a:gd name="connsiteY4" fmla="*/ 9939 h 2146852"/>
              <a:gd name="connsiteX5" fmla="*/ 3243048 w 4696131"/>
              <a:gd name="connsiteY5" fmla="*/ 123294 h 2146852"/>
              <a:gd name="connsiteX6" fmla="*/ 3855066 w 4696131"/>
              <a:gd name="connsiteY6" fmla="*/ 34289 h 2146852"/>
              <a:gd name="connsiteX7" fmla="*/ 4165424 w 4696131"/>
              <a:gd name="connsiteY7" fmla="*/ 277102 h 2146852"/>
              <a:gd name="connsiteX8" fmla="*/ 4563726 w 4696131"/>
              <a:gd name="connsiteY8" fmla="*/ 512759 h 2146852"/>
              <a:gd name="connsiteX9" fmla="*/ 4545898 w 4696131"/>
              <a:gd name="connsiteY9" fmla="*/ 768294 h 2146852"/>
              <a:gd name="connsiteX10" fmla="*/ 4676128 w 4696131"/>
              <a:gd name="connsiteY10" fmla="*/ 1159001 h 2146852"/>
              <a:gd name="connsiteX11" fmla="*/ 4066066 w 4696131"/>
              <a:gd name="connsiteY11" fmla="*/ 1501007 h 2146852"/>
              <a:gd name="connsiteX12" fmla="*/ 3847674 w 4696131"/>
              <a:gd name="connsiteY12" fmla="*/ 1794062 h 2146852"/>
              <a:gd name="connsiteX13" fmla="*/ 3104120 w 4696131"/>
              <a:gd name="connsiteY13" fmla="*/ 1829545 h 2146852"/>
              <a:gd name="connsiteX14" fmla="*/ 2572762 w 4696131"/>
              <a:gd name="connsiteY14" fmla="*/ 2142180 h 2146852"/>
              <a:gd name="connsiteX15" fmla="*/ 1791487 w 4696131"/>
              <a:gd name="connsiteY15" fmla="*/ 1951349 h 2146852"/>
              <a:gd name="connsiteX16" fmla="*/ 630933 w 4696131"/>
              <a:gd name="connsiteY16" fmla="*/ 1762804 h 2146852"/>
              <a:gd name="connsiteX17" fmla="*/ 120664 w 4696131"/>
              <a:gd name="connsiteY17" fmla="*/ 1552989 h 2146852"/>
              <a:gd name="connsiteX18" fmla="*/ 229697 w 4696131"/>
              <a:gd name="connsiteY18" fmla="*/ 1269773 h 2146852"/>
              <a:gd name="connsiteX19" fmla="*/ -544 w 4696131"/>
              <a:gd name="connsiteY19" fmla="*/ 979203 h 2146852"/>
              <a:gd name="connsiteX20" fmla="*/ 419934 w 4696131"/>
              <a:gd name="connsiteY20" fmla="*/ 720934 h 2146852"/>
              <a:gd name="connsiteX21" fmla="*/ 423956 w 4696131"/>
              <a:gd name="connsiteY21" fmla="*/ 714126 h 2146852"/>
              <a:gd name="connsiteX0" fmla="*/ -404531 w 4696131"/>
              <a:gd name="connsiteY0" fmla="*/ 2106319 h 2146852"/>
              <a:gd name="connsiteX1" fmla="*/ -464166 w 4696131"/>
              <a:gd name="connsiteY1" fmla="*/ 2165954 h 2146852"/>
              <a:gd name="connsiteX2" fmla="*/ -523801 w 4696131"/>
              <a:gd name="connsiteY2" fmla="*/ 2106319 h 2146852"/>
              <a:gd name="connsiteX3" fmla="*/ -464166 w 4696131"/>
              <a:gd name="connsiteY3" fmla="*/ 2046684 h 2146852"/>
              <a:gd name="connsiteX4" fmla="*/ -404531 w 4696131"/>
              <a:gd name="connsiteY4" fmla="*/ 2106319 h 2146852"/>
              <a:gd name="connsiteX0" fmla="*/ -54962 w 4696131"/>
              <a:gd name="connsiteY0" fmla="*/ 1999831 h 2146852"/>
              <a:gd name="connsiteX1" fmla="*/ -174232 w 4696131"/>
              <a:gd name="connsiteY1" fmla="*/ 2119101 h 2146852"/>
              <a:gd name="connsiteX2" fmla="*/ -293502 w 4696131"/>
              <a:gd name="connsiteY2" fmla="*/ 1999831 h 2146852"/>
              <a:gd name="connsiteX3" fmla="*/ -174232 w 4696131"/>
              <a:gd name="connsiteY3" fmla="*/ 1880561 h 2146852"/>
              <a:gd name="connsiteX4" fmla="*/ -54962 w 4696131"/>
              <a:gd name="connsiteY4" fmla="*/ 1999831 h 2146852"/>
              <a:gd name="connsiteX0" fmla="*/ 406563 w 4696131"/>
              <a:gd name="connsiteY0" fmla="*/ 1852222 h 2146852"/>
              <a:gd name="connsiteX1" fmla="*/ 227659 w 4696131"/>
              <a:gd name="connsiteY1" fmla="*/ 2031126 h 2146852"/>
              <a:gd name="connsiteX2" fmla="*/ 48755 w 4696131"/>
              <a:gd name="connsiteY2" fmla="*/ 1852222 h 2146852"/>
              <a:gd name="connsiteX3" fmla="*/ 227659 w 4696131"/>
              <a:gd name="connsiteY3" fmla="*/ 1673318 h 2146852"/>
              <a:gd name="connsiteX4" fmla="*/ 406563 w 4696131"/>
              <a:gd name="connsiteY4" fmla="*/ 1852222 h 2146852"/>
              <a:gd name="connsiteX0" fmla="*/ 510160 w 4696131"/>
              <a:gd name="connsiteY0" fmla="*/ 1300882 h 2146852"/>
              <a:gd name="connsiteX1" fmla="*/ 234806 w 4696131"/>
              <a:gd name="connsiteY1" fmla="*/ 1261275 h 2146852"/>
              <a:gd name="connsiteX2" fmla="*/ 753120 w 4696131"/>
              <a:gd name="connsiteY2" fmla="*/ 1734328 h 2146852"/>
              <a:gd name="connsiteX3" fmla="*/ 632673 w 4696131"/>
              <a:gd name="connsiteY3" fmla="*/ 1753262 h 2146852"/>
              <a:gd name="connsiteX4" fmla="*/ 1791269 w 4696131"/>
              <a:gd name="connsiteY4" fmla="*/ 1942602 h 2146852"/>
              <a:gd name="connsiteX5" fmla="*/ 1718653 w 4696131"/>
              <a:gd name="connsiteY5" fmla="*/ 1856132 h 2146852"/>
              <a:gd name="connsiteX6" fmla="*/ 3133689 w 4696131"/>
              <a:gd name="connsiteY6" fmla="*/ 1726973 h 2146852"/>
              <a:gd name="connsiteX7" fmla="*/ 3104664 w 4696131"/>
              <a:gd name="connsiteY7" fmla="*/ 1821842 h 2146852"/>
              <a:gd name="connsiteX8" fmla="*/ 3710052 w 4696131"/>
              <a:gd name="connsiteY8" fmla="*/ 1140713 h 2146852"/>
              <a:gd name="connsiteX9" fmla="*/ 4063457 w 4696131"/>
              <a:gd name="connsiteY9" fmla="*/ 1495342 h 2146852"/>
              <a:gd name="connsiteX10" fmla="*/ 4543724 w 4696131"/>
              <a:gd name="connsiteY10" fmla="*/ 763026 h 2146852"/>
              <a:gd name="connsiteX11" fmla="*/ 4386316 w 4696131"/>
              <a:gd name="connsiteY11" fmla="*/ 896012 h 2146852"/>
              <a:gd name="connsiteX12" fmla="*/ 4166076 w 4696131"/>
              <a:gd name="connsiteY12" fmla="*/ 269648 h 2146852"/>
              <a:gd name="connsiteX13" fmla="*/ 4174338 w 4696131"/>
              <a:gd name="connsiteY13" fmla="*/ 332463 h 2146852"/>
              <a:gd name="connsiteX14" fmla="*/ 3160974 w 4696131"/>
              <a:gd name="connsiteY14" fmla="*/ 196397 h 2146852"/>
              <a:gd name="connsiteX15" fmla="*/ 3241634 w 4696131"/>
              <a:gd name="connsiteY15" fmla="*/ 116287 h 2146852"/>
              <a:gd name="connsiteX16" fmla="*/ 2406875 w 4696131"/>
              <a:gd name="connsiteY16" fmla="*/ 234563 h 2146852"/>
              <a:gd name="connsiteX17" fmla="*/ 2445901 w 4696131"/>
              <a:gd name="connsiteY17" fmla="*/ 165486 h 2146852"/>
              <a:gd name="connsiteX18" fmla="*/ 1521894 w 4696131"/>
              <a:gd name="connsiteY18" fmla="*/ 258019 h 2146852"/>
              <a:gd name="connsiteX19" fmla="*/ 1663213 w 4696131"/>
              <a:gd name="connsiteY19" fmla="*/ 325009 h 2146852"/>
              <a:gd name="connsiteX20" fmla="*/ 448632 w 4696131"/>
              <a:gd name="connsiteY20" fmla="*/ 784644 h 2146852"/>
              <a:gd name="connsiteX21" fmla="*/ 423956 w 4696131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96131" h="2146852" fill="none" extrusionOk="0">
                <a:moveTo>
                  <a:pt x="423956" y="714126"/>
                </a:moveTo>
                <a:cubicBezTo>
                  <a:pt x="397661" y="569279"/>
                  <a:pt x="432546" y="435767"/>
                  <a:pt x="611257" y="343247"/>
                </a:cubicBezTo>
                <a:cubicBezTo>
                  <a:pt x="898523" y="216912"/>
                  <a:pt x="1217701" y="153077"/>
                  <a:pt x="1522437" y="258516"/>
                </a:cubicBezTo>
                <a:cubicBezTo>
                  <a:pt x="1719327" y="115977"/>
                  <a:pt x="2172695" y="-9896"/>
                  <a:pt x="2441118" y="170555"/>
                </a:cubicBezTo>
                <a:cubicBezTo>
                  <a:pt x="2504796" y="97787"/>
                  <a:pt x="2621244" y="26269"/>
                  <a:pt x="2799089" y="9939"/>
                </a:cubicBezTo>
                <a:cubicBezTo>
                  <a:pt x="2950204" y="-12926"/>
                  <a:pt x="3125755" y="41554"/>
                  <a:pt x="3243048" y="123294"/>
                </a:cubicBezTo>
                <a:cubicBezTo>
                  <a:pt x="3346514" y="16146"/>
                  <a:pt x="3659595" y="17635"/>
                  <a:pt x="3855066" y="34289"/>
                </a:cubicBezTo>
                <a:cubicBezTo>
                  <a:pt x="4036409" y="83876"/>
                  <a:pt x="4135042" y="163269"/>
                  <a:pt x="4165424" y="277102"/>
                </a:cubicBezTo>
                <a:cubicBezTo>
                  <a:pt x="4355273" y="302886"/>
                  <a:pt x="4505233" y="406167"/>
                  <a:pt x="4563726" y="512759"/>
                </a:cubicBezTo>
                <a:cubicBezTo>
                  <a:pt x="4606373" y="590757"/>
                  <a:pt x="4597810" y="702493"/>
                  <a:pt x="4545898" y="768294"/>
                </a:cubicBezTo>
                <a:cubicBezTo>
                  <a:pt x="4668236" y="873296"/>
                  <a:pt x="4761391" y="1037103"/>
                  <a:pt x="4676128" y="1159001"/>
                </a:cubicBezTo>
                <a:cubicBezTo>
                  <a:pt x="4595310" y="1342009"/>
                  <a:pt x="4370741" y="1480041"/>
                  <a:pt x="4066066" y="1501007"/>
                </a:cubicBezTo>
                <a:cubicBezTo>
                  <a:pt x="4068654" y="1613004"/>
                  <a:pt x="3962859" y="1725870"/>
                  <a:pt x="3847674" y="1794062"/>
                </a:cubicBezTo>
                <a:cubicBezTo>
                  <a:pt x="3628961" y="1891569"/>
                  <a:pt x="3330677" y="1963655"/>
                  <a:pt x="3104120" y="1829545"/>
                </a:cubicBezTo>
                <a:cubicBezTo>
                  <a:pt x="3057239" y="1976547"/>
                  <a:pt x="2816695" y="2099278"/>
                  <a:pt x="2572762" y="2142180"/>
                </a:cubicBezTo>
                <a:cubicBezTo>
                  <a:pt x="2255163" y="2192552"/>
                  <a:pt x="1978698" y="2120553"/>
                  <a:pt x="1791487" y="1951349"/>
                </a:cubicBezTo>
                <a:cubicBezTo>
                  <a:pt x="1382870" y="2145342"/>
                  <a:pt x="922121" y="2033472"/>
                  <a:pt x="630933" y="1762804"/>
                </a:cubicBezTo>
                <a:cubicBezTo>
                  <a:pt x="416975" y="1790896"/>
                  <a:pt x="173438" y="1662421"/>
                  <a:pt x="120664" y="1552989"/>
                </a:cubicBezTo>
                <a:cubicBezTo>
                  <a:pt x="70955" y="1453196"/>
                  <a:pt x="119412" y="1349805"/>
                  <a:pt x="229697" y="1269773"/>
                </a:cubicBezTo>
                <a:cubicBezTo>
                  <a:pt x="69055" y="1220441"/>
                  <a:pt x="-23444" y="1112836"/>
                  <a:pt x="-544" y="979203"/>
                </a:cubicBezTo>
                <a:cubicBezTo>
                  <a:pt x="14181" y="810750"/>
                  <a:pt x="150284" y="739541"/>
                  <a:pt x="419934" y="720934"/>
                </a:cubicBezTo>
                <a:cubicBezTo>
                  <a:pt x="421224" y="718433"/>
                  <a:pt x="422404" y="716599"/>
                  <a:pt x="423956" y="714126"/>
                </a:cubicBezTo>
                <a:close/>
              </a:path>
              <a:path w="4696131" h="2146852" fill="none" extrusionOk="0">
                <a:moveTo>
                  <a:pt x="-404531" y="2106319"/>
                </a:moveTo>
                <a:cubicBezTo>
                  <a:pt x="-408903" y="2132346"/>
                  <a:pt x="-435893" y="2160807"/>
                  <a:pt x="-464166" y="2165954"/>
                </a:cubicBezTo>
                <a:cubicBezTo>
                  <a:pt x="-497354" y="2169807"/>
                  <a:pt x="-523601" y="2138295"/>
                  <a:pt x="-523801" y="2106319"/>
                </a:cubicBezTo>
                <a:cubicBezTo>
                  <a:pt x="-521162" y="2078235"/>
                  <a:pt x="-494292" y="2042860"/>
                  <a:pt x="-464166" y="2046684"/>
                </a:cubicBezTo>
                <a:cubicBezTo>
                  <a:pt x="-429738" y="2047357"/>
                  <a:pt x="-400650" y="2074846"/>
                  <a:pt x="-404531" y="2106319"/>
                </a:cubicBezTo>
                <a:close/>
              </a:path>
              <a:path w="4696131" h="2146852" fill="none" extrusionOk="0">
                <a:moveTo>
                  <a:pt x="-54962" y="1999831"/>
                </a:moveTo>
                <a:cubicBezTo>
                  <a:pt x="-41359" y="2060734"/>
                  <a:pt x="-99122" y="2121877"/>
                  <a:pt x="-174232" y="2119101"/>
                </a:cubicBezTo>
                <a:cubicBezTo>
                  <a:pt x="-241799" y="2110992"/>
                  <a:pt x="-296798" y="2056437"/>
                  <a:pt x="-293502" y="1999831"/>
                </a:cubicBezTo>
                <a:cubicBezTo>
                  <a:pt x="-293541" y="1935964"/>
                  <a:pt x="-242297" y="1895912"/>
                  <a:pt x="-174232" y="1880561"/>
                </a:cubicBezTo>
                <a:cubicBezTo>
                  <a:pt x="-122518" y="1879591"/>
                  <a:pt x="-51461" y="1931774"/>
                  <a:pt x="-54962" y="1999831"/>
                </a:cubicBezTo>
                <a:close/>
              </a:path>
              <a:path w="4696131" h="2146852" fill="none" extrusionOk="0">
                <a:moveTo>
                  <a:pt x="406563" y="1852222"/>
                </a:moveTo>
                <a:cubicBezTo>
                  <a:pt x="401341" y="1956887"/>
                  <a:pt x="326065" y="2024561"/>
                  <a:pt x="227659" y="2031126"/>
                </a:cubicBezTo>
                <a:cubicBezTo>
                  <a:pt x="117035" y="2029973"/>
                  <a:pt x="54684" y="1940718"/>
                  <a:pt x="48755" y="1852222"/>
                </a:cubicBezTo>
                <a:cubicBezTo>
                  <a:pt x="63502" y="1761112"/>
                  <a:pt x="130836" y="1665939"/>
                  <a:pt x="227659" y="1673318"/>
                </a:cubicBezTo>
                <a:cubicBezTo>
                  <a:pt x="346816" y="1677151"/>
                  <a:pt x="407022" y="1755685"/>
                  <a:pt x="406563" y="1852222"/>
                </a:cubicBezTo>
                <a:close/>
              </a:path>
              <a:path w="4696131" h="2146852" fill="none" extrusionOk="0">
                <a:moveTo>
                  <a:pt x="510160" y="1300882"/>
                </a:moveTo>
                <a:cubicBezTo>
                  <a:pt x="410416" y="1298135"/>
                  <a:pt x="297398" y="1292054"/>
                  <a:pt x="234806" y="1261275"/>
                </a:cubicBezTo>
                <a:moveTo>
                  <a:pt x="753120" y="1734328"/>
                </a:moveTo>
                <a:cubicBezTo>
                  <a:pt x="716792" y="1744997"/>
                  <a:pt x="668033" y="1757700"/>
                  <a:pt x="632673" y="1753262"/>
                </a:cubicBezTo>
                <a:moveTo>
                  <a:pt x="1791269" y="1942602"/>
                </a:moveTo>
                <a:cubicBezTo>
                  <a:pt x="1762859" y="1919722"/>
                  <a:pt x="1735760" y="1882665"/>
                  <a:pt x="1718653" y="1856132"/>
                </a:cubicBezTo>
                <a:moveTo>
                  <a:pt x="3133689" y="1726973"/>
                </a:moveTo>
                <a:cubicBezTo>
                  <a:pt x="3129882" y="1760887"/>
                  <a:pt x="3120862" y="1783095"/>
                  <a:pt x="3104664" y="1821842"/>
                </a:cubicBezTo>
                <a:moveTo>
                  <a:pt x="3710052" y="1140713"/>
                </a:moveTo>
                <a:cubicBezTo>
                  <a:pt x="3915105" y="1205249"/>
                  <a:pt x="4060974" y="1358607"/>
                  <a:pt x="4063457" y="1495342"/>
                </a:cubicBezTo>
                <a:moveTo>
                  <a:pt x="4543724" y="763026"/>
                </a:moveTo>
                <a:cubicBezTo>
                  <a:pt x="4515595" y="824414"/>
                  <a:pt x="4460911" y="858415"/>
                  <a:pt x="4386316" y="896012"/>
                </a:cubicBezTo>
                <a:moveTo>
                  <a:pt x="4166076" y="269648"/>
                </a:moveTo>
                <a:cubicBezTo>
                  <a:pt x="4173622" y="292671"/>
                  <a:pt x="4178377" y="308049"/>
                  <a:pt x="4174338" y="332463"/>
                </a:cubicBezTo>
                <a:moveTo>
                  <a:pt x="3160974" y="196397"/>
                </a:moveTo>
                <a:cubicBezTo>
                  <a:pt x="3188243" y="167128"/>
                  <a:pt x="3200777" y="135810"/>
                  <a:pt x="3241634" y="116287"/>
                </a:cubicBezTo>
                <a:moveTo>
                  <a:pt x="2406875" y="234563"/>
                </a:moveTo>
                <a:cubicBezTo>
                  <a:pt x="2415950" y="210215"/>
                  <a:pt x="2432239" y="191298"/>
                  <a:pt x="2445901" y="165486"/>
                </a:cubicBezTo>
                <a:moveTo>
                  <a:pt x="1521894" y="258019"/>
                </a:moveTo>
                <a:cubicBezTo>
                  <a:pt x="1563922" y="283982"/>
                  <a:pt x="1628715" y="301686"/>
                  <a:pt x="1663213" y="325009"/>
                </a:cubicBezTo>
                <a:moveTo>
                  <a:pt x="448632" y="784644"/>
                </a:moveTo>
                <a:cubicBezTo>
                  <a:pt x="438976" y="764410"/>
                  <a:pt x="425554" y="741300"/>
                  <a:pt x="423956" y="714126"/>
                </a:cubicBezTo>
              </a:path>
              <a:path w="4696131" h="2146852" stroke="0" extrusionOk="0">
                <a:moveTo>
                  <a:pt x="423956" y="714126"/>
                </a:moveTo>
                <a:cubicBezTo>
                  <a:pt x="404763" y="608850"/>
                  <a:pt x="477025" y="421986"/>
                  <a:pt x="611257" y="343247"/>
                </a:cubicBezTo>
                <a:cubicBezTo>
                  <a:pt x="868457" y="212748"/>
                  <a:pt x="1222421" y="106125"/>
                  <a:pt x="1522437" y="258516"/>
                </a:cubicBezTo>
                <a:cubicBezTo>
                  <a:pt x="1683303" y="22699"/>
                  <a:pt x="2126532" y="-14290"/>
                  <a:pt x="2441118" y="170555"/>
                </a:cubicBezTo>
                <a:cubicBezTo>
                  <a:pt x="2484704" y="79130"/>
                  <a:pt x="2655990" y="29777"/>
                  <a:pt x="2799089" y="9939"/>
                </a:cubicBezTo>
                <a:cubicBezTo>
                  <a:pt x="2977713" y="802"/>
                  <a:pt x="3148045" y="47336"/>
                  <a:pt x="3243048" y="123294"/>
                </a:cubicBezTo>
                <a:cubicBezTo>
                  <a:pt x="3382769" y="37572"/>
                  <a:pt x="3666983" y="13403"/>
                  <a:pt x="3855066" y="34289"/>
                </a:cubicBezTo>
                <a:cubicBezTo>
                  <a:pt x="4017430" y="60391"/>
                  <a:pt x="4123366" y="146359"/>
                  <a:pt x="4165424" y="277102"/>
                </a:cubicBezTo>
                <a:cubicBezTo>
                  <a:pt x="4333090" y="291560"/>
                  <a:pt x="4493464" y="410406"/>
                  <a:pt x="4563726" y="512759"/>
                </a:cubicBezTo>
                <a:cubicBezTo>
                  <a:pt x="4600060" y="584029"/>
                  <a:pt x="4610814" y="674215"/>
                  <a:pt x="4545898" y="768294"/>
                </a:cubicBezTo>
                <a:cubicBezTo>
                  <a:pt x="4690633" y="882459"/>
                  <a:pt x="4743701" y="1019364"/>
                  <a:pt x="4676128" y="1159001"/>
                </a:cubicBezTo>
                <a:cubicBezTo>
                  <a:pt x="4615754" y="1297581"/>
                  <a:pt x="4353308" y="1416230"/>
                  <a:pt x="4066066" y="1501007"/>
                </a:cubicBezTo>
                <a:cubicBezTo>
                  <a:pt x="4049819" y="1633535"/>
                  <a:pt x="3980610" y="1722650"/>
                  <a:pt x="3847674" y="1794062"/>
                </a:cubicBezTo>
                <a:cubicBezTo>
                  <a:pt x="3630809" y="1948682"/>
                  <a:pt x="3349089" y="1923914"/>
                  <a:pt x="3104120" y="1829545"/>
                </a:cubicBezTo>
                <a:cubicBezTo>
                  <a:pt x="2990167" y="1954120"/>
                  <a:pt x="2831373" y="2098874"/>
                  <a:pt x="2572762" y="2142180"/>
                </a:cubicBezTo>
                <a:cubicBezTo>
                  <a:pt x="2260508" y="2187064"/>
                  <a:pt x="1979441" y="2118116"/>
                  <a:pt x="1791487" y="1951349"/>
                </a:cubicBezTo>
                <a:cubicBezTo>
                  <a:pt x="1400215" y="2081343"/>
                  <a:pt x="927677" y="2010309"/>
                  <a:pt x="630933" y="1762804"/>
                </a:cubicBezTo>
                <a:cubicBezTo>
                  <a:pt x="412741" y="1803486"/>
                  <a:pt x="173928" y="1684598"/>
                  <a:pt x="120664" y="1552989"/>
                </a:cubicBezTo>
                <a:cubicBezTo>
                  <a:pt x="80931" y="1456174"/>
                  <a:pt x="102461" y="1349319"/>
                  <a:pt x="229697" y="1269773"/>
                </a:cubicBezTo>
                <a:cubicBezTo>
                  <a:pt x="74795" y="1212884"/>
                  <a:pt x="-25580" y="1090374"/>
                  <a:pt x="-544" y="979203"/>
                </a:cubicBezTo>
                <a:cubicBezTo>
                  <a:pt x="32831" y="841433"/>
                  <a:pt x="170445" y="711432"/>
                  <a:pt x="419934" y="720934"/>
                </a:cubicBezTo>
                <a:cubicBezTo>
                  <a:pt x="421470" y="718727"/>
                  <a:pt x="422457" y="716589"/>
                  <a:pt x="423956" y="714126"/>
                </a:cubicBezTo>
                <a:close/>
              </a:path>
              <a:path w="4696131" h="2146852" stroke="0" extrusionOk="0">
                <a:moveTo>
                  <a:pt x="-404531" y="2106319"/>
                </a:moveTo>
                <a:cubicBezTo>
                  <a:pt x="-398924" y="2134109"/>
                  <a:pt x="-429281" y="2167119"/>
                  <a:pt x="-464166" y="2165954"/>
                </a:cubicBezTo>
                <a:cubicBezTo>
                  <a:pt x="-493391" y="2165395"/>
                  <a:pt x="-522122" y="2131750"/>
                  <a:pt x="-523801" y="2106319"/>
                </a:cubicBezTo>
                <a:cubicBezTo>
                  <a:pt x="-525670" y="2074499"/>
                  <a:pt x="-494607" y="2042532"/>
                  <a:pt x="-464166" y="2046684"/>
                </a:cubicBezTo>
                <a:cubicBezTo>
                  <a:pt x="-433060" y="2038983"/>
                  <a:pt x="-412315" y="2074607"/>
                  <a:pt x="-404531" y="2106319"/>
                </a:cubicBezTo>
                <a:close/>
              </a:path>
              <a:path w="4696131" h="2146852" stroke="0" extrusionOk="0">
                <a:moveTo>
                  <a:pt x="-54962" y="1999831"/>
                </a:moveTo>
                <a:cubicBezTo>
                  <a:pt x="-65496" y="2061217"/>
                  <a:pt x="-110792" y="2119279"/>
                  <a:pt x="-174232" y="2119101"/>
                </a:cubicBezTo>
                <a:cubicBezTo>
                  <a:pt x="-240561" y="2102880"/>
                  <a:pt x="-300776" y="2051944"/>
                  <a:pt x="-293502" y="1999831"/>
                </a:cubicBezTo>
                <a:cubicBezTo>
                  <a:pt x="-295207" y="1935117"/>
                  <a:pt x="-238828" y="1894751"/>
                  <a:pt x="-174232" y="1880561"/>
                </a:cubicBezTo>
                <a:cubicBezTo>
                  <a:pt x="-101802" y="1873624"/>
                  <a:pt x="-62726" y="1944289"/>
                  <a:pt x="-54962" y="1999831"/>
                </a:cubicBezTo>
                <a:close/>
              </a:path>
              <a:path w="4696131" h="2146852" stroke="0" extrusionOk="0">
                <a:moveTo>
                  <a:pt x="406563" y="1852222"/>
                </a:moveTo>
                <a:cubicBezTo>
                  <a:pt x="423719" y="1964938"/>
                  <a:pt x="347760" y="2039827"/>
                  <a:pt x="227659" y="2031126"/>
                </a:cubicBezTo>
                <a:cubicBezTo>
                  <a:pt x="130383" y="2048743"/>
                  <a:pt x="62697" y="1938177"/>
                  <a:pt x="48755" y="1852222"/>
                </a:cubicBezTo>
                <a:cubicBezTo>
                  <a:pt x="43883" y="1756166"/>
                  <a:pt x="131716" y="1667812"/>
                  <a:pt x="227659" y="1673318"/>
                </a:cubicBezTo>
                <a:cubicBezTo>
                  <a:pt x="328427" y="1652941"/>
                  <a:pt x="421183" y="1744254"/>
                  <a:pt x="406563" y="1852222"/>
                </a:cubicBezTo>
                <a:close/>
              </a:path>
              <a:path w="4696131" h="2146852" fill="none" stroke="0" extrusionOk="0">
                <a:moveTo>
                  <a:pt x="510160" y="1300882"/>
                </a:moveTo>
                <a:cubicBezTo>
                  <a:pt x="414447" y="1308762"/>
                  <a:pt x="307325" y="1308842"/>
                  <a:pt x="234806" y="1261275"/>
                </a:cubicBezTo>
                <a:moveTo>
                  <a:pt x="753120" y="1734328"/>
                </a:moveTo>
                <a:cubicBezTo>
                  <a:pt x="713635" y="1744845"/>
                  <a:pt x="670289" y="1743904"/>
                  <a:pt x="632673" y="1753262"/>
                </a:cubicBezTo>
                <a:moveTo>
                  <a:pt x="1791269" y="1942602"/>
                </a:moveTo>
                <a:cubicBezTo>
                  <a:pt x="1764122" y="1915138"/>
                  <a:pt x="1736731" y="1885883"/>
                  <a:pt x="1718653" y="1856132"/>
                </a:cubicBezTo>
                <a:moveTo>
                  <a:pt x="3133689" y="1726973"/>
                </a:moveTo>
                <a:cubicBezTo>
                  <a:pt x="3125843" y="1755446"/>
                  <a:pt x="3112192" y="1794485"/>
                  <a:pt x="3104664" y="1821842"/>
                </a:cubicBezTo>
                <a:moveTo>
                  <a:pt x="3710052" y="1140713"/>
                </a:moveTo>
                <a:cubicBezTo>
                  <a:pt x="3955571" y="1197859"/>
                  <a:pt x="4061687" y="1356499"/>
                  <a:pt x="4063457" y="1495342"/>
                </a:cubicBezTo>
                <a:moveTo>
                  <a:pt x="4543724" y="763026"/>
                </a:moveTo>
                <a:cubicBezTo>
                  <a:pt x="4507448" y="831079"/>
                  <a:pt x="4458825" y="849428"/>
                  <a:pt x="4386316" y="896012"/>
                </a:cubicBezTo>
                <a:moveTo>
                  <a:pt x="4166076" y="269648"/>
                </a:moveTo>
                <a:cubicBezTo>
                  <a:pt x="4173069" y="291328"/>
                  <a:pt x="4172757" y="315390"/>
                  <a:pt x="4174338" y="332463"/>
                </a:cubicBezTo>
                <a:moveTo>
                  <a:pt x="3160974" y="196397"/>
                </a:moveTo>
                <a:cubicBezTo>
                  <a:pt x="3184964" y="171666"/>
                  <a:pt x="3210513" y="142493"/>
                  <a:pt x="3241634" y="116287"/>
                </a:cubicBezTo>
                <a:moveTo>
                  <a:pt x="2406875" y="234563"/>
                </a:moveTo>
                <a:cubicBezTo>
                  <a:pt x="2417320" y="210984"/>
                  <a:pt x="2426152" y="183647"/>
                  <a:pt x="2445901" y="165486"/>
                </a:cubicBezTo>
                <a:moveTo>
                  <a:pt x="1521894" y="258019"/>
                </a:moveTo>
                <a:cubicBezTo>
                  <a:pt x="1563455" y="274196"/>
                  <a:pt x="1619965" y="300232"/>
                  <a:pt x="1663213" y="325009"/>
                </a:cubicBezTo>
                <a:moveTo>
                  <a:pt x="448632" y="784644"/>
                </a:moveTo>
                <a:cubicBezTo>
                  <a:pt x="435305" y="761086"/>
                  <a:pt x="430293" y="737707"/>
                  <a:pt x="423956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11B8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2DB182-4E27-E468-6F96-93EF6FCAD0AD}"/>
              </a:ext>
            </a:extLst>
          </p:cNvPr>
          <p:cNvSpPr/>
          <p:nvPr/>
        </p:nvSpPr>
        <p:spPr>
          <a:xfrm>
            <a:off x="91818" y="6027959"/>
            <a:ext cx="2260858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D6DEDE-9A51-9966-52DA-D75B27A1A8DC}"/>
              </a:ext>
            </a:extLst>
          </p:cNvPr>
          <p:cNvSpPr/>
          <p:nvPr/>
        </p:nvSpPr>
        <p:spPr>
          <a:xfrm>
            <a:off x="2577955" y="6018433"/>
            <a:ext cx="1755920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C583BE-6B95-4505-AE0D-32BD9FC3C8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4715" y="1091126"/>
            <a:ext cx="6639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6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246135" y="2437168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38145FA-A4F5-4AAD-760C-B66E9FCC6B8D}"/>
              </a:ext>
            </a:extLst>
          </p:cNvPr>
          <p:cNvSpPr/>
          <p:nvPr/>
        </p:nvSpPr>
        <p:spPr>
          <a:xfrm>
            <a:off x="5942738" y="2335047"/>
            <a:ext cx="5317141" cy="2146852"/>
          </a:xfrm>
          <a:custGeom>
            <a:avLst/>
            <a:gdLst>
              <a:gd name="connsiteX0" fmla="*/ 433465 w 4801461"/>
              <a:gd name="connsiteY0" fmla="*/ 714126 h 2146852"/>
              <a:gd name="connsiteX1" fmla="*/ 624967 w 4801461"/>
              <a:gd name="connsiteY1" fmla="*/ 343247 h 2146852"/>
              <a:gd name="connsiteX2" fmla="*/ 1556584 w 4801461"/>
              <a:gd name="connsiteY2" fmla="*/ 258516 h 2146852"/>
              <a:gd name="connsiteX3" fmla="*/ 2495870 w 4801461"/>
              <a:gd name="connsiteY3" fmla="*/ 170555 h 2146852"/>
              <a:gd name="connsiteX4" fmla="*/ 2861870 w 4801461"/>
              <a:gd name="connsiteY4" fmla="*/ 9939 h 2146852"/>
              <a:gd name="connsiteX5" fmla="*/ 3315786 w 4801461"/>
              <a:gd name="connsiteY5" fmla="*/ 123294 h 2146852"/>
              <a:gd name="connsiteX6" fmla="*/ 3941532 w 4801461"/>
              <a:gd name="connsiteY6" fmla="*/ 34289 h 2146852"/>
              <a:gd name="connsiteX7" fmla="*/ 4258851 w 4801461"/>
              <a:gd name="connsiteY7" fmla="*/ 277102 h 2146852"/>
              <a:gd name="connsiteX8" fmla="*/ 4666086 w 4801461"/>
              <a:gd name="connsiteY8" fmla="*/ 512759 h 2146852"/>
              <a:gd name="connsiteX9" fmla="*/ 4647858 w 4801461"/>
              <a:gd name="connsiteY9" fmla="*/ 768294 h 2146852"/>
              <a:gd name="connsiteX10" fmla="*/ 4781010 w 4801461"/>
              <a:gd name="connsiteY10" fmla="*/ 1159001 h 2146852"/>
              <a:gd name="connsiteX11" fmla="*/ 4157264 w 4801461"/>
              <a:gd name="connsiteY11" fmla="*/ 1501007 h 2146852"/>
              <a:gd name="connsiteX12" fmla="*/ 3933974 w 4801461"/>
              <a:gd name="connsiteY12" fmla="*/ 1794062 h 2146852"/>
              <a:gd name="connsiteX13" fmla="*/ 3173743 w 4801461"/>
              <a:gd name="connsiteY13" fmla="*/ 1829545 h 2146852"/>
              <a:gd name="connsiteX14" fmla="*/ 2630467 w 4801461"/>
              <a:gd name="connsiteY14" fmla="*/ 2142180 h 2146852"/>
              <a:gd name="connsiteX15" fmla="*/ 1831668 w 4801461"/>
              <a:gd name="connsiteY15" fmla="*/ 1951349 h 2146852"/>
              <a:gd name="connsiteX16" fmla="*/ 645085 w 4801461"/>
              <a:gd name="connsiteY16" fmla="*/ 1762804 h 2146852"/>
              <a:gd name="connsiteX17" fmla="*/ 123370 w 4801461"/>
              <a:gd name="connsiteY17" fmla="*/ 1552989 h 2146852"/>
              <a:gd name="connsiteX18" fmla="*/ 234849 w 4801461"/>
              <a:gd name="connsiteY18" fmla="*/ 1269773 h 2146852"/>
              <a:gd name="connsiteX19" fmla="*/ -556 w 4801461"/>
              <a:gd name="connsiteY19" fmla="*/ 979203 h 2146852"/>
              <a:gd name="connsiteX20" fmla="*/ 429352 w 4801461"/>
              <a:gd name="connsiteY20" fmla="*/ 720934 h 2146852"/>
              <a:gd name="connsiteX21" fmla="*/ 433465 w 4801461"/>
              <a:gd name="connsiteY21" fmla="*/ 714126 h 2146852"/>
              <a:gd name="connsiteX0" fmla="*/ -414942 w 4801461"/>
              <a:gd name="connsiteY0" fmla="*/ 2106319 h 2146852"/>
              <a:gd name="connsiteX1" fmla="*/ -474577 w 4801461"/>
              <a:gd name="connsiteY1" fmla="*/ 2165954 h 2146852"/>
              <a:gd name="connsiteX2" fmla="*/ -534212 w 4801461"/>
              <a:gd name="connsiteY2" fmla="*/ 2106319 h 2146852"/>
              <a:gd name="connsiteX3" fmla="*/ -474577 w 4801461"/>
              <a:gd name="connsiteY3" fmla="*/ 2046684 h 2146852"/>
              <a:gd name="connsiteX4" fmla="*/ -414942 w 4801461"/>
              <a:gd name="connsiteY4" fmla="*/ 2106319 h 2146852"/>
              <a:gd name="connsiteX0" fmla="*/ -58130 w 4801461"/>
              <a:gd name="connsiteY0" fmla="*/ 1999565 h 2146852"/>
              <a:gd name="connsiteX1" fmla="*/ -177400 w 4801461"/>
              <a:gd name="connsiteY1" fmla="*/ 2118835 h 2146852"/>
              <a:gd name="connsiteX2" fmla="*/ -296670 w 4801461"/>
              <a:gd name="connsiteY2" fmla="*/ 1999565 h 2146852"/>
              <a:gd name="connsiteX3" fmla="*/ -177400 w 4801461"/>
              <a:gd name="connsiteY3" fmla="*/ 1880295 h 2146852"/>
              <a:gd name="connsiteX4" fmla="*/ -58130 w 4801461"/>
              <a:gd name="connsiteY4" fmla="*/ 1999565 h 2146852"/>
              <a:gd name="connsiteX0" fmla="*/ 410929 w 4801461"/>
              <a:gd name="connsiteY0" fmla="*/ 1852488 h 2146852"/>
              <a:gd name="connsiteX1" fmla="*/ 232025 w 4801461"/>
              <a:gd name="connsiteY1" fmla="*/ 2031392 h 2146852"/>
              <a:gd name="connsiteX2" fmla="*/ 53121 w 4801461"/>
              <a:gd name="connsiteY2" fmla="*/ 1852488 h 2146852"/>
              <a:gd name="connsiteX3" fmla="*/ 232025 w 4801461"/>
              <a:gd name="connsiteY3" fmla="*/ 1673584 h 2146852"/>
              <a:gd name="connsiteX4" fmla="*/ 410929 w 4801461"/>
              <a:gd name="connsiteY4" fmla="*/ 1852488 h 2146852"/>
              <a:gd name="connsiteX0" fmla="*/ 521603 w 4801461"/>
              <a:gd name="connsiteY0" fmla="*/ 1300882 h 2146852"/>
              <a:gd name="connsiteX1" fmla="*/ 240073 w 4801461"/>
              <a:gd name="connsiteY1" fmla="*/ 1261275 h 2146852"/>
              <a:gd name="connsiteX2" fmla="*/ 770012 w 4801461"/>
              <a:gd name="connsiteY2" fmla="*/ 1734328 h 2146852"/>
              <a:gd name="connsiteX3" fmla="*/ 646863 w 4801461"/>
              <a:gd name="connsiteY3" fmla="*/ 1753262 h 2146852"/>
              <a:gd name="connsiteX4" fmla="*/ 1831446 w 4801461"/>
              <a:gd name="connsiteY4" fmla="*/ 1942602 h 2146852"/>
              <a:gd name="connsiteX5" fmla="*/ 1757201 w 4801461"/>
              <a:gd name="connsiteY5" fmla="*/ 1856132 h 2146852"/>
              <a:gd name="connsiteX6" fmla="*/ 3203974 w 4801461"/>
              <a:gd name="connsiteY6" fmla="*/ 1726973 h 2146852"/>
              <a:gd name="connsiteX7" fmla="*/ 3174299 w 4801461"/>
              <a:gd name="connsiteY7" fmla="*/ 1821842 h 2146852"/>
              <a:gd name="connsiteX8" fmla="*/ 3793265 w 4801461"/>
              <a:gd name="connsiteY8" fmla="*/ 1140713 h 2146852"/>
              <a:gd name="connsiteX9" fmla="*/ 4154597 w 4801461"/>
              <a:gd name="connsiteY9" fmla="*/ 1495342 h 2146852"/>
              <a:gd name="connsiteX10" fmla="*/ 4645635 w 4801461"/>
              <a:gd name="connsiteY10" fmla="*/ 763026 h 2146852"/>
              <a:gd name="connsiteX11" fmla="*/ 4484697 w 4801461"/>
              <a:gd name="connsiteY11" fmla="*/ 896012 h 2146852"/>
              <a:gd name="connsiteX12" fmla="*/ 4259518 w 4801461"/>
              <a:gd name="connsiteY12" fmla="*/ 269648 h 2146852"/>
              <a:gd name="connsiteX13" fmla="*/ 4267965 w 4801461"/>
              <a:gd name="connsiteY13" fmla="*/ 332463 h 2146852"/>
              <a:gd name="connsiteX14" fmla="*/ 3231872 w 4801461"/>
              <a:gd name="connsiteY14" fmla="*/ 196397 h 2146852"/>
              <a:gd name="connsiteX15" fmla="*/ 3314341 w 4801461"/>
              <a:gd name="connsiteY15" fmla="*/ 116287 h 2146852"/>
              <a:gd name="connsiteX16" fmla="*/ 2460859 w 4801461"/>
              <a:gd name="connsiteY16" fmla="*/ 234563 h 2146852"/>
              <a:gd name="connsiteX17" fmla="*/ 2500760 w 4801461"/>
              <a:gd name="connsiteY17" fmla="*/ 165486 h 2146852"/>
              <a:gd name="connsiteX18" fmla="*/ 1556029 w 4801461"/>
              <a:gd name="connsiteY18" fmla="*/ 258019 h 2146852"/>
              <a:gd name="connsiteX19" fmla="*/ 1700517 w 4801461"/>
              <a:gd name="connsiteY19" fmla="*/ 325009 h 2146852"/>
              <a:gd name="connsiteX20" fmla="*/ 458695 w 4801461"/>
              <a:gd name="connsiteY20" fmla="*/ 784644 h 2146852"/>
              <a:gd name="connsiteX21" fmla="*/ 433465 w 4801461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01461" h="2146852" fill="none" extrusionOk="0">
                <a:moveTo>
                  <a:pt x="433465" y="714126"/>
                </a:moveTo>
                <a:cubicBezTo>
                  <a:pt x="406148" y="570421"/>
                  <a:pt x="467334" y="441790"/>
                  <a:pt x="624967" y="343247"/>
                </a:cubicBezTo>
                <a:cubicBezTo>
                  <a:pt x="924922" y="221342"/>
                  <a:pt x="1185071" y="180993"/>
                  <a:pt x="1556584" y="258516"/>
                </a:cubicBezTo>
                <a:cubicBezTo>
                  <a:pt x="1748906" y="75222"/>
                  <a:pt x="2231801" y="-24554"/>
                  <a:pt x="2495870" y="170555"/>
                </a:cubicBezTo>
                <a:cubicBezTo>
                  <a:pt x="2564052" y="90854"/>
                  <a:pt x="2668477" y="27672"/>
                  <a:pt x="2861870" y="9939"/>
                </a:cubicBezTo>
                <a:cubicBezTo>
                  <a:pt x="3022101" y="-10722"/>
                  <a:pt x="3203079" y="39823"/>
                  <a:pt x="3315786" y="123294"/>
                </a:cubicBezTo>
                <a:cubicBezTo>
                  <a:pt x="3433229" y="15493"/>
                  <a:pt x="3726786" y="-15312"/>
                  <a:pt x="3941532" y="34289"/>
                </a:cubicBezTo>
                <a:cubicBezTo>
                  <a:pt x="4110274" y="78653"/>
                  <a:pt x="4228687" y="157594"/>
                  <a:pt x="4258851" y="277102"/>
                </a:cubicBezTo>
                <a:cubicBezTo>
                  <a:pt x="4458342" y="286308"/>
                  <a:pt x="4605091" y="402014"/>
                  <a:pt x="4666086" y="512759"/>
                </a:cubicBezTo>
                <a:cubicBezTo>
                  <a:pt x="4708632" y="586859"/>
                  <a:pt x="4699739" y="707539"/>
                  <a:pt x="4647858" y="768294"/>
                </a:cubicBezTo>
                <a:cubicBezTo>
                  <a:pt x="4784500" y="877880"/>
                  <a:pt x="4842816" y="1025868"/>
                  <a:pt x="4781010" y="1159001"/>
                </a:cubicBezTo>
                <a:cubicBezTo>
                  <a:pt x="4666288" y="1352166"/>
                  <a:pt x="4489751" y="1493331"/>
                  <a:pt x="4157264" y="1501007"/>
                </a:cubicBezTo>
                <a:cubicBezTo>
                  <a:pt x="4179821" y="1609689"/>
                  <a:pt x="4067419" y="1722192"/>
                  <a:pt x="3933974" y="1794062"/>
                </a:cubicBezTo>
                <a:cubicBezTo>
                  <a:pt x="3703811" y="1882015"/>
                  <a:pt x="3402822" y="1980399"/>
                  <a:pt x="3173743" y="1829545"/>
                </a:cubicBezTo>
                <a:cubicBezTo>
                  <a:pt x="3128932" y="1975405"/>
                  <a:pt x="2858394" y="2087984"/>
                  <a:pt x="2630467" y="2142180"/>
                </a:cubicBezTo>
                <a:cubicBezTo>
                  <a:pt x="2311384" y="2190977"/>
                  <a:pt x="2030508" y="2125217"/>
                  <a:pt x="1831668" y="1951349"/>
                </a:cubicBezTo>
                <a:cubicBezTo>
                  <a:pt x="1417157" y="2121049"/>
                  <a:pt x="940687" y="2033241"/>
                  <a:pt x="645085" y="1762804"/>
                </a:cubicBezTo>
                <a:cubicBezTo>
                  <a:pt x="423181" y="1788898"/>
                  <a:pt x="178212" y="1663889"/>
                  <a:pt x="123370" y="1552989"/>
                </a:cubicBezTo>
                <a:cubicBezTo>
                  <a:pt x="70627" y="1453159"/>
                  <a:pt x="127558" y="1355383"/>
                  <a:pt x="234849" y="1269773"/>
                </a:cubicBezTo>
                <a:cubicBezTo>
                  <a:pt x="70326" y="1219073"/>
                  <a:pt x="-24164" y="1124473"/>
                  <a:pt x="-556" y="979203"/>
                </a:cubicBezTo>
                <a:cubicBezTo>
                  <a:pt x="10419" y="799136"/>
                  <a:pt x="170979" y="738094"/>
                  <a:pt x="429352" y="720934"/>
                </a:cubicBezTo>
                <a:cubicBezTo>
                  <a:pt x="430673" y="718450"/>
                  <a:pt x="432081" y="716450"/>
                  <a:pt x="433465" y="714126"/>
                </a:cubicBezTo>
                <a:close/>
              </a:path>
              <a:path w="4801461" h="2146852" fill="none" extrusionOk="0">
                <a:moveTo>
                  <a:pt x="-414942" y="2106319"/>
                </a:moveTo>
                <a:cubicBezTo>
                  <a:pt x="-419314" y="2132346"/>
                  <a:pt x="-446304" y="2160807"/>
                  <a:pt x="-474577" y="2165954"/>
                </a:cubicBezTo>
                <a:cubicBezTo>
                  <a:pt x="-507765" y="2169807"/>
                  <a:pt x="-534012" y="2138295"/>
                  <a:pt x="-534212" y="2106319"/>
                </a:cubicBezTo>
                <a:cubicBezTo>
                  <a:pt x="-531573" y="2078235"/>
                  <a:pt x="-504703" y="2042860"/>
                  <a:pt x="-474577" y="2046684"/>
                </a:cubicBezTo>
                <a:cubicBezTo>
                  <a:pt x="-440149" y="2047357"/>
                  <a:pt x="-411061" y="2074846"/>
                  <a:pt x="-414942" y="2106319"/>
                </a:cubicBezTo>
                <a:close/>
              </a:path>
              <a:path w="4801461" h="2146852" fill="none" extrusionOk="0">
                <a:moveTo>
                  <a:pt x="-58130" y="1999565"/>
                </a:moveTo>
                <a:cubicBezTo>
                  <a:pt x="-44527" y="2060468"/>
                  <a:pt x="-102290" y="2121611"/>
                  <a:pt x="-177400" y="2118835"/>
                </a:cubicBezTo>
                <a:cubicBezTo>
                  <a:pt x="-244967" y="2110726"/>
                  <a:pt x="-299966" y="2056171"/>
                  <a:pt x="-296670" y="1999565"/>
                </a:cubicBezTo>
                <a:cubicBezTo>
                  <a:pt x="-296709" y="1935698"/>
                  <a:pt x="-245465" y="1895646"/>
                  <a:pt x="-177400" y="1880295"/>
                </a:cubicBezTo>
                <a:cubicBezTo>
                  <a:pt x="-125686" y="1879325"/>
                  <a:pt x="-54629" y="1931508"/>
                  <a:pt x="-58130" y="1999565"/>
                </a:cubicBezTo>
                <a:close/>
              </a:path>
              <a:path w="4801461" h="2146852" fill="none" extrusionOk="0">
                <a:moveTo>
                  <a:pt x="410929" y="1852488"/>
                </a:moveTo>
                <a:cubicBezTo>
                  <a:pt x="405707" y="1957153"/>
                  <a:pt x="330431" y="2024827"/>
                  <a:pt x="232025" y="2031392"/>
                </a:cubicBezTo>
                <a:cubicBezTo>
                  <a:pt x="121401" y="2030239"/>
                  <a:pt x="59050" y="1940984"/>
                  <a:pt x="53121" y="1852488"/>
                </a:cubicBezTo>
                <a:cubicBezTo>
                  <a:pt x="67868" y="1761378"/>
                  <a:pt x="135202" y="1666205"/>
                  <a:pt x="232025" y="1673584"/>
                </a:cubicBezTo>
                <a:cubicBezTo>
                  <a:pt x="351182" y="1677417"/>
                  <a:pt x="411388" y="1755951"/>
                  <a:pt x="410929" y="1852488"/>
                </a:cubicBezTo>
                <a:close/>
              </a:path>
              <a:path w="4801461" h="2146852" fill="none" extrusionOk="0">
                <a:moveTo>
                  <a:pt x="521603" y="1300882"/>
                </a:moveTo>
                <a:cubicBezTo>
                  <a:pt x="419389" y="1297495"/>
                  <a:pt x="314627" y="1291899"/>
                  <a:pt x="240073" y="1261275"/>
                </a:cubicBezTo>
                <a:moveTo>
                  <a:pt x="770012" y="1734328"/>
                </a:moveTo>
                <a:cubicBezTo>
                  <a:pt x="733881" y="1745503"/>
                  <a:pt x="685335" y="1754974"/>
                  <a:pt x="646863" y="1753262"/>
                </a:cubicBezTo>
                <a:moveTo>
                  <a:pt x="1831446" y="1942602"/>
                </a:moveTo>
                <a:cubicBezTo>
                  <a:pt x="1802218" y="1918566"/>
                  <a:pt x="1773006" y="1879553"/>
                  <a:pt x="1757201" y="1856132"/>
                </a:cubicBezTo>
                <a:moveTo>
                  <a:pt x="3203974" y="1726973"/>
                </a:moveTo>
                <a:cubicBezTo>
                  <a:pt x="3200510" y="1762665"/>
                  <a:pt x="3189917" y="1789100"/>
                  <a:pt x="3174299" y="1821842"/>
                </a:cubicBezTo>
                <a:moveTo>
                  <a:pt x="3793265" y="1140713"/>
                </a:moveTo>
                <a:cubicBezTo>
                  <a:pt x="3978802" y="1202465"/>
                  <a:pt x="4153635" y="1353968"/>
                  <a:pt x="4154597" y="1495342"/>
                </a:cubicBezTo>
                <a:moveTo>
                  <a:pt x="4645635" y="763026"/>
                </a:moveTo>
                <a:cubicBezTo>
                  <a:pt x="4616399" y="823972"/>
                  <a:pt x="4557862" y="859079"/>
                  <a:pt x="4484697" y="896012"/>
                </a:cubicBezTo>
                <a:moveTo>
                  <a:pt x="4259518" y="269648"/>
                </a:moveTo>
                <a:cubicBezTo>
                  <a:pt x="4268062" y="293938"/>
                  <a:pt x="4270129" y="309854"/>
                  <a:pt x="4267965" y="332463"/>
                </a:cubicBezTo>
                <a:moveTo>
                  <a:pt x="3231872" y="196397"/>
                </a:moveTo>
                <a:cubicBezTo>
                  <a:pt x="3253910" y="167379"/>
                  <a:pt x="3278025" y="138941"/>
                  <a:pt x="3314341" y="116287"/>
                </a:cubicBezTo>
                <a:moveTo>
                  <a:pt x="2460859" y="234563"/>
                </a:moveTo>
                <a:cubicBezTo>
                  <a:pt x="2471179" y="209623"/>
                  <a:pt x="2483869" y="188420"/>
                  <a:pt x="2500760" y="165486"/>
                </a:cubicBezTo>
                <a:moveTo>
                  <a:pt x="1556029" y="258019"/>
                </a:moveTo>
                <a:cubicBezTo>
                  <a:pt x="1605447" y="279090"/>
                  <a:pt x="1662777" y="300990"/>
                  <a:pt x="1700517" y="325009"/>
                </a:cubicBezTo>
                <a:moveTo>
                  <a:pt x="458695" y="784644"/>
                </a:moveTo>
                <a:cubicBezTo>
                  <a:pt x="449559" y="765823"/>
                  <a:pt x="436222" y="740358"/>
                  <a:pt x="433465" y="714126"/>
                </a:cubicBezTo>
              </a:path>
              <a:path w="4801461" h="2146852" stroke="0" extrusionOk="0">
                <a:moveTo>
                  <a:pt x="433465" y="714126"/>
                </a:moveTo>
                <a:cubicBezTo>
                  <a:pt x="406156" y="587396"/>
                  <a:pt x="479294" y="434524"/>
                  <a:pt x="624967" y="343247"/>
                </a:cubicBezTo>
                <a:cubicBezTo>
                  <a:pt x="884426" y="209206"/>
                  <a:pt x="1248448" y="75433"/>
                  <a:pt x="1556584" y="258516"/>
                </a:cubicBezTo>
                <a:cubicBezTo>
                  <a:pt x="1730438" y="32233"/>
                  <a:pt x="2172349" y="-15391"/>
                  <a:pt x="2495870" y="170555"/>
                </a:cubicBezTo>
                <a:cubicBezTo>
                  <a:pt x="2554964" y="81538"/>
                  <a:pt x="2718705" y="31636"/>
                  <a:pt x="2861870" y="9939"/>
                </a:cubicBezTo>
                <a:cubicBezTo>
                  <a:pt x="3059341" y="11059"/>
                  <a:pt x="3213880" y="42802"/>
                  <a:pt x="3315786" y="123294"/>
                </a:cubicBezTo>
                <a:cubicBezTo>
                  <a:pt x="3447454" y="63987"/>
                  <a:pt x="3751025" y="16798"/>
                  <a:pt x="3941532" y="34289"/>
                </a:cubicBezTo>
                <a:cubicBezTo>
                  <a:pt x="4107588" y="65705"/>
                  <a:pt x="4219441" y="153405"/>
                  <a:pt x="4258851" y="277102"/>
                </a:cubicBezTo>
                <a:cubicBezTo>
                  <a:pt x="4445231" y="304098"/>
                  <a:pt x="4591127" y="415001"/>
                  <a:pt x="4666086" y="512759"/>
                </a:cubicBezTo>
                <a:cubicBezTo>
                  <a:pt x="4700658" y="579702"/>
                  <a:pt x="4714825" y="673069"/>
                  <a:pt x="4647858" y="768294"/>
                </a:cubicBezTo>
                <a:cubicBezTo>
                  <a:pt x="4802704" y="885349"/>
                  <a:pt x="4869044" y="1013544"/>
                  <a:pt x="4781010" y="1159001"/>
                </a:cubicBezTo>
                <a:cubicBezTo>
                  <a:pt x="4712918" y="1318051"/>
                  <a:pt x="4452153" y="1422845"/>
                  <a:pt x="4157264" y="1501007"/>
                </a:cubicBezTo>
                <a:cubicBezTo>
                  <a:pt x="4147254" y="1625140"/>
                  <a:pt x="4045826" y="1734493"/>
                  <a:pt x="3933974" y="1794062"/>
                </a:cubicBezTo>
                <a:cubicBezTo>
                  <a:pt x="3717906" y="1920261"/>
                  <a:pt x="3447075" y="1931495"/>
                  <a:pt x="3173743" y="1829545"/>
                </a:cubicBezTo>
                <a:cubicBezTo>
                  <a:pt x="3056114" y="1952515"/>
                  <a:pt x="2922849" y="2069241"/>
                  <a:pt x="2630467" y="2142180"/>
                </a:cubicBezTo>
                <a:cubicBezTo>
                  <a:pt x="2279969" y="2187550"/>
                  <a:pt x="2026856" y="2119580"/>
                  <a:pt x="1831668" y="1951349"/>
                </a:cubicBezTo>
                <a:cubicBezTo>
                  <a:pt x="1455964" y="2037014"/>
                  <a:pt x="950474" y="2009915"/>
                  <a:pt x="645085" y="1762804"/>
                </a:cubicBezTo>
                <a:cubicBezTo>
                  <a:pt x="415618" y="1790873"/>
                  <a:pt x="156425" y="1672747"/>
                  <a:pt x="123370" y="1552989"/>
                </a:cubicBezTo>
                <a:cubicBezTo>
                  <a:pt x="89252" y="1458913"/>
                  <a:pt x="97443" y="1351527"/>
                  <a:pt x="234849" y="1269773"/>
                </a:cubicBezTo>
                <a:cubicBezTo>
                  <a:pt x="88296" y="1217034"/>
                  <a:pt x="-28579" y="1084480"/>
                  <a:pt x="-556" y="979203"/>
                </a:cubicBezTo>
                <a:cubicBezTo>
                  <a:pt x="43623" y="840156"/>
                  <a:pt x="198277" y="729728"/>
                  <a:pt x="429352" y="720934"/>
                </a:cubicBezTo>
                <a:cubicBezTo>
                  <a:pt x="431168" y="718813"/>
                  <a:pt x="431981" y="716549"/>
                  <a:pt x="433465" y="714126"/>
                </a:cubicBezTo>
                <a:close/>
              </a:path>
              <a:path w="4801461" h="2146852" stroke="0" extrusionOk="0">
                <a:moveTo>
                  <a:pt x="-414942" y="2106319"/>
                </a:moveTo>
                <a:cubicBezTo>
                  <a:pt x="-409335" y="2134109"/>
                  <a:pt x="-439692" y="2167119"/>
                  <a:pt x="-474577" y="2165954"/>
                </a:cubicBezTo>
                <a:cubicBezTo>
                  <a:pt x="-503802" y="2165395"/>
                  <a:pt x="-532533" y="2131750"/>
                  <a:pt x="-534212" y="2106319"/>
                </a:cubicBezTo>
                <a:cubicBezTo>
                  <a:pt x="-536081" y="2074499"/>
                  <a:pt x="-505018" y="2042532"/>
                  <a:pt x="-474577" y="2046684"/>
                </a:cubicBezTo>
                <a:cubicBezTo>
                  <a:pt x="-443471" y="2038983"/>
                  <a:pt x="-422726" y="2074607"/>
                  <a:pt x="-414942" y="2106319"/>
                </a:cubicBezTo>
                <a:close/>
              </a:path>
              <a:path w="4801461" h="2146852" stroke="0" extrusionOk="0">
                <a:moveTo>
                  <a:pt x="-58130" y="1999565"/>
                </a:moveTo>
                <a:cubicBezTo>
                  <a:pt x="-68664" y="2060951"/>
                  <a:pt x="-113960" y="2119013"/>
                  <a:pt x="-177400" y="2118835"/>
                </a:cubicBezTo>
                <a:cubicBezTo>
                  <a:pt x="-243729" y="2102614"/>
                  <a:pt x="-303944" y="2051678"/>
                  <a:pt x="-296670" y="1999565"/>
                </a:cubicBezTo>
                <a:cubicBezTo>
                  <a:pt x="-298375" y="1934851"/>
                  <a:pt x="-241996" y="1894485"/>
                  <a:pt x="-177400" y="1880295"/>
                </a:cubicBezTo>
                <a:cubicBezTo>
                  <a:pt x="-104970" y="1873358"/>
                  <a:pt x="-65894" y="1944023"/>
                  <a:pt x="-58130" y="1999565"/>
                </a:cubicBezTo>
                <a:close/>
              </a:path>
              <a:path w="4801461" h="2146852" stroke="0" extrusionOk="0">
                <a:moveTo>
                  <a:pt x="410929" y="1852488"/>
                </a:moveTo>
                <a:cubicBezTo>
                  <a:pt x="428085" y="1965204"/>
                  <a:pt x="352126" y="2040093"/>
                  <a:pt x="232025" y="2031392"/>
                </a:cubicBezTo>
                <a:cubicBezTo>
                  <a:pt x="134749" y="2049009"/>
                  <a:pt x="67063" y="1938443"/>
                  <a:pt x="53121" y="1852488"/>
                </a:cubicBezTo>
                <a:cubicBezTo>
                  <a:pt x="48249" y="1756432"/>
                  <a:pt x="136082" y="1668078"/>
                  <a:pt x="232025" y="1673584"/>
                </a:cubicBezTo>
                <a:cubicBezTo>
                  <a:pt x="332793" y="1653207"/>
                  <a:pt x="425549" y="1744520"/>
                  <a:pt x="410929" y="1852488"/>
                </a:cubicBezTo>
                <a:close/>
              </a:path>
              <a:path w="4801461" h="2146852" fill="none" stroke="0" extrusionOk="0">
                <a:moveTo>
                  <a:pt x="521603" y="1300882"/>
                </a:moveTo>
                <a:cubicBezTo>
                  <a:pt x="424829" y="1317917"/>
                  <a:pt x="320772" y="1298690"/>
                  <a:pt x="240073" y="1261275"/>
                </a:cubicBezTo>
                <a:moveTo>
                  <a:pt x="770012" y="1734328"/>
                </a:moveTo>
                <a:cubicBezTo>
                  <a:pt x="727646" y="1746933"/>
                  <a:pt x="685940" y="1744826"/>
                  <a:pt x="646863" y="1753262"/>
                </a:cubicBezTo>
                <a:moveTo>
                  <a:pt x="1831446" y="1942602"/>
                </a:moveTo>
                <a:cubicBezTo>
                  <a:pt x="1804644" y="1914962"/>
                  <a:pt x="1770871" y="1883333"/>
                  <a:pt x="1757201" y="1856132"/>
                </a:cubicBezTo>
                <a:moveTo>
                  <a:pt x="3203974" y="1726973"/>
                </a:moveTo>
                <a:cubicBezTo>
                  <a:pt x="3197250" y="1756687"/>
                  <a:pt x="3188550" y="1791448"/>
                  <a:pt x="3174299" y="1821842"/>
                </a:cubicBezTo>
                <a:moveTo>
                  <a:pt x="3793265" y="1140713"/>
                </a:moveTo>
                <a:cubicBezTo>
                  <a:pt x="4041070" y="1198691"/>
                  <a:pt x="4154299" y="1351965"/>
                  <a:pt x="4154597" y="1495342"/>
                </a:cubicBezTo>
                <a:moveTo>
                  <a:pt x="4645635" y="763026"/>
                </a:moveTo>
                <a:cubicBezTo>
                  <a:pt x="4608705" y="828641"/>
                  <a:pt x="4560604" y="844848"/>
                  <a:pt x="4484697" y="896012"/>
                </a:cubicBezTo>
                <a:moveTo>
                  <a:pt x="4259518" y="269648"/>
                </a:moveTo>
                <a:cubicBezTo>
                  <a:pt x="4266576" y="291263"/>
                  <a:pt x="4267590" y="313144"/>
                  <a:pt x="4267965" y="332463"/>
                </a:cubicBezTo>
                <a:moveTo>
                  <a:pt x="3231872" y="196397"/>
                </a:moveTo>
                <a:cubicBezTo>
                  <a:pt x="3256017" y="171290"/>
                  <a:pt x="3284486" y="144637"/>
                  <a:pt x="3314341" y="116287"/>
                </a:cubicBezTo>
                <a:moveTo>
                  <a:pt x="2460859" y="234563"/>
                </a:moveTo>
                <a:cubicBezTo>
                  <a:pt x="2470282" y="210766"/>
                  <a:pt x="2480089" y="182761"/>
                  <a:pt x="2500760" y="165486"/>
                </a:cubicBezTo>
                <a:moveTo>
                  <a:pt x="1556029" y="258019"/>
                </a:moveTo>
                <a:cubicBezTo>
                  <a:pt x="1597199" y="273799"/>
                  <a:pt x="1652207" y="306800"/>
                  <a:pt x="1700517" y="325009"/>
                </a:cubicBezTo>
                <a:moveTo>
                  <a:pt x="458695" y="784644"/>
                </a:moveTo>
                <a:cubicBezTo>
                  <a:pt x="445693" y="761221"/>
                  <a:pt x="441142" y="737354"/>
                  <a:pt x="433465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custGeom>
                    <a:avLst/>
                    <a:gdLst>
                      <a:gd name="connsiteX0" fmla="*/ 480019 w 5317141"/>
                      <a:gd name="connsiteY0" fmla="*/ 714126 h 2146852"/>
                      <a:gd name="connsiteX1" fmla="*/ 692089 w 5317141"/>
                      <a:gd name="connsiteY1" fmla="*/ 343247 h 2146852"/>
                      <a:gd name="connsiteX2" fmla="*/ 1723762 w 5317141"/>
                      <a:gd name="connsiteY2" fmla="*/ 258516 h 2146852"/>
                      <a:gd name="connsiteX3" fmla="*/ 2763928 w 5317141"/>
                      <a:gd name="connsiteY3" fmla="*/ 170555 h 2146852"/>
                      <a:gd name="connsiteX4" fmla="*/ 3169237 w 5317141"/>
                      <a:gd name="connsiteY4" fmla="*/ 9939 h 2146852"/>
                      <a:gd name="connsiteX5" fmla="*/ 3671904 w 5317141"/>
                      <a:gd name="connsiteY5" fmla="*/ 123294 h 2146852"/>
                      <a:gd name="connsiteX6" fmla="*/ 4364855 w 5317141"/>
                      <a:gd name="connsiteY6" fmla="*/ 34289 h 2146852"/>
                      <a:gd name="connsiteX7" fmla="*/ 4716254 w 5317141"/>
                      <a:gd name="connsiteY7" fmla="*/ 277102 h 2146852"/>
                      <a:gd name="connsiteX8" fmla="*/ 5167227 w 5317141"/>
                      <a:gd name="connsiteY8" fmla="*/ 512759 h 2146852"/>
                      <a:gd name="connsiteX9" fmla="*/ 5147041 w 5317141"/>
                      <a:gd name="connsiteY9" fmla="*/ 768294 h 2146852"/>
                      <a:gd name="connsiteX10" fmla="*/ 5294493 w 5317141"/>
                      <a:gd name="connsiteY10" fmla="*/ 1159001 h 2146852"/>
                      <a:gd name="connsiteX11" fmla="*/ 4603757 w 5317141"/>
                      <a:gd name="connsiteY11" fmla="*/ 1501007 h 2146852"/>
                      <a:gd name="connsiteX12" fmla="*/ 4356486 w 5317141"/>
                      <a:gd name="connsiteY12" fmla="*/ 1794062 h 2146852"/>
                      <a:gd name="connsiteX13" fmla="*/ 3514605 w 5317141"/>
                      <a:gd name="connsiteY13" fmla="*/ 1829545 h 2146852"/>
                      <a:gd name="connsiteX14" fmla="*/ 2912980 w 5317141"/>
                      <a:gd name="connsiteY14" fmla="*/ 2142180 h 2146852"/>
                      <a:gd name="connsiteX15" fmla="*/ 2028390 w 5317141"/>
                      <a:gd name="connsiteY15" fmla="*/ 1951349 h 2146852"/>
                      <a:gd name="connsiteX16" fmla="*/ 714367 w 5317141"/>
                      <a:gd name="connsiteY16" fmla="*/ 1762804 h 2146852"/>
                      <a:gd name="connsiteX17" fmla="*/ 136620 w 5317141"/>
                      <a:gd name="connsiteY17" fmla="*/ 1552989 h 2146852"/>
                      <a:gd name="connsiteX18" fmla="*/ 260072 w 5317141"/>
                      <a:gd name="connsiteY18" fmla="*/ 1269773 h 2146852"/>
                      <a:gd name="connsiteX19" fmla="*/ -616 w 5317141"/>
                      <a:gd name="connsiteY19" fmla="*/ 979203 h 2146852"/>
                      <a:gd name="connsiteX20" fmla="*/ 475465 w 5317141"/>
                      <a:gd name="connsiteY20" fmla="*/ 720934 h 2146852"/>
                      <a:gd name="connsiteX21" fmla="*/ 480019 w 5317141"/>
                      <a:gd name="connsiteY21" fmla="*/ 714126 h 2146852"/>
                      <a:gd name="connsiteX0" fmla="*/ -465911 w 5317141"/>
                      <a:gd name="connsiteY0" fmla="*/ 2106319 h 2146852"/>
                      <a:gd name="connsiteX1" fmla="*/ -525546 w 5317141"/>
                      <a:gd name="connsiteY1" fmla="*/ 2165954 h 2146852"/>
                      <a:gd name="connsiteX2" fmla="*/ -585181 w 5317141"/>
                      <a:gd name="connsiteY2" fmla="*/ 2106319 h 2146852"/>
                      <a:gd name="connsiteX3" fmla="*/ -525546 w 5317141"/>
                      <a:gd name="connsiteY3" fmla="*/ 2046684 h 2146852"/>
                      <a:gd name="connsiteX4" fmla="*/ -465911 w 5317141"/>
                      <a:gd name="connsiteY4" fmla="*/ 2106319 h 2146852"/>
                      <a:gd name="connsiteX0" fmla="*/ -73565 w 5317141"/>
                      <a:gd name="connsiteY0" fmla="*/ 1998391 h 2146852"/>
                      <a:gd name="connsiteX1" fmla="*/ -192835 w 5317141"/>
                      <a:gd name="connsiteY1" fmla="*/ 2117661 h 2146852"/>
                      <a:gd name="connsiteX2" fmla="*/ -312105 w 5317141"/>
                      <a:gd name="connsiteY2" fmla="*/ 1998391 h 2146852"/>
                      <a:gd name="connsiteX3" fmla="*/ -192835 w 5317141"/>
                      <a:gd name="connsiteY3" fmla="*/ 1879121 h 2146852"/>
                      <a:gd name="connsiteX4" fmla="*/ -73565 w 5317141"/>
                      <a:gd name="connsiteY4" fmla="*/ 1998391 h 2146852"/>
                      <a:gd name="connsiteX0" fmla="*/ 432231 w 5317141"/>
                      <a:gd name="connsiteY0" fmla="*/ 1853661 h 2146852"/>
                      <a:gd name="connsiteX1" fmla="*/ 253327 w 5317141"/>
                      <a:gd name="connsiteY1" fmla="*/ 2032565 h 2146852"/>
                      <a:gd name="connsiteX2" fmla="*/ 74423 w 5317141"/>
                      <a:gd name="connsiteY2" fmla="*/ 1853661 h 2146852"/>
                      <a:gd name="connsiteX3" fmla="*/ 253327 w 5317141"/>
                      <a:gd name="connsiteY3" fmla="*/ 1674757 h 2146852"/>
                      <a:gd name="connsiteX4" fmla="*/ 432231 w 5317141"/>
                      <a:gd name="connsiteY4" fmla="*/ 1853661 h 2146852"/>
                      <a:gd name="connsiteX0" fmla="*/ 577623 w 5317141"/>
                      <a:gd name="connsiteY0" fmla="*/ 1300882 h 2146852"/>
                      <a:gd name="connsiteX1" fmla="*/ 265857 w 5317141"/>
                      <a:gd name="connsiteY1" fmla="*/ 1261275 h 2146852"/>
                      <a:gd name="connsiteX2" fmla="*/ 852711 w 5317141"/>
                      <a:gd name="connsiteY2" fmla="*/ 1734328 h 2146852"/>
                      <a:gd name="connsiteX3" fmla="*/ 716337 w 5317141"/>
                      <a:gd name="connsiteY3" fmla="*/ 1753262 h 2146852"/>
                      <a:gd name="connsiteX4" fmla="*/ 2028144 w 5317141"/>
                      <a:gd name="connsiteY4" fmla="*/ 1942602 h 2146852"/>
                      <a:gd name="connsiteX5" fmla="*/ 1945925 w 5317141"/>
                      <a:gd name="connsiteY5" fmla="*/ 1856132 h 2146852"/>
                      <a:gd name="connsiteX6" fmla="*/ 3548083 w 5317141"/>
                      <a:gd name="connsiteY6" fmla="*/ 1726973 h 2146852"/>
                      <a:gd name="connsiteX7" fmla="*/ 3515220 w 5317141"/>
                      <a:gd name="connsiteY7" fmla="*/ 1821842 h 2146852"/>
                      <a:gd name="connsiteX8" fmla="*/ 4200664 w 5317141"/>
                      <a:gd name="connsiteY8" fmla="*/ 1140713 h 2146852"/>
                      <a:gd name="connsiteX9" fmla="*/ 4600803 w 5317141"/>
                      <a:gd name="connsiteY9" fmla="*/ 1495342 h 2146852"/>
                      <a:gd name="connsiteX10" fmla="*/ 5144580 w 5317141"/>
                      <a:gd name="connsiteY10" fmla="*/ 763026 h 2146852"/>
                      <a:gd name="connsiteX11" fmla="*/ 4966357 w 5317141"/>
                      <a:gd name="connsiteY11" fmla="*/ 896012 h 2146852"/>
                      <a:gd name="connsiteX12" fmla="*/ 4716993 w 5317141"/>
                      <a:gd name="connsiteY12" fmla="*/ 269648 h 2146852"/>
                      <a:gd name="connsiteX13" fmla="*/ 4726347 w 5317141"/>
                      <a:gd name="connsiteY13" fmla="*/ 332463 h 2146852"/>
                      <a:gd name="connsiteX14" fmla="*/ 3578977 w 5317141"/>
                      <a:gd name="connsiteY14" fmla="*/ 196397 h 2146852"/>
                      <a:gd name="connsiteX15" fmla="*/ 3670304 w 5317141"/>
                      <a:gd name="connsiteY15" fmla="*/ 116287 h 2146852"/>
                      <a:gd name="connsiteX16" fmla="*/ 2725157 w 5317141"/>
                      <a:gd name="connsiteY16" fmla="*/ 234563 h 2146852"/>
                      <a:gd name="connsiteX17" fmla="*/ 2769344 w 5317141"/>
                      <a:gd name="connsiteY17" fmla="*/ 165486 h 2146852"/>
                      <a:gd name="connsiteX18" fmla="*/ 1723147 w 5317141"/>
                      <a:gd name="connsiteY18" fmla="*/ 258019 h 2146852"/>
                      <a:gd name="connsiteX19" fmla="*/ 1883154 w 5317141"/>
                      <a:gd name="connsiteY19" fmla="*/ 325009 h 2146852"/>
                      <a:gd name="connsiteX20" fmla="*/ 507959 w 5317141"/>
                      <a:gd name="connsiteY20" fmla="*/ 784644 h 2146852"/>
                      <a:gd name="connsiteX21" fmla="*/ 480019 w 5317141"/>
                      <a:gd name="connsiteY21" fmla="*/ 714126 h 2146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317141" h="2146852" fill="none" extrusionOk="0">
                        <a:moveTo>
                          <a:pt x="480019" y="714126"/>
                        </a:moveTo>
                        <a:cubicBezTo>
                          <a:pt x="456453" y="548300"/>
                          <a:pt x="516560" y="441386"/>
                          <a:pt x="692089" y="343247"/>
                        </a:cubicBezTo>
                        <a:cubicBezTo>
                          <a:pt x="997096" y="209057"/>
                          <a:pt x="1367920" y="158514"/>
                          <a:pt x="1723762" y="258516"/>
                        </a:cubicBezTo>
                        <a:cubicBezTo>
                          <a:pt x="1942521" y="105696"/>
                          <a:pt x="2489193" y="-51892"/>
                          <a:pt x="2763928" y="170555"/>
                        </a:cubicBezTo>
                        <a:cubicBezTo>
                          <a:pt x="2832588" y="107763"/>
                          <a:pt x="2983918" y="24765"/>
                          <a:pt x="3169237" y="9939"/>
                        </a:cubicBezTo>
                        <a:cubicBezTo>
                          <a:pt x="3347835" y="-10847"/>
                          <a:pt x="3533555" y="43376"/>
                          <a:pt x="3671904" y="123294"/>
                        </a:cubicBezTo>
                        <a:cubicBezTo>
                          <a:pt x="3813013" y="15052"/>
                          <a:pt x="4129388" y="-9173"/>
                          <a:pt x="4364855" y="34289"/>
                        </a:cubicBezTo>
                        <a:cubicBezTo>
                          <a:pt x="4553027" y="79162"/>
                          <a:pt x="4681681" y="163578"/>
                          <a:pt x="4716254" y="277102"/>
                        </a:cubicBezTo>
                        <a:cubicBezTo>
                          <a:pt x="4931235" y="301999"/>
                          <a:pt x="5100399" y="405126"/>
                          <a:pt x="5167227" y="512759"/>
                        </a:cubicBezTo>
                        <a:cubicBezTo>
                          <a:pt x="5215805" y="591044"/>
                          <a:pt x="5206597" y="701439"/>
                          <a:pt x="5147041" y="768294"/>
                        </a:cubicBezTo>
                        <a:cubicBezTo>
                          <a:pt x="5275623" y="868444"/>
                          <a:pt x="5377557" y="1032804"/>
                          <a:pt x="5294493" y="1159001"/>
                        </a:cubicBezTo>
                        <a:cubicBezTo>
                          <a:pt x="5153806" y="1357822"/>
                          <a:pt x="4954581" y="1484429"/>
                          <a:pt x="4603757" y="1501007"/>
                        </a:cubicBezTo>
                        <a:cubicBezTo>
                          <a:pt x="4621204" y="1610510"/>
                          <a:pt x="4492675" y="1725180"/>
                          <a:pt x="4356486" y="1794062"/>
                        </a:cubicBezTo>
                        <a:cubicBezTo>
                          <a:pt x="4102802" y="1881149"/>
                          <a:pt x="3771345" y="1968025"/>
                          <a:pt x="3514605" y="1829545"/>
                        </a:cubicBezTo>
                        <a:cubicBezTo>
                          <a:pt x="3474244" y="1971540"/>
                          <a:pt x="3159405" y="2083121"/>
                          <a:pt x="2912980" y="2142180"/>
                        </a:cubicBezTo>
                        <a:cubicBezTo>
                          <a:pt x="2521601" y="2202895"/>
                          <a:pt x="2231853" y="2116765"/>
                          <a:pt x="2028390" y="1951349"/>
                        </a:cubicBezTo>
                        <a:cubicBezTo>
                          <a:pt x="1563239" y="2170295"/>
                          <a:pt x="1022403" y="2029565"/>
                          <a:pt x="714367" y="1762804"/>
                        </a:cubicBezTo>
                        <a:cubicBezTo>
                          <a:pt x="482545" y="1799863"/>
                          <a:pt x="197962" y="1662454"/>
                          <a:pt x="136620" y="1552989"/>
                        </a:cubicBezTo>
                        <a:cubicBezTo>
                          <a:pt x="62625" y="1452860"/>
                          <a:pt x="141668" y="1356845"/>
                          <a:pt x="260072" y="1269773"/>
                        </a:cubicBezTo>
                        <a:cubicBezTo>
                          <a:pt x="80078" y="1232663"/>
                          <a:pt x="-26430" y="1108441"/>
                          <a:pt x="-616" y="979203"/>
                        </a:cubicBezTo>
                        <a:cubicBezTo>
                          <a:pt x="10424" y="791524"/>
                          <a:pt x="190487" y="738318"/>
                          <a:pt x="475465" y="720934"/>
                        </a:cubicBezTo>
                        <a:cubicBezTo>
                          <a:pt x="476917" y="718267"/>
                          <a:pt x="478285" y="716606"/>
                          <a:pt x="480019" y="714126"/>
                        </a:cubicBezTo>
                        <a:close/>
                      </a:path>
                      <a:path w="5317141" h="2146852" fill="none" extrusionOk="0">
                        <a:moveTo>
                          <a:pt x="-465911" y="2106319"/>
                        </a:moveTo>
                        <a:cubicBezTo>
                          <a:pt x="-470283" y="2132346"/>
                          <a:pt x="-497273" y="2160807"/>
                          <a:pt x="-525546" y="2165954"/>
                        </a:cubicBezTo>
                        <a:cubicBezTo>
                          <a:pt x="-558734" y="2169807"/>
                          <a:pt x="-584981" y="2138295"/>
                          <a:pt x="-585181" y="2106319"/>
                        </a:cubicBezTo>
                        <a:cubicBezTo>
                          <a:pt x="-582542" y="2078235"/>
                          <a:pt x="-555672" y="2042860"/>
                          <a:pt x="-525546" y="2046684"/>
                        </a:cubicBezTo>
                        <a:cubicBezTo>
                          <a:pt x="-491118" y="2047357"/>
                          <a:pt x="-462030" y="2074846"/>
                          <a:pt x="-465911" y="2106319"/>
                        </a:cubicBezTo>
                        <a:close/>
                      </a:path>
                      <a:path w="5317141" h="2146852" fill="none" extrusionOk="0">
                        <a:moveTo>
                          <a:pt x="-73565" y="1998391"/>
                        </a:moveTo>
                        <a:cubicBezTo>
                          <a:pt x="-59962" y="2059294"/>
                          <a:pt x="-117725" y="2120437"/>
                          <a:pt x="-192835" y="2117661"/>
                        </a:cubicBezTo>
                        <a:cubicBezTo>
                          <a:pt x="-260402" y="2109552"/>
                          <a:pt x="-315401" y="2054997"/>
                          <a:pt x="-312105" y="1998391"/>
                        </a:cubicBezTo>
                        <a:cubicBezTo>
                          <a:pt x="-312144" y="1934524"/>
                          <a:pt x="-260900" y="1894472"/>
                          <a:pt x="-192835" y="1879121"/>
                        </a:cubicBezTo>
                        <a:cubicBezTo>
                          <a:pt x="-141121" y="1878151"/>
                          <a:pt x="-70064" y="1930334"/>
                          <a:pt x="-73565" y="1998391"/>
                        </a:cubicBezTo>
                        <a:close/>
                      </a:path>
                      <a:path w="5317141" h="2146852" fill="none" extrusionOk="0">
                        <a:moveTo>
                          <a:pt x="432231" y="1853661"/>
                        </a:moveTo>
                        <a:cubicBezTo>
                          <a:pt x="427009" y="1958326"/>
                          <a:pt x="351733" y="2026000"/>
                          <a:pt x="253327" y="2032565"/>
                        </a:cubicBezTo>
                        <a:cubicBezTo>
                          <a:pt x="142703" y="2031412"/>
                          <a:pt x="80352" y="1942157"/>
                          <a:pt x="74423" y="1853661"/>
                        </a:cubicBezTo>
                        <a:cubicBezTo>
                          <a:pt x="89170" y="1762551"/>
                          <a:pt x="156504" y="1667378"/>
                          <a:pt x="253327" y="1674757"/>
                        </a:cubicBezTo>
                        <a:cubicBezTo>
                          <a:pt x="372484" y="1678590"/>
                          <a:pt x="432690" y="1757124"/>
                          <a:pt x="432231" y="1853661"/>
                        </a:cubicBezTo>
                        <a:close/>
                      </a:path>
                      <a:path w="5317141" h="2146852" fill="none" extrusionOk="0">
                        <a:moveTo>
                          <a:pt x="577623" y="1300882"/>
                        </a:moveTo>
                        <a:cubicBezTo>
                          <a:pt x="463352" y="1294433"/>
                          <a:pt x="347855" y="1291925"/>
                          <a:pt x="265857" y="1261275"/>
                        </a:cubicBezTo>
                        <a:moveTo>
                          <a:pt x="852711" y="1734328"/>
                        </a:moveTo>
                        <a:cubicBezTo>
                          <a:pt x="813947" y="1746268"/>
                          <a:pt x="761809" y="1751900"/>
                          <a:pt x="716337" y="1753262"/>
                        </a:cubicBezTo>
                        <a:moveTo>
                          <a:pt x="2028144" y="1942602"/>
                        </a:moveTo>
                        <a:cubicBezTo>
                          <a:pt x="1995450" y="1916639"/>
                          <a:pt x="1964349" y="1880461"/>
                          <a:pt x="1945925" y="1856132"/>
                        </a:cubicBezTo>
                        <a:moveTo>
                          <a:pt x="3548083" y="1726973"/>
                        </a:moveTo>
                        <a:cubicBezTo>
                          <a:pt x="3543856" y="1761458"/>
                          <a:pt x="3533269" y="1783971"/>
                          <a:pt x="3515220" y="1821842"/>
                        </a:cubicBezTo>
                        <a:moveTo>
                          <a:pt x="4200664" y="1140713"/>
                        </a:moveTo>
                        <a:cubicBezTo>
                          <a:pt x="4426350" y="1204316"/>
                          <a:pt x="4597344" y="1362482"/>
                          <a:pt x="4600803" y="1495342"/>
                        </a:cubicBezTo>
                        <a:moveTo>
                          <a:pt x="5144580" y="763026"/>
                        </a:moveTo>
                        <a:cubicBezTo>
                          <a:pt x="5112466" y="825378"/>
                          <a:pt x="5057885" y="856642"/>
                          <a:pt x="4966357" y="896012"/>
                        </a:cubicBezTo>
                        <a:moveTo>
                          <a:pt x="4716993" y="269648"/>
                        </a:moveTo>
                        <a:cubicBezTo>
                          <a:pt x="4724232" y="291060"/>
                          <a:pt x="4728749" y="309683"/>
                          <a:pt x="4726347" y="332463"/>
                        </a:cubicBezTo>
                        <a:moveTo>
                          <a:pt x="3578977" y="196397"/>
                        </a:moveTo>
                        <a:cubicBezTo>
                          <a:pt x="3610134" y="167076"/>
                          <a:pt x="3631413" y="139566"/>
                          <a:pt x="3670304" y="116287"/>
                        </a:cubicBezTo>
                        <a:moveTo>
                          <a:pt x="2725157" y="234563"/>
                        </a:moveTo>
                        <a:cubicBezTo>
                          <a:pt x="2739556" y="207853"/>
                          <a:pt x="2751088" y="188985"/>
                          <a:pt x="2769344" y="165486"/>
                        </a:cubicBezTo>
                        <a:moveTo>
                          <a:pt x="1723147" y="258019"/>
                        </a:moveTo>
                        <a:cubicBezTo>
                          <a:pt x="1773051" y="283127"/>
                          <a:pt x="1844307" y="302077"/>
                          <a:pt x="1883154" y="325009"/>
                        </a:cubicBezTo>
                        <a:moveTo>
                          <a:pt x="507959" y="784644"/>
                        </a:moveTo>
                        <a:cubicBezTo>
                          <a:pt x="496255" y="763371"/>
                          <a:pt x="485062" y="738811"/>
                          <a:pt x="480019" y="714126"/>
                        </a:cubicBezTo>
                      </a:path>
                      <a:path w="5317141" h="2146852" stroke="0" extrusionOk="0">
                        <a:moveTo>
                          <a:pt x="480019" y="714126"/>
                        </a:moveTo>
                        <a:cubicBezTo>
                          <a:pt x="451858" y="594249"/>
                          <a:pt x="540907" y="417927"/>
                          <a:pt x="692089" y="343247"/>
                        </a:cubicBezTo>
                        <a:cubicBezTo>
                          <a:pt x="971162" y="202002"/>
                          <a:pt x="1382380" y="64192"/>
                          <a:pt x="1723762" y="258516"/>
                        </a:cubicBezTo>
                        <a:cubicBezTo>
                          <a:pt x="1922682" y="37685"/>
                          <a:pt x="2407472" y="-16433"/>
                          <a:pt x="2763928" y="170555"/>
                        </a:cubicBezTo>
                        <a:cubicBezTo>
                          <a:pt x="2813814" y="78626"/>
                          <a:pt x="3006374" y="30140"/>
                          <a:pt x="3169237" y="9939"/>
                        </a:cubicBezTo>
                        <a:cubicBezTo>
                          <a:pt x="3376087" y="4721"/>
                          <a:pt x="3575525" y="59639"/>
                          <a:pt x="3671904" y="123294"/>
                        </a:cubicBezTo>
                        <a:cubicBezTo>
                          <a:pt x="3828121" y="45367"/>
                          <a:pt x="4146743" y="10777"/>
                          <a:pt x="4364855" y="34289"/>
                        </a:cubicBezTo>
                        <a:cubicBezTo>
                          <a:pt x="4548803" y="71003"/>
                          <a:pt x="4674111" y="154885"/>
                          <a:pt x="4716254" y="277102"/>
                        </a:cubicBezTo>
                        <a:cubicBezTo>
                          <a:pt x="4911617" y="294029"/>
                          <a:pt x="5080520" y="421982"/>
                          <a:pt x="5167227" y="512759"/>
                        </a:cubicBezTo>
                        <a:cubicBezTo>
                          <a:pt x="5207681" y="581310"/>
                          <a:pt x="5219730" y="673645"/>
                          <a:pt x="5147041" y="768294"/>
                        </a:cubicBezTo>
                        <a:cubicBezTo>
                          <a:pt x="5313254" y="883835"/>
                          <a:pt x="5388399" y="1013588"/>
                          <a:pt x="5294493" y="1159001"/>
                        </a:cubicBezTo>
                        <a:cubicBezTo>
                          <a:pt x="5221180" y="1308706"/>
                          <a:pt x="4932610" y="1432372"/>
                          <a:pt x="4603757" y="1501007"/>
                        </a:cubicBezTo>
                        <a:cubicBezTo>
                          <a:pt x="4589376" y="1630785"/>
                          <a:pt x="4507654" y="1722612"/>
                          <a:pt x="4356486" y="1794062"/>
                        </a:cubicBezTo>
                        <a:cubicBezTo>
                          <a:pt x="4109646" y="1961076"/>
                          <a:pt x="3833585" y="1938051"/>
                          <a:pt x="3514605" y="1829545"/>
                        </a:cubicBezTo>
                        <a:cubicBezTo>
                          <a:pt x="3385084" y="1949601"/>
                          <a:pt x="3241614" y="2060363"/>
                          <a:pt x="2912980" y="2142180"/>
                        </a:cubicBezTo>
                        <a:cubicBezTo>
                          <a:pt x="2567010" y="2186975"/>
                          <a:pt x="2262930" y="2128446"/>
                          <a:pt x="2028390" y="1951349"/>
                        </a:cubicBezTo>
                        <a:cubicBezTo>
                          <a:pt x="1592638" y="2065450"/>
                          <a:pt x="1047655" y="2009659"/>
                          <a:pt x="714367" y="1762804"/>
                        </a:cubicBezTo>
                        <a:cubicBezTo>
                          <a:pt x="469970" y="1812109"/>
                          <a:pt x="204998" y="1688187"/>
                          <a:pt x="136620" y="1552989"/>
                        </a:cubicBezTo>
                        <a:cubicBezTo>
                          <a:pt x="98920" y="1459555"/>
                          <a:pt x="114075" y="1350371"/>
                          <a:pt x="260072" y="1269773"/>
                        </a:cubicBezTo>
                        <a:cubicBezTo>
                          <a:pt x="87240" y="1214112"/>
                          <a:pt x="-27605" y="1092838"/>
                          <a:pt x="-616" y="979203"/>
                        </a:cubicBezTo>
                        <a:cubicBezTo>
                          <a:pt x="60706" y="838374"/>
                          <a:pt x="184744" y="701846"/>
                          <a:pt x="475465" y="720934"/>
                        </a:cubicBezTo>
                        <a:cubicBezTo>
                          <a:pt x="477264" y="718758"/>
                          <a:pt x="478406" y="716536"/>
                          <a:pt x="480019" y="714126"/>
                        </a:cubicBezTo>
                        <a:close/>
                      </a:path>
                      <a:path w="5317141" h="2146852" stroke="0" extrusionOk="0">
                        <a:moveTo>
                          <a:pt x="-465911" y="2106319"/>
                        </a:moveTo>
                        <a:cubicBezTo>
                          <a:pt x="-460304" y="2134109"/>
                          <a:pt x="-490661" y="2167119"/>
                          <a:pt x="-525546" y="2165954"/>
                        </a:cubicBezTo>
                        <a:cubicBezTo>
                          <a:pt x="-554771" y="2165395"/>
                          <a:pt x="-583502" y="2131750"/>
                          <a:pt x="-585181" y="2106319"/>
                        </a:cubicBezTo>
                        <a:cubicBezTo>
                          <a:pt x="-587050" y="2074499"/>
                          <a:pt x="-555987" y="2042532"/>
                          <a:pt x="-525546" y="2046684"/>
                        </a:cubicBezTo>
                        <a:cubicBezTo>
                          <a:pt x="-494440" y="2038983"/>
                          <a:pt x="-473695" y="2074607"/>
                          <a:pt x="-465911" y="2106319"/>
                        </a:cubicBezTo>
                        <a:close/>
                      </a:path>
                      <a:path w="5317141" h="2146852" stroke="0" extrusionOk="0">
                        <a:moveTo>
                          <a:pt x="-73565" y="1998391"/>
                        </a:moveTo>
                        <a:cubicBezTo>
                          <a:pt x="-84099" y="2059777"/>
                          <a:pt x="-129395" y="2117839"/>
                          <a:pt x="-192835" y="2117661"/>
                        </a:cubicBezTo>
                        <a:cubicBezTo>
                          <a:pt x="-259164" y="2101440"/>
                          <a:pt x="-319379" y="2050504"/>
                          <a:pt x="-312105" y="1998391"/>
                        </a:cubicBezTo>
                        <a:cubicBezTo>
                          <a:pt x="-313810" y="1933677"/>
                          <a:pt x="-257431" y="1893311"/>
                          <a:pt x="-192835" y="1879121"/>
                        </a:cubicBezTo>
                        <a:cubicBezTo>
                          <a:pt x="-120405" y="1872184"/>
                          <a:pt x="-81329" y="1942849"/>
                          <a:pt x="-73565" y="1998391"/>
                        </a:cubicBezTo>
                        <a:close/>
                      </a:path>
                      <a:path w="5317141" h="2146852" stroke="0" extrusionOk="0">
                        <a:moveTo>
                          <a:pt x="432231" y="1853661"/>
                        </a:moveTo>
                        <a:cubicBezTo>
                          <a:pt x="449387" y="1966377"/>
                          <a:pt x="373428" y="2041266"/>
                          <a:pt x="253327" y="2032565"/>
                        </a:cubicBezTo>
                        <a:cubicBezTo>
                          <a:pt x="156051" y="2050182"/>
                          <a:pt x="88365" y="1939616"/>
                          <a:pt x="74423" y="1853661"/>
                        </a:cubicBezTo>
                        <a:cubicBezTo>
                          <a:pt x="69551" y="1757605"/>
                          <a:pt x="157384" y="1669251"/>
                          <a:pt x="253327" y="1674757"/>
                        </a:cubicBezTo>
                        <a:cubicBezTo>
                          <a:pt x="354095" y="1654380"/>
                          <a:pt x="446851" y="1745693"/>
                          <a:pt x="432231" y="1853661"/>
                        </a:cubicBezTo>
                        <a:close/>
                      </a:path>
                      <a:path w="5317141" h="2146852" fill="none" stroke="0" extrusionOk="0">
                        <a:moveTo>
                          <a:pt x="577623" y="1300882"/>
                        </a:moveTo>
                        <a:cubicBezTo>
                          <a:pt x="470178" y="1316919"/>
                          <a:pt x="353729" y="1301838"/>
                          <a:pt x="265857" y="1261275"/>
                        </a:cubicBezTo>
                        <a:moveTo>
                          <a:pt x="852711" y="1734328"/>
                        </a:moveTo>
                        <a:cubicBezTo>
                          <a:pt x="801649" y="1751553"/>
                          <a:pt x="762211" y="1748730"/>
                          <a:pt x="716337" y="1753262"/>
                        </a:cubicBezTo>
                        <a:moveTo>
                          <a:pt x="2028144" y="1942602"/>
                        </a:moveTo>
                        <a:cubicBezTo>
                          <a:pt x="1999348" y="1914752"/>
                          <a:pt x="1962960" y="1883992"/>
                          <a:pt x="1945925" y="1856132"/>
                        </a:cubicBezTo>
                        <a:moveTo>
                          <a:pt x="3548083" y="1726973"/>
                        </a:moveTo>
                        <a:cubicBezTo>
                          <a:pt x="3542353" y="1758177"/>
                          <a:pt x="3527415" y="1793209"/>
                          <a:pt x="3515220" y="1821842"/>
                        </a:cubicBezTo>
                        <a:moveTo>
                          <a:pt x="4200664" y="1140713"/>
                        </a:moveTo>
                        <a:cubicBezTo>
                          <a:pt x="4458855" y="1203020"/>
                          <a:pt x="4597856" y="1361062"/>
                          <a:pt x="4600803" y="1495342"/>
                        </a:cubicBezTo>
                        <a:moveTo>
                          <a:pt x="5144580" y="763026"/>
                        </a:moveTo>
                        <a:cubicBezTo>
                          <a:pt x="5103568" y="832210"/>
                          <a:pt x="5048655" y="847558"/>
                          <a:pt x="4966357" y="896012"/>
                        </a:cubicBezTo>
                        <a:moveTo>
                          <a:pt x="4716993" y="269648"/>
                        </a:moveTo>
                        <a:cubicBezTo>
                          <a:pt x="4726443" y="292902"/>
                          <a:pt x="4725073" y="314947"/>
                          <a:pt x="4726347" y="332463"/>
                        </a:cubicBezTo>
                        <a:moveTo>
                          <a:pt x="3578977" y="196397"/>
                        </a:moveTo>
                        <a:cubicBezTo>
                          <a:pt x="3603990" y="169581"/>
                          <a:pt x="3638166" y="146073"/>
                          <a:pt x="3670304" y="116287"/>
                        </a:cubicBezTo>
                        <a:moveTo>
                          <a:pt x="2725157" y="234563"/>
                        </a:moveTo>
                        <a:cubicBezTo>
                          <a:pt x="2738951" y="211388"/>
                          <a:pt x="2746189" y="181822"/>
                          <a:pt x="2769344" y="165486"/>
                        </a:cubicBezTo>
                        <a:moveTo>
                          <a:pt x="1723147" y="258019"/>
                        </a:moveTo>
                        <a:cubicBezTo>
                          <a:pt x="1774730" y="275029"/>
                          <a:pt x="1829891" y="307236"/>
                          <a:pt x="1883154" y="325009"/>
                        </a:cubicBezTo>
                        <a:moveTo>
                          <a:pt x="507959" y="784644"/>
                        </a:moveTo>
                        <a:cubicBezTo>
                          <a:pt x="492587" y="760954"/>
                          <a:pt x="490136" y="736816"/>
                          <a:pt x="480019" y="714126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11B8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6000" b="1" dirty="0">
                <a:solidFill>
                  <a:srgbClr val="11B8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11B8D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44513-DB38-D376-3C5D-C4A546796EAB}"/>
              </a:ext>
            </a:extLst>
          </p:cNvPr>
          <p:cNvSpPr/>
          <p:nvPr/>
        </p:nvSpPr>
        <p:spPr>
          <a:xfrm>
            <a:off x="91817" y="6027959"/>
            <a:ext cx="195824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7FA765-AA0B-E2AF-391A-CC7B69E3222B}"/>
              </a:ext>
            </a:extLst>
          </p:cNvPr>
          <p:cNvSpPr/>
          <p:nvPr/>
        </p:nvSpPr>
        <p:spPr>
          <a:xfrm>
            <a:off x="2501117" y="6027959"/>
            <a:ext cx="161368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D2ACFAC-7CA3-A602-92B9-5C19B5B704D9}"/>
              </a:ext>
            </a:extLst>
          </p:cNvPr>
          <p:cNvSpPr/>
          <p:nvPr/>
        </p:nvSpPr>
        <p:spPr>
          <a:xfrm>
            <a:off x="4565857" y="6048719"/>
            <a:ext cx="2492352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ồng</a:t>
            </a:r>
            <a:r>
              <a:rPr lang="en-US" sz="3600" b="1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F3CEF4-6E36-48D2-9756-1B4DC8124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9890" y="1138751"/>
            <a:ext cx="6639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8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8570" flipH="1">
            <a:off x="506829" y="50982"/>
            <a:ext cx="3059430" cy="305943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373726" y="2448182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94E88555-93FA-73A8-EE98-B92393710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DACCC056-769D-083C-8557-2142F1FAE815}"/>
              </a:ext>
            </a:extLst>
          </p:cNvPr>
          <p:cNvSpPr/>
          <p:nvPr/>
        </p:nvSpPr>
        <p:spPr>
          <a:xfrm>
            <a:off x="5878286" y="2134844"/>
            <a:ext cx="4905828" cy="2369157"/>
          </a:xfrm>
          <a:custGeom>
            <a:avLst/>
            <a:gdLst>
              <a:gd name="connsiteX0" fmla="*/ 442886 w 4905828"/>
              <a:gd name="connsiteY0" fmla="*/ 788073 h 2369157"/>
              <a:gd name="connsiteX1" fmla="*/ 638552 w 4905828"/>
              <a:gd name="connsiteY1" fmla="*/ 378790 h 2369157"/>
              <a:gd name="connsiteX2" fmla="*/ 1590419 w 4905828"/>
              <a:gd name="connsiteY2" fmla="*/ 285285 h 2369157"/>
              <a:gd name="connsiteX3" fmla="*/ 2550121 w 4905828"/>
              <a:gd name="connsiteY3" fmla="*/ 188216 h 2369157"/>
              <a:gd name="connsiteX4" fmla="*/ 2924077 w 4905828"/>
              <a:gd name="connsiteY4" fmla="*/ 10968 h 2369157"/>
              <a:gd name="connsiteX5" fmla="*/ 3387860 w 4905828"/>
              <a:gd name="connsiteY5" fmla="*/ 136062 h 2369157"/>
              <a:gd name="connsiteX6" fmla="*/ 4027207 w 4905828"/>
              <a:gd name="connsiteY6" fmla="*/ 37840 h 2369157"/>
              <a:gd name="connsiteX7" fmla="*/ 4351423 w 4905828"/>
              <a:gd name="connsiteY7" fmla="*/ 305796 h 2369157"/>
              <a:gd name="connsiteX8" fmla="*/ 4767509 w 4905828"/>
              <a:gd name="connsiteY8" fmla="*/ 565855 h 2369157"/>
              <a:gd name="connsiteX9" fmla="*/ 4748885 w 4905828"/>
              <a:gd name="connsiteY9" fmla="*/ 847851 h 2369157"/>
              <a:gd name="connsiteX10" fmla="*/ 4884932 w 4905828"/>
              <a:gd name="connsiteY10" fmla="*/ 1279015 h 2369157"/>
              <a:gd name="connsiteX11" fmla="*/ 4247628 w 4905828"/>
              <a:gd name="connsiteY11" fmla="*/ 1656435 h 2369157"/>
              <a:gd name="connsiteX12" fmla="*/ 4019484 w 4905828"/>
              <a:gd name="connsiteY12" fmla="*/ 1979836 h 2369157"/>
              <a:gd name="connsiteX13" fmla="*/ 3242729 w 4905828"/>
              <a:gd name="connsiteY13" fmla="*/ 2018993 h 2369157"/>
              <a:gd name="connsiteX14" fmla="*/ 2687643 w 4905828"/>
              <a:gd name="connsiteY14" fmla="*/ 2364001 h 2369157"/>
              <a:gd name="connsiteX15" fmla="*/ 1871482 w 4905828"/>
              <a:gd name="connsiteY15" fmla="*/ 2153410 h 2369157"/>
              <a:gd name="connsiteX16" fmla="*/ 659106 w 4905828"/>
              <a:gd name="connsiteY16" fmla="*/ 1945341 h 2369157"/>
              <a:gd name="connsiteX17" fmla="*/ 126052 w 4905828"/>
              <a:gd name="connsiteY17" fmla="*/ 1713799 h 2369157"/>
              <a:gd name="connsiteX18" fmla="*/ 239953 w 4905828"/>
              <a:gd name="connsiteY18" fmla="*/ 1401257 h 2369157"/>
              <a:gd name="connsiteX19" fmla="*/ -569 w 4905828"/>
              <a:gd name="connsiteY19" fmla="*/ 1080598 h 2369157"/>
              <a:gd name="connsiteX20" fmla="*/ 438685 w 4905828"/>
              <a:gd name="connsiteY20" fmla="*/ 795587 h 2369157"/>
              <a:gd name="connsiteX21" fmla="*/ 442886 w 4905828"/>
              <a:gd name="connsiteY21" fmla="*/ 788073 h 2369157"/>
              <a:gd name="connsiteX0" fmla="*/ -502442 w 4905828"/>
              <a:gd name="connsiteY0" fmla="*/ 2295145 h 2369157"/>
              <a:gd name="connsiteX1" fmla="*/ -574522 w 4905828"/>
              <a:gd name="connsiteY1" fmla="*/ 2360955 h 2369157"/>
              <a:gd name="connsiteX2" fmla="*/ -646602 w 4905828"/>
              <a:gd name="connsiteY2" fmla="*/ 2295145 h 2369157"/>
              <a:gd name="connsiteX3" fmla="*/ -574522 w 4905828"/>
              <a:gd name="connsiteY3" fmla="*/ 2229335 h 2369157"/>
              <a:gd name="connsiteX4" fmla="*/ -502442 w 4905828"/>
              <a:gd name="connsiteY4" fmla="*/ 2295145 h 2369157"/>
              <a:gd name="connsiteX0" fmla="*/ -116901 w 4905828"/>
              <a:gd name="connsiteY0" fmla="*/ 2180157 h 2369157"/>
              <a:gd name="connsiteX1" fmla="*/ -261062 w 4905828"/>
              <a:gd name="connsiteY1" fmla="*/ 2311777 h 2369157"/>
              <a:gd name="connsiteX2" fmla="*/ -405222 w 4905828"/>
              <a:gd name="connsiteY2" fmla="*/ 2180157 h 2369157"/>
              <a:gd name="connsiteX3" fmla="*/ -261062 w 4905828"/>
              <a:gd name="connsiteY3" fmla="*/ 2048537 h 2369157"/>
              <a:gd name="connsiteX4" fmla="*/ -116901 w 4905828"/>
              <a:gd name="connsiteY4" fmla="*/ 2180157 h 2369157"/>
              <a:gd name="connsiteX0" fmla="*/ 402405 w 4905828"/>
              <a:gd name="connsiteY0" fmla="*/ 2016099 h 2369157"/>
              <a:gd name="connsiteX1" fmla="*/ 186165 w 4905828"/>
              <a:gd name="connsiteY1" fmla="*/ 2213529 h 2369157"/>
              <a:gd name="connsiteX2" fmla="*/ -30076 w 4905828"/>
              <a:gd name="connsiteY2" fmla="*/ 2016099 h 2369157"/>
              <a:gd name="connsiteX3" fmla="*/ 186165 w 4905828"/>
              <a:gd name="connsiteY3" fmla="*/ 1818669 h 2369157"/>
              <a:gd name="connsiteX4" fmla="*/ 402405 w 4905828"/>
              <a:gd name="connsiteY4" fmla="*/ 2016099 h 2369157"/>
              <a:gd name="connsiteX0" fmla="*/ 532940 w 4905828"/>
              <a:gd name="connsiteY0" fmla="*/ 1435588 h 2369157"/>
              <a:gd name="connsiteX1" fmla="*/ 245291 w 4905828"/>
              <a:gd name="connsiteY1" fmla="*/ 1391879 h 2369157"/>
              <a:gd name="connsiteX2" fmla="*/ 786748 w 4905828"/>
              <a:gd name="connsiteY2" fmla="*/ 1913916 h 2369157"/>
              <a:gd name="connsiteX3" fmla="*/ 660923 w 4905828"/>
              <a:gd name="connsiteY3" fmla="*/ 1934811 h 2369157"/>
              <a:gd name="connsiteX4" fmla="*/ 1871254 w 4905828"/>
              <a:gd name="connsiteY4" fmla="*/ 2143758 h 2369157"/>
              <a:gd name="connsiteX5" fmla="*/ 1795395 w 4905828"/>
              <a:gd name="connsiteY5" fmla="*/ 2048333 h 2369157"/>
              <a:gd name="connsiteX6" fmla="*/ 3273617 w 4905828"/>
              <a:gd name="connsiteY6" fmla="*/ 1905800 h 2369157"/>
              <a:gd name="connsiteX7" fmla="*/ 3243296 w 4905828"/>
              <a:gd name="connsiteY7" fmla="*/ 2010492 h 2369157"/>
              <a:gd name="connsiteX8" fmla="*/ 3875716 w 4905828"/>
              <a:gd name="connsiteY8" fmla="*/ 1258834 h 2369157"/>
              <a:gd name="connsiteX9" fmla="*/ 4244903 w 4905828"/>
              <a:gd name="connsiteY9" fmla="*/ 1650183 h 2369157"/>
              <a:gd name="connsiteX10" fmla="*/ 4746615 w 4905828"/>
              <a:gd name="connsiteY10" fmla="*/ 842037 h 2369157"/>
              <a:gd name="connsiteX11" fmla="*/ 4582179 w 4905828"/>
              <a:gd name="connsiteY11" fmla="*/ 988793 h 2369157"/>
              <a:gd name="connsiteX12" fmla="*/ 4352104 w 4905828"/>
              <a:gd name="connsiteY12" fmla="*/ 297570 h 2369157"/>
              <a:gd name="connsiteX13" fmla="*/ 4360735 w 4905828"/>
              <a:gd name="connsiteY13" fmla="*/ 366890 h 2369157"/>
              <a:gd name="connsiteX14" fmla="*/ 3302121 w 4905828"/>
              <a:gd name="connsiteY14" fmla="*/ 216733 h 2369157"/>
              <a:gd name="connsiteX15" fmla="*/ 3386383 w 4905828"/>
              <a:gd name="connsiteY15" fmla="*/ 128329 h 2369157"/>
              <a:gd name="connsiteX16" fmla="*/ 2514350 w 4905828"/>
              <a:gd name="connsiteY16" fmla="*/ 258852 h 2369157"/>
              <a:gd name="connsiteX17" fmla="*/ 2555118 w 4905828"/>
              <a:gd name="connsiteY17" fmla="*/ 182622 h 2369157"/>
              <a:gd name="connsiteX18" fmla="*/ 1589850 w 4905828"/>
              <a:gd name="connsiteY18" fmla="*/ 284737 h 2369157"/>
              <a:gd name="connsiteX19" fmla="*/ 1737479 w 4905828"/>
              <a:gd name="connsiteY19" fmla="*/ 358664 h 2369157"/>
              <a:gd name="connsiteX20" fmla="*/ 468665 w 4905828"/>
              <a:gd name="connsiteY20" fmla="*/ 865893 h 2369157"/>
              <a:gd name="connsiteX21" fmla="*/ 442886 w 4905828"/>
              <a:gd name="connsiteY21" fmla="*/ 788073 h 2369157"/>
              <a:gd name="connsiteX0" fmla="*/ 442886 w 4905828"/>
              <a:gd name="connsiteY0" fmla="*/ 788073 h 2369157"/>
              <a:gd name="connsiteX1" fmla="*/ 638552 w 4905828"/>
              <a:gd name="connsiteY1" fmla="*/ 378790 h 2369157"/>
              <a:gd name="connsiteX2" fmla="*/ 1590419 w 4905828"/>
              <a:gd name="connsiteY2" fmla="*/ 285285 h 2369157"/>
              <a:gd name="connsiteX3" fmla="*/ 2550121 w 4905828"/>
              <a:gd name="connsiteY3" fmla="*/ 188216 h 2369157"/>
              <a:gd name="connsiteX4" fmla="*/ 2924077 w 4905828"/>
              <a:gd name="connsiteY4" fmla="*/ 10968 h 2369157"/>
              <a:gd name="connsiteX5" fmla="*/ 3387860 w 4905828"/>
              <a:gd name="connsiteY5" fmla="*/ 136062 h 2369157"/>
              <a:gd name="connsiteX6" fmla="*/ 4027207 w 4905828"/>
              <a:gd name="connsiteY6" fmla="*/ 37840 h 2369157"/>
              <a:gd name="connsiteX7" fmla="*/ 4351423 w 4905828"/>
              <a:gd name="connsiteY7" fmla="*/ 305796 h 2369157"/>
              <a:gd name="connsiteX8" fmla="*/ 4767509 w 4905828"/>
              <a:gd name="connsiteY8" fmla="*/ 565855 h 2369157"/>
              <a:gd name="connsiteX9" fmla="*/ 4748885 w 4905828"/>
              <a:gd name="connsiteY9" fmla="*/ 847851 h 2369157"/>
              <a:gd name="connsiteX10" fmla="*/ 4884932 w 4905828"/>
              <a:gd name="connsiteY10" fmla="*/ 1279015 h 2369157"/>
              <a:gd name="connsiteX11" fmla="*/ 4247628 w 4905828"/>
              <a:gd name="connsiteY11" fmla="*/ 1656435 h 2369157"/>
              <a:gd name="connsiteX12" fmla="*/ 4019484 w 4905828"/>
              <a:gd name="connsiteY12" fmla="*/ 1979836 h 2369157"/>
              <a:gd name="connsiteX13" fmla="*/ 3242729 w 4905828"/>
              <a:gd name="connsiteY13" fmla="*/ 2018993 h 2369157"/>
              <a:gd name="connsiteX14" fmla="*/ 2687643 w 4905828"/>
              <a:gd name="connsiteY14" fmla="*/ 2364001 h 2369157"/>
              <a:gd name="connsiteX15" fmla="*/ 1871482 w 4905828"/>
              <a:gd name="connsiteY15" fmla="*/ 2153410 h 2369157"/>
              <a:gd name="connsiteX16" fmla="*/ 659106 w 4905828"/>
              <a:gd name="connsiteY16" fmla="*/ 1945341 h 2369157"/>
              <a:gd name="connsiteX17" fmla="*/ 126052 w 4905828"/>
              <a:gd name="connsiteY17" fmla="*/ 1713799 h 2369157"/>
              <a:gd name="connsiteX18" fmla="*/ 239953 w 4905828"/>
              <a:gd name="connsiteY18" fmla="*/ 1401257 h 2369157"/>
              <a:gd name="connsiteX19" fmla="*/ -569 w 4905828"/>
              <a:gd name="connsiteY19" fmla="*/ 1080598 h 2369157"/>
              <a:gd name="connsiteX20" fmla="*/ 438685 w 4905828"/>
              <a:gd name="connsiteY20" fmla="*/ 795587 h 2369157"/>
              <a:gd name="connsiteX21" fmla="*/ 442886 w 4905828"/>
              <a:gd name="connsiteY21" fmla="*/ 788073 h 2369157"/>
              <a:gd name="connsiteX0" fmla="*/ -502442 w 4905828"/>
              <a:gd name="connsiteY0" fmla="*/ 2295145 h 2369157"/>
              <a:gd name="connsiteX1" fmla="*/ -574522 w 4905828"/>
              <a:gd name="connsiteY1" fmla="*/ 2360955 h 2369157"/>
              <a:gd name="connsiteX2" fmla="*/ -646602 w 4905828"/>
              <a:gd name="connsiteY2" fmla="*/ 2295145 h 2369157"/>
              <a:gd name="connsiteX3" fmla="*/ -574522 w 4905828"/>
              <a:gd name="connsiteY3" fmla="*/ 2229335 h 2369157"/>
              <a:gd name="connsiteX4" fmla="*/ -502442 w 4905828"/>
              <a:gd name="connsiteY4" fmla="*/ 2295145 h 2369157"/>
              <a:gd name="connsiteX0" fmla="*/ -116901 w 4905828"/>
              <a:gd name="connsiteY0" fmla="*/ 2180157 h 2369157"/>
              <a:gd name="connsiteX1" fmla="*/ -261062 w 4905828"/>
              <a:gd name="connsiteY1" fmla="*/ 2311777 h 2369157"/>
              <a:gd name="connsiteX2" fmla="*/ -405222 w 4905828"/>
              <a:gd name="connsiteY2" fmla="*/ 2180157 h 2369157"/>
              <a:gd name="connsiteX3" fmla="*/ -261062 w 4905828"/>
              <a:gd name="connsiteY3" fmla="*/ 2048537 h 2369157"/>
              <a:gd name="connsiteX4" fmla="*/ -116901 w 4905828"/>
              <a:gd name="connsiteY4" fmla="*/ 2180157 h 2369157"/>
              <a:gd name="connsiteX0" fmla="*/ 402405 w 4905828"/>
              <a:gd name="connsiteY0" fmla="*/ 2016099 h 2369157"/>
              <a:gd name="connsiteX1" fmla="*/ 186165 w 4905828"/>
              <a:gd name="connsiteY1" fmla="*/ 2213529 h 2369157"/>
              <a:gd name="connsiteX2" fmla="*/ -30076 w 4905828"/>
              <a:gd name="connsiteY2" fmla="*/ 2016099 h 2369157"/>
              <a:gd name="connsiteX3" fmla="*/ 186165 w 4905828"/>
              <a:gd name="connsiteY3" fmla="*/ 1818669 h 2369157"/>
              <a:gd name="connsiteX4" fmla="*/ 402405 w 4905828"/>
              <a:gd name="connsiteY4" fmla="*/ 2016099 h 2369157"/>
              <a:gd name="connsiteX0" fmla="*/ 532940 w 4905828"/>
              <a:gd name="connsiteY0" fmla="*/ 1435588 h 2369157"/>
              <a:gd name="connsiteX1" fmla="*/ 245291 w 4905828"/>
              <a:gd name="connsiteY1" fmla="*/ 1391879 h 2369157"/>
              <a:gd name="connsiteX2" fmla="*/ 786748 w 4905828"/>
              <a:gd name="connsiteY2" fmla="*/ 1913916 h 2369157"/>
              <a:gd name="connsiteX3" fmla="*/ 660923 w 4905828"/>
              <a:gd name="connsiteY3" fmla="*/ 1934811 h 2369157"/>
              <a:gd name="connsiteX4" fmla="*/ 1871254 w 4905828"/>
              <a:gd name="connsiteY4" fmla="*/ 2143758 h 2369157"/>
              <a:gd name="connsiteX5" fmla="*/ 1795395 w 4905828"/>
              <a:gd name="connsiteY5" fmla="*/ 2048333 h 2369157"/>
              <a:gd name="connsiteX6" fmla="*/ 3273617 w 4905828"/>
              <a:gd name="connsiteY6" fmla="*/ 1905800 h 2369157"/>
              <a:gd name="connsiteX7" fmla="*/ 3243296 w 4905828"/>
              <a:gd name="connsiteY7" fmla="*/ 2010492 h 2369157"/>
              <a:gd name="connsiteX8" fmla="*/ 3875716 w 4905828"/>
              <a:gd name="connsiteY8" fmla="*/ 1258834 h 2369157"/>
              <a:gd name="connsiteX9" fmla="*/ 4244903 w 4905828"/>
              <a:gd name="connsiteY9" fmla="*/ 1650183 h 2369157"/>
              <a:gd name="connsiteX10" fmla="*/ 4746615 w 4905828"/>
              <a:gd name="connsiteY10" fmla="*/ 842037 h 2369157"/>
              <a:gd name="connsiteX11" fmla="*/ 4582179 w 4905828"/>
              <a:gd name="connsiteY11" fmla="*/ 988793 h 2369157"/>
              <a:gd name="connsiteX12" fmla="*/ 4352104 w 4905828"/>
              <a:gd name="connsiteY12" fmla="*/ 297570 h 2369157"/>
              <a:gd name="connsiteX13" fmla="*/ 4360735 w 4905828"/>
              <a:gd name="connsiteY13" fmla="*/ 366890 h 2369157"/>
              <a:gd name="connsiteX14" fmla="*/ 3302121 w 4905828"/>
              <a:gd name="connsiteY14" fmla="*/ 216733 h 2369157"/>
              <a:gd name="connsiteX15" fmla="*/ 3386383 w 4905828"/>
              <a:gd name="connsiteY15" fmla="*/ 128329 h 2369157"/>
              <a:gd name="connsiteX16" fmla="*/ 2514350 w 4905828"/>
              <a:gd name="connsiteY16" fmla="*/ 258852 h 2369157"/>
              <a:gd name="connsiteX17" fmla="*/ 2555118 w 4905828"/>
              <a:gd name="connsiteY17" fmla="*/ 182622 h 2369157"/>
              <a:gd name="connsiteX18" fmla="*/ 1589850 w 4905828"/>
              <a:gd name="connsiteY18" fmla="*/ 284737 h 2369157"/>
              <a:gd name="connsiteX19" fmla="*/ 1737479 w 4905828"/>
              <a:gd name="connsiteY19" fmla="*/ 358664 h 2369157"/>
              <a:gd name="connsiteX20" fmla="*/ 468665 w 4905828"/>
              <a:gd name="connsiteY20" fmla="*/ 865893 h 2369157"/>
              <a:gd name="connsiteX21" fmla="*/ 442886 w 4905828"/>
              <a:gd name="connsiteY21" fmla="*/ 788073 h 2369157"/>
              <a:gd name="connsiteX0" fmla="*/ 442886 w 4905828"/>
              <a:gd name="connsiteY0" fmla="*/ 788073 h 2369157"/>
              <a:gd name="connsiteX1" fmla="*/ 638552 w 4905828"/>
              <a:gd name="connsiteY1" fmla="*/ 378790 h 2369157"/>
              <a:gd name="connsiteX2" fmla="*/ 1590419 w 4905828"/>
              <a:gd name="connsiteY2" fmla="*/ 285285 h 2369157"/>
              <a:gd name="connsiteX3" fmla="*/ 2550121 w 4905828"/>
              <a:gd name="connsiteY3" fmla="*/ 188216 h 2369157"/>
              <a:gd name="connsiteX4" fmla="*/ 2924077 w 4905828"/>
              <a:gd name="connsiteY4" fmla="*/ 10968 h 2369157"/>
              <a:gd name="connsiteX5" fmla="*/ 3387860 w 4905828"/>
              <a:gd name="connsiteY5" fmla="*/ 136062 h 2369157"/>
              <a:gd name="connsiteX6" fmla="*/ 4027207 w 4905828"/>
              <a:gd name="connsiteY6" fmla="*/ 37840 h 2369157"/>
              <a:gd name="connsiteX7" fmla="*/ 4351423 w 4905828"/>
              <a:gd name="connsiteY7" fmla="*/ 305796 h 2369157"/>
              <a:gd name="connsiteX8" fmla="*/ 4767509 w 4905828"/>
              <a:gd name="connsiteY8" fmla="*/ 565855 h 2369157"/>
              <a:gd name="connsiteX9" fmla="*/ 4748885 w 4905828"/>
              <a:gd name="connsiteY9" fmla="*/ 847851 h 2369157"/>
              <a:gd name="connsiteX10" fmla="*/ 4884932 w 4905828"/>
              <a:gd name="connsiteY10" fmla="*/ 1279015 h 2369157"/>
              <a:gd name="connsiteX11" fmla="*/ 4247628 w 4905828"/>
              <a:gd name="connsiteY11" fmla="*/ 1656435 h 2369157"/>
              <a:gd name="connsiteX12" fmla="*/ 4019484 w 4905828"/>
              <a:gd name="connsiteY12" fmla="*/ 1979836 h 2369157"/>
              <a:gd name="connsiteX13" fmla="*/ 3242729 w 4905828"/>
              <a:gd name="connsiteY13" fmla="*/ 2018993 h 2369157"/>
              <a:gd name="connsiteX14" fmla="*/ 2687643 w 4905828"/>
              <a:gd name="connsiteY14" fmla="*/ 2364001 h 2369157"/>
              <a:gd name="connsiteX15" fmla="*/ 1871482 w 4905828"/>
              <a:gd name="connsiteY15" fmla="*/ 2153410 h 2369157"/>
              <a:gd name="connsiteX16" fmla="*/ 659106 w 4905828"/>
              <a:gd name="connsiteY16" fmla="*/ 1945341 h 2369157"/>
              <a:gd name="connsiteX17" fmla="*/ 126052 w 4905828"/>
              <a:gd name="connsiteY17" fmla="*/ 1713799 h 2369157"/>
              <a:gd name="connsiteX18" fmla="*/ 239953 w 4905828"/>
              <a:gd name="connsiteY18" fmla="*/ 1401257 h 2369157"/>
              <a:gd name="connsiteX19" fmla="*/ -569 w 4905828"/>
              <a:gd name="connsiteY19" fmla="*/ 1080598 h 2369157"/>
              <a:gd name="connsiteX20" fmla="*/ 438685 w 4905828"/>
              <a:gd name="connsiteY20" fmla="*/ 795587 h 2369157"/>
              <a:gd name="connsiteX21" fmla="*/ 442886 w 4905828"/>
              <a:gd name="connsiteY21" fmla="*/ 788073 h 2369157"/>
              <a:gd name="connsiteX0" fmla="*/ -502442 w 4905828"/>
              <a:gd name="connsiteY0" fmla="*/ 2295145 h 2369157"/>
              <a:gd name="connsiteX1" fmla="*/ -574522 w 4905828"/>
              <a:gd name="connsiteY1" fmla="*/ 2360955 h 2369157"/>
              <a:gd name="connsiteX2" fmla="*/ -646602 w 4905828"/>
              <a:gd name="connsiteY2" fmla="*/ 2295145 h 2369157"/>
              <a:gd name="connsiteX3" fmla="*/ -574522 w 4905828"/>
              <a:gd name="connsiteY3" fmla="*/ 2229335 h 2369157"/>
              <a:gd name="connsiteX4" fmla="*/ -502442 w 4905828"/>
              <a:gd name="connsiteY4" fmla="*/ 2295145 h 2369157"/>
              <a:gd name="connsiteX0" fmla="*/ -116901 w 4905828"/>
              <a:gd name="connsiteY0" fmla="*/ 2180157 h 2369157"/>
              <a:gd name="connsiteX1" fmla="*/ -261062 w 4905828"/>
              <a:gd name="connsiteY1" fmla="*/ 2311777 h 2369157"/>
              <a:gd name="connsiteX2" fmla="*/ -405222 w 4905828"/>
              <a:gd name="connsiteY2" fmla="*/ 2180157 h 2369157"/>
              <a:gd name="connsiteX3" fmla="*/ -261062 w 4905828"/>
              <a:gd name="connsiteY3" fmla="*/ 2048537 h 2369157"/>
              <a:gd name="connsiteX4" fmla="*/ -116901 w 4905828"/>
              <a:gd name="connsiteY4" fmla="*/ 2180157 h 2369157"/>
              <a:gd name="connsiteX0" fmla="*/ 402405 w 4905828"/>
              <a:gd name="connsiteY0" fmla="*/ 2016099 h 2369157"/>
              <a:gd name="connsiteX1" fmla="*/ 186165 w 4905828"/>
              <a:gd name="connsiteY1" fmla="*/ 2213529 h 2369157"/>
              <a:gd name="connsiteX2" fmla="*/ -30076 w 4905828"/>
              <a:gd name="connsiteY2" fmla="*/ 2016099 h 2369157"/>
              <a:gd name="connsiteX3" fmla="*/ 186165 w 4905828"/>
              <a:gd name="connsiteY3" fmla="*/ 1818669 h 2369157"/>
              <a:gd name="connsiteX4" fmla="*/ 402405 w 4905828"/>
              <a:gd name="connsiteY4" fmla="*/ 2016099 h 2369157"/>
              <a:gd name="connsiteX0" fmla="*/ 532940 w 4905828"/>
              <a:gd name="connsiteY0" fmla="*/ 1435588 h 2369157"/>
              <a:gd name="connsiteX1" fmla="*/ 245291 w 4905828"/>
              <a:gd name="connsiteY1" fmla="*/ 1391879 h 2369157"/>
              <a:gd name="connsiteX2" fmla="*/ 786748 w 4905828"/>
              <a:gd name="connsiteY2" fmla="*/ 1913916 h 2369157"/>
              <a:gd name="connsiteX3" fmla="*/ 660923 w 4905828"/>
              <a:gd name="connsiteY3" fmla="*/ 1934811 h 2369157"/>
              <a:gd name="connsiteX4" fmla="*/ 1871254 w 4905828"/>
              <a:gd name="connsiteY4" fmla="*/ 2143758 h 2369157"/>
              <a:gd name="connsiteX5" fmla="*/ 1795395 w 4905828"/>
              <a:gd name="connsiteY5" fmla="*/ 2048333 h 2369157"/>
              <a:gd name="connsiteX6" fmla="*/ 3273617 w 4905828"/>
              <a:gd name="connsiteY6" fmla="*/ 1905800 h 2369157"/>
              <a:gd name="connsiteX7" fmla="*/ 3243296 w 4905828"/>
              <a:gd name="connsiteY7" fmla="*/ 2010492 h 2369157"/>
              <a:gd name="connsiteX8" fmla="*/ 3875716 w 4905828"/>
              <a:gd name="connsiteY8" fmla="*/ 1258834 h 2369157"/>
              <a:gd name="connsiteX9" fmla="*/ 4244903 w 4905828"/>
              <a:gd name="connsiteY9" fmla="*/ 1650183 h 2369157"/>
              <a:gd name="connsiteX10" fmla="*/ 4746615 w 4905828"/>
              <a:gd name="connsiteY10" fmla="*/ 842037 h 2369157"/>
              <a:gd name="connsiteX11" fmla="*/ 4582179 w 4905828"/>
              <a:gd name="connsiteY11" fmla="*/ 988793 h 2369157"/>
              <a:gd name="connsiteX12" fmla="*/ 4352104 w 4905828"/>
              <a:gd name="connsiteY12" fmla="*/ 297570 h 2369157"/>
              <a:gd name="connsiteX13" fmla="*/ 4360735 w 4905828"/>
              <a:gd name="connsiteY13" fmla="*/ 366890 h 2369157"/>
              <a:gd name="connsiteX14" fmla="*/ 3302121 w 4905828"/>
              <a:gd name="connsiteY14" fmla="*/ 216733 h 2369157"/>
              <a:gd name="connsiteX15" fmla="*/ 3386383 w 4905828"/>
              <a:gd name="connsiteY15" fmla="*/ 128329 h 2369157"/>
              <a:gd name="connsiteX16" fmla="*/ 2514350 w 4905828"/>
              <a:gd name="connsiteY16" fmla="*/ 258852 h 2369157"/>
              <a:gd name="connsiteX17" fmla="*/ 2555118 w 4905828"/>
              <a:gd name="connsiteY17" fmla="*/ 182622 h 2369157"/>
              <a:gd name="connsiteX18" fmla="*/ 1589850 w 4905828"/>
              <a:gd name="connsiteY18" fmla="*/ 284737 h 2369157"/>
              <a:gd name="connsiteX19" fmla="*/ 1737479 w 4905828"/>
              <a:gd name="connsiteY19" fmla="*/ 358664 h 2369157"/>
              <a:gd name="connsiteX20" fmla="*/ 468665 w 4905828"/>
              <a:gd name="connsiteY20" fmla="*/ 865893 h 2369157"/>
              <a:gd name="connsiteX21" fmla="*/ 442886 w 4905828"/>
              <a:gd name="connsiteY21" fmla="*/ 788073 h 23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905828" h="2369157" fill="none" extrusionOk="0">
                <a:moveTo>
                  <a:pt x="442886" y="788073"/>
                </a:moveTo>
                <a:cubicBezTo>
                  <a:pt x="433464" y="575192"/>
                  <a:pt x="424757" y="475009"/>
                  <a:pt x="638552" y="378790"/>
                </a:cubicBezTo>
                <a:cubicBezTo>
                  <a:pt x="1011804" y="277424"/>
                  <a:pt x="1150229" y="223846"/>
                  <a:pt x="1590419" y="285285"/>
                </a:cubicBezTo>
                <a:cubicBezTo>
                  <a:pt x="1814867" y="206275"/>
                  <a:pt x="2323635" y="-83539"/>
                  <a:pt x="2550121" y="188216"/>
                </a:cubicBezTo>
                <a:cubicBezTo>
                  <a:pt x="2596348" y="152740"/>
                  <a:pt x="2718034" y="30895"/>
                  <a:pt x="2924077" y="10968"/>
                </a:cubicBezTo>
                <a:cubicBezTo>
                  <a:pt x="3062904" y="-20695"/>
                  <a:pt x="3196742" y="62142"/>
                  <a:pt x="3387860" y="136062"/>
                </a:cubicBezTo>
                <a:cubicBezTo>
                  <a:pt x="3493987" y="17729"/>
                  <a:pt x="3844599" y="64159"/>
                  <a:pt x="4027207" y="37840"/>
                </a:cubicBezTo>
                <a:cubicBezTo>
                  <a:pt x="4251128" y="102884"/>
                  <a:pt x="4326543" y="140642"/>
                  <a:pt x="4351423" y="305796"/>
                </a:cubicBezTo>
                <a:cubicBezTo>
                  <a:pt x="4554647" y="320455"/>
                  <a:pt x="4720588" y="497497"/>
                  <a:pt x="4767509" y="565855"/>
                </a:cubicBezTo>
                <a:cubicBezTo>
                  <a:pt x="4804433" y="626842"/>
                  <a:pt x="4798033" y="793343"/>
                  <a:pt x="4748885" y="847851"/>
                </a:cubicBezTo>
                <a:cubicBezTo>
                  <a:pt x="4795543" y="932155"/>
                  <a:pt x="4984641" y="1148301"/>
                  <a:pt x="4884932" y="1279015"/>
                </a:cubicBezTo>
                <a:cubicBezTo>
                  <a:pt x="4672820" y="1519110"/>
                  <a:pt x="4610647" y="1659528"/>
                  <a:pt x="4247628" y="1656435"/>
                </a:cubicBezTo>
                <a:cubicBezTo>
                  <a:pt x="4326759" y="1767770"/>
                  <a:pt x="4099360" y="1913798"/>
                  <a:pt x="4019484" y="1979836"/>
                </a:cubicBezTo>
                <a:cubicBezTo>
                  <a:pt x="3748516" y="2029068"/>
                  <a:pt x="3477658" y="2174449"/>
                  <a:pt x="3242729" y="2018993"/>
                </a:cubicBezTo>
                <a:cubicBezTo>
                  <a:pt x="3272842" y="2158230"/>
                  <a:pt x="2889507" y="2290981"/>
                  <a:pt x="2687643" y="2364001"/>
                </a:cubicBezTo>
                <a:cubicBezTo>
                  <a:pt x="2310548" y="2432294"/>
                  <a:pt x="2135230" y="2378829"/>
                  <a:pt x="1871482" y="2153410"/>
                </a:cubicBezTo>
                <a:cubicBezTo>
                  <a:pt x="1426297" y="2502938"/>
                  <a:pt x="1012229" y="2256007"/>
                  <a:pt x="659106" y="1945341"/>
                </a:cubicBezTo>
                <a:cubicBezTo>
                  <a:pt x="447145" y="1983319"/>
                  <a:pt x="164734" y="1798717"/>
                  <a:pt x="126052" y="1713799"/>
                </a:cubicBezTo>
                <a:cubicBezTo>
                  <a:pt x="15536" y="1602635"/>
                  <a:pt x="139536" y="1503610"/>
                  <a:pt x="239953" y="1401257"/>
                </a:cubicBezTo>
                <a:cubicBezTo>
                  <a:pt x="79062" y="1384247"/>
                  <a:pt x="-25780" y="1299294"/>
                  <a:pt x="-569" y="1080598"/>
                </a:cubicBezTo>
                <a:cubicBezTo>
                  <a:pt x="-1312" y="855043"/>
                  <a:pt x="138146" y="817361"/>
                  <a:pt x="438685" y="795587"/>
                </a:cubicBezTo>
                <a:cubicBezTo>
                  <a:pt x="439965" y="791845"/>
                  <a:pt x="440691" y="791203"/>
                  <a:pt x="442886" y="788073"/>
                </a:cubicBezTo>
                <a:close/>
              </a:path>
              <a:path w="4905828" h="2369157" fill="none" extrusionOk="0">
                <a:moveTo>
                  <a:pt x="-502442" y="2295145"/>
                </a:moveTo>
                <a:cubicBezTo>
                  <a:pt x="-512191" y="2316476"/>
                  <a:pt x="-540674" y="2354461"/>
                  <a:pt x="-574522" y="2360955"/>
                </a:cubicBezTo>
                <a:cubicBezTo>
                  <a:pt x="-614989" y="2370689"/>
                  <a:pt x="-643065" y="2315220"/>
                  <a:pt x="-646602" y="2295145"/>
                </a:cubicBezTo>
                <a:cubicBezTo>
                  <a:pt x="-642325" y="2266517"/>
                  <a:pt x="-605333" y="2217561"/>
                  <a:pt x="-574522" y="2229335"/>
                </a:cubicBezTo>
                <a:cubicBezTo>
                  <a:pt x="-520224" y="2235546"/>
                  <a:pt x="-490051" y="2263295"/>
                  <a:pt x="-502442" y="2295145"/>
                </a:cubicBezTo>
                <a:close/>
              </a:path>
              <a:path w="4905828" h="2369157" fill="none" extrusionOk="0">
                <a:moveTo>
                  <a:pt x="-116901" y="2180157"/>
                </a:moveTo>
                <a:cubicBezTo>
                  <a:pt x="-91888" y="2243847"/>
                  <a:pt x="-166190" y="2316309"/>
                  <a:pt x="-261062" y="2311777"/>
                </a:cubicBezTo>
                <a:cubicBezTo>
                  <a:pt x="-347799" y="2279207"/>
                  <a:pt x="-416538" y="2222191"/>
                  <a:pt x="-405222" y="2180157"/>
                </a:cubicBezTo>
                <a:cubicBezTo>
                  <a:pt x="-406167" y="2154406"/>
                  <a:pt x="-343754" y="2069774"/>
                  <a:pt x="-261062" y="2048537"/>
                </a:cubicBezTo>
                <a:cubicBezTo>
                  <a:pt x="-210369" y="2046613"/>
                  <a:pt x="-94145" y="2093540"/>
                  <a:pt x="-116901" y="2180157"/>
                </a:cubicBezTo>
                <a:close/>
              </a:path>
              <a:path w="4905828" h="2369157" fill="none" extrusionOk="0">
                <a:moveTo>
                  <a:pt x="402405" y="2016099"/>
                </a:moveTo>
                <a:cubicBezTo>
                  <a:pt x="369179" y="2161198"/>
                  <a:pt x="303653" y="2183205"/>
                  <a:pt x="186165" y="2213529"/>
                </a:cubicBezTo>
                <a:cubicBezTo>
                  <a:pt x="-3711" y="2206897"/>
                  <a:pt x="-16457" y="2101690"/>
                  <a:pt x="-30076" y="2016099"/>
                </a:cubicBezTo>
                <a:cubicBezTo>
                  <a:pt x="-986" y="1922124"/>
                  <a:pt x="83742" y="1756564"/>
                  <a:pt x="186165" y="1818669"/>
                </a:cubicBezTo>
                <a:cubicBezTo>
                  <a:pt x="335530" y="1824003"/>
                  <a:pt x="412719" y="1955500"/>
                  <a:pt x="402405" y="2016099"/>
                </a:cubicBezTo>
                <a:close/>
              </a:path>
              <a:path w="4905828" h="2369157" fill="none" extrusionOk="0">
                <a:moveTo>
                  <a:pt x="532940" y="1435588"/>
                </a:moveTo>
                <a:cubicBezTo>
                  <a:pt x="421746" y="1419103"/>
                  <a:pt x="306380" y="1425884"/>
                  <a:pt x="245291" y="1391879"/>
                </a:cubicBezTo>
                <a:moveTo>
                  <a:pt x="786748" y="1913916"/>
                </a:moveTo>
                <a:cubicBezTo>
                  <a:pt x="762311" y="1931907"/>
                  <a:pt x="696717" y="1940590"/>
                  <a:pt x="660923" y="1934811"/>
                </a:cubicBezTo>
                <a:moveTo>
                  <a:pt x="1871254" y="2143758"/>
                </a:moveTo>
                <a:cubicBezTo>
                  <a:pt x="1843096" y="2128602"/>
                  <a:pt x="1809192" y="2071163"/>
                  <a:pt x="1795395" y="2048333"/>
                </a:cubicBezTo>
                <a:moveTo>
                  <a:pt x="3273617" y="1905800"/>
                </a:moveTo>
                <a:cubicBezTo>
                  <a:pt x="3271825" y="1951627"/>
                  <a:pt x="3260416" y="1967490"/>
                  <a:pt x="3243296" y="2010492"/>
                </a:cubicBezTo>
                <a:moveTo>
                  <a:pt x="3875716" y="1258834"/>
                </a:moveTo>
                <a:cubicBezTo>
                  <a:pt x="4061059" y="1326970"/>
                  <a:pt x="4220955" y="1561995"/>
                  <a:pt x="4244903" y="1650183"/>
                </a:cubicBezTo>
                <a:moveTo>
                  <a:pt x="4746615" y="842037"/>
                </a:moveTo>
                <a:cubicBezTo>
                  <a:pt x="4726379" y="921554"/>
                  <a:pt x="4671052" y="945009"/>
                  <a:pt x="4582179" y="988793"/>
                </a:cubicBezTo>
                <a:moveTo>
                  <a:pt x="4352104" y="297570"/>
                </a:moveTo>
                <a:cubicBezTo>
                  <a:pt x="4361631" y="325095"/>
                  <a:pt x="4367579" y="337976"/>
                  <a:pt x="4360735" y="366890"/>
                </a:cubicBezTo>
                <a:moveTo>
                  <a:pt x="3302121" y="216733"/>
                </a:moveTo>
                <a:cubicBezTo>
                  <a:pt x="3335535" y="184239"/>
                  <a:pt x="3338824" y="147651"/>
                  <a:pt x="3386383" y="128329"/>
                </a:cubicBezTo>
                <a:moveTo>
                  <a:pt x="2514350" y="258852"/>
                </a:moveTo>
                <a:cubicBezTo>
                  <a:pt x="2533074" y="227104"/>
                  <a:pt x="2544507" y="214414"/>
                  <a:pt x="2555118" y="182622"/>
                </a:cubicBezTo>
                <a:moveTo>
                  <a:pt x="1589850" y="284737"/>
                </a:moveTo>
                <a:cubicBezTo>
                  <a:pt x="1627399" y="317867"/>
                  <a:pt x="1706397" y="334225"/>
                  <a:pt x="1737479" y="358664"/>
                </a:cubicBezTo>
                <a:moveTo>
                  <a:pt x="468665" y="865893"/>
                </a:moveTo>
                <a:cubicBezTo>
                  <a:pt x="464934" y="854732"/>
                  <a:pt x="440851" y="821102"/>
                  <a:pt x="442886" y="788073"/>
                </a:cubicBezTo>
              </a:path>
              <a:path w="4905828" h="2369157" stroke="0" extrusionOk="0">
                <a:moveTo>
                  <a:pt x="442886" y="788073"/>
                </a:moveTo>
                <a:cubicBezTo>
                  <a:pt x="467692" y="641838"/>
                  <a:pt x="448442" y="462799"/>
                  <a:pt x="638552" y="378790"/>
                </a:cubicBezTo>
                <a:cubicBezTo>
                  <a:pt x="893614" y="329796"/>
                  <a:pt x="1350038" y="101380"/>
                  <a:pt x="1590419" y="285285"/>
                </a:cubicBezTo>
                <a:cubicBezTo>
                  <a:pt x="1728513" y="-59151"/>
                  <a:pt x="2168706" y="20280"/>
                  <a:pt x="2550121" y="188216"/>
                </a:cubicBezTo>
                <a:cubicBezTo>
                  <a:pt x="2643658" y="68002"/>
                  <a:pt x="2835041" y="37753"/>
                  <a:pt x="2924077" y="10968"/>
                </a:cubicBezTo>
                <a:cubicBezTo>
                  <a:pt x="3110050" y="11903"/>
                  <a:pt x="3281006" y="49018"/>
                  <a:pt x="3387860" y="136062"/>
                </a:cubicBezTo>
                <a:cubicBezTo>
                  <a:pt x="3587792" y="70155"/>
                  <a:pt x="3838223" y="-42098"/>
                  <a:pt x="4027207" y="37840"/>
                </a:cubicBezTo>
                <a:cubicBezTo>
                  <a:pt x="4222130" y="85081"/>
                  <a:pt x="4349749" y="212962"/>
                  <a:pt x="4351423" y="305796"/>
                </a:cubicBezTo>
                <a:cubicBezTo>
                  <a:pt x="4479954" y="352343"/>
                  <a:pt x="4742107" y="427999"/>
                  <a:pt x="4767509" y="565855"/>
                </a:cubicBezTo>
                <a:cubicBezTo>
                  <a:pt x="4826660" y="608086"/>
                  <a:pt x="4833686" y="755731"/>
                  <a:pt x="4748885" y="847851"/>
                </a:cubicBezTo>
                <a:cubicBezTo>
                  <a:pt x="4877999" y="960734"/>
                  <a:pt x="4971274" y="1158383"/>
                  <a:pt x="4884932" y="1279015"/>
                </a:cubicBezTo>
                <a:cubicBezTo>
                  <a:pt x="4881735" y="1295409"/>
                  <a:pt x="4599228" y="1598969"/>
                  <a:pt x="4247628" y="1656435"/>
                </a:cubicBezTo>
                <a:cubicBezTo>
                  <a:pt x="4262965" y="1820021"/>
                  <a:pt x="4111333" y="1926009"/>
                  <a:pt x="4019484" y="1979836"/>
                </a:cubicBezTo>
                <a:cubicBezTo>
                  <a:pt x="3826768" y="2145928"/>
                  <a:pt x="3537236" y="2006156"/>
                  <a:pt x="3242729" y="2018993"/>
                </a:cubicBezTo>
                <a:cubicBezTo>
                  <a:pt x="3119665" y="2219245"/>
                  <a:pt x="2948703" y="2354785"/>
                  <a:pt x="2687643" y="2364001"/>
                </a:cubicBezTo>
                <a:cubicBezTo>
                  <a:pt x="2395761" y="2344054"/>
                  <a:pt x="2040318" y="2376960"/>
                  <a:pt x="1871482" y="2153410"/>
                </a:cubicBezTo>
                <a:cubicBezTo>
                  <a:pt x="1335110" y="2285492"/>
                  <a:pt x="881901" y="2098385"/>
                  <a:pt x="659106" y="1945341"/>
                </a:cubicBezTo>
                <a:cubicBezTo>
                  <a:pt x="480967" y="1917579"/>
                  <a:pt x="168458" y="1939814"/>
                  <a:pt x="126052" y="1713799"/>
                </a:cubicBezTo>
                <a:cubicBezTo>
                  <a:pt x="85290" y="1589658"/>
                  <a:pt x="141914" y="1523614"/>
                  <a:pt x="239953" y="1401257"/>
                </a:cubicBezTo>
                <a:cubicBezTo>
                  <a:pt x="62068" y="1379283"/>
                  <a:pt x="7608" y="1185169"/>
                  <a:pt x="-569" y="1080598"/>
                </a:cubicBezTo>
                <a:cubicBezTo>
                  <a:pt x="66293" y="881147"/>
                  <a:pt x="192057" y="856348"/>
                  <a:pt x="438685" y="795587"/>
                </a:cubicBezTo>
                <a:cubicBezTo>
                  <a:pt x="440183" y="793552"/>
                  <a:pt x="442105" y="790668"/>
                  <a:pt x="442886" y="788073"/>
                </a:cubicBezTo>
                <a:close/>
              </a:path>
              <a:path w="4905828" h="2369157" stroke="0" extrusionOk="0">
                <a:moveTo>
                  <a:pt x="-502442" y="2295145"/>
                </a:moveTo>
                <a:cubicBezTo>
                  <a:pt x="-497389" y="2334547"/>
                  <a:pt x="-538573" y="2366147"/>
                  <a:pt x="-574522" y="2360955"/>
                </a:cubicBezTo>
                <a:cubicBezTo>
                  <a:pt x="-607813" y="2356051"/>
                  <a:pt x="-648854" y="2315942"/>
                  <a:pt x="-646602" y="2295145"/>
                </a:cubicBezTo>
                <a:cubicBezTo>
                  <a:pt x="-649931" y="2273577"/>
                  <a:pt x="-606204" y="2231754"/>
                  <a:pt x="-574522" y="2229335"/>
                </a:cubicBezTo>
                <a:cubicBezTo>
                  <a:pt x="-544844" y="2213892"/>
                  <a:pt x="-506619" y="2246937"/>
                  <a:pt x="-502442" y="2295145"/>
                </a:cubicBezTo>
                <a:close/>
              </a:path>
              <a:path w="4905828" h="2369157" stroke="0" extrusionOk="0">
                <a:moveTo>
                  <a:pt x="-116901" y="2180157"/>
                </a:moveTo>
                <a:cubicBezTo>
                  <a:pt x="-154034" y="2246886"/>
                  <a:pt x="-205664" y="2311180"/>
                  <a:pt x="-261062" y="2311777"/>
                </a:cubicBezTo>
                <a:cubicBezTo>
                  <a:pt x="-329613" y="2305610"/>
                  <a:pt x="-430277" y="2228441"/>
                  <a:pt x="-405222" y="2180157"/>
                </a:cubicBezTo>
                <a:cubicBezTo>
                  <a:pt x="-399367" y="2101333"/>
                  <a:pt x="-325762" y="2080524"/>
                  <a:pt x="-261062" y="2048537"/>
                </a:cubicBezTo>
                <a:cubicBezTo>
                  <a:pt x="-167227" y="2047184"/>
                  <a:pt x="-122310" y="2144917"/>
                  <a:pt x="-116901" y="2180157"/>
                </a:cubicBezTo>
                <a:close/>
              </a:path>
              <a:path w="4905828" h="2369157" stroke="0" extrusionOk="0">
                <a:moveTo>
                  <a:pt x="402405" y="2016099"/>
                </a:moveTo>
                <a:cubicBezTo>
                  <a:pt x="444272" y="2130154"/>
                  <a:pt x="288139" y="2216917"/>
                  <a:pt x="186165" y="2213529"/>
                </a:cubicBezTo>
                <a:cubicBezTo>
                  <a:pt x="115071" y="2238314"/>
                  <a:pt x="-78200" y="2139604"/>
                  <a:pt x="-30076" y="2016099"/>
                </a:cubicBezTo>
                <a:cubicBezTo>
                  <a:pt x="-61083" y="1917336"/>
                  <a:pt x="81737" y="1810582"/>
                  <a:pt x="186165" y="1818669"/>
                </a:cubicBezTo>
                <a:cubicBezTo>
                  <a:pt x="344964" y="1842131"/>
                  <a:pt x="438195" y="1862586"/>
                  <a:pt x="402405" y="2016099"/>
                </a:cubicBezTo>
                <a:close/>
              </a:path>
              <a:path w="4905828" h="2369157" fill="none" stroke="0" extrusionOk="0">
                <a:moveTo>
                  <a:pt x="532940" y="1435588"/>
                </a:moveTo>
                <a:cubicBezTo>
                  <a:pt x="436489" y="1471336"/>
                  <a:pt x="366071" y="1403588"/>
                  <a:pt x="245291" y="1391879"/>
                </a:cubicBezTo>
                <a:moveTo>
                  <a:pt x="786748" y="1913916"/>
                </a:moveTo>
                <a:cubicBezTo>
                  <a:pt x="730204" y="1919453"/>
                  <a:pt x="691777" y="1936142"/>
                  <a:pt x="660923" y="1934811"/>
                </a:cubicBezTo>
                <a:moveTo>
                  <a:pt x="1871254" y="2143758"/>
                </a:moveTo>
                <a:cubicBezTo>
                  <a:pt x="1838382" y="2108048"/>
                  <a:pt x="1820299" y="2072669"/>
                  <a:pt x="1795395" y="2048333"/>
                </a:cubicBezTo>
                <a:moveTo>
                  <a:pt x="3273617" y="1905800"/>
                </a:moveTo>
                <a:cubicBezTo>
                  <a:pt x="3272489" y="1942497"/>
                  <a:pt x="3250322" y="1975095"/>
                  <a:pt x="3243296" y="2010492"/>
                </a:cubicBezTo>
                <a:moveTo>
                  <a:pt x="3875716" y="1258834"/>
                </a:moveTo>
                <a:cubicBezTo>
                  <a:pt x="4122529" y="1335079"/>
                  <a:pt x="4306155" y="1461984"/>
                  <a:pt x="4244903" y="1650183"/>
                </a:cubicBezTo>
                <a:moveTo>
                  <a:pt x="4746615" y="842037"/>
                </a:moveTo>
                <a:cubicBezTo>
                  <a:pt x="4687134" y="912011"/>
                  <a:pt x="4650431" y="924579"/>
                  <a:pt x="4582179" y="988793"/>
                </a:cubicBezTo>
                <a:moveTo>
                  <a:pt x="4352104" y="297570"/>
                </a:moveTo>
                <a:cubicBezTo>
                  <a:pt x="4360737" y="321939"/>
                  <a:pt x="4361554" y="339908"/>
                  <a:pt x="4360735" y="366890"/>
                </a:cubicBezTo>
                <a:moveTo>
                  <a:pt x="3302121" y="216733"/>
                </a:moveTo>
                <a:cubicBezTo>
                  <a:pt x="3326185" y="175123"/>
                  <a:pt x="3364776" y="171438"/>
                  <a:pt x="3386383" y="128329"/>
                </a:cubicBezTo>
                <a:moveTo>
                  <a:pt x="2514350" y="258852"/>
                </a:moveTo>
                <a:cubicBezTo>
                  <a:pt x="2528581" y="236488"/>
                  <a:pt x="2538509" y="205827"/>
                  <a:pt x="2555118" y="182622"/>
                </a:cubicBezTo>
                <a:moveTo>
                  <a:pt x="1589850" y="284737"/>
                </a:moveTo>
                <a:cubicBezTo>
                  <a:pt x="1634947" y="292360"/>
                  <a:pt x="1694164" y="322978"/>
                  <a:pt x="1737479" y="358664"/>
                </a:cubicBezTo>
                <a:moveTo>
                  <a:pt x="468665" y="865893"/>
                </a:moveTo>
                <a:cubicBezTo>
                  <a:pt x="454544" y="831995"/>
                  <a:pt x="446088" y="811395"/>
                  <a:pt x="442886" y="788073"/>
                </a:cubicBezTo>
              </a:path>
              <a:path w="4905828" h="2369157" fill="none" stroke="0" extrusionOk="0">
                <a:moveTo>
                  <a:pt x="442886" y="788073"/>
                </a:moveTo>
                <a:cubicBezTo>
                  <a:pt x="435295" y="625703"/>
                  <a:pt x="468808" y="458995"/>
                  <a:pt x="638552" y="378790"/>
                </a:cubicBezTo>
                <a:cubicBezTo>
                  <a:pt x="966302" y="311797"/>
                  <a:pt x="1211390" y="225683"/>
                  <a:pt x="1590419" y="285285"/>
                </a:cubicBezTo>
                <a:cubicBezTo>
                  <a:pt x="1765432" y="165536"/>
                  <a:pt x="2208072" y="-60656"/>
                  <a:pt x="2550121" y="188216"/>
                </a:cubicBezTo>
                <a:cubicBezTo>
                  <a:pt x="2597989" y="132015"/>
                  <a:pt x="2712591" y="50656"/>
                  <a:pt x="2924077" y="10968"/>
                </a:cubicBezTo>
                <a:cubicBezTo>
                  <a:pt x="3116024" y="14842"/>
                  <a:pt x="3253343" y="69474"/>
                  <a:pt x="3387860" y="136062"/>
                </a:cubicBezTo>
                <a:cubicBezTo>
                  <a:pt x="3535242" y="26504"/>
                  <a:pt x="3832365" y="32337"/>
                  <a:pt x="4027207" y="37840"/>
                </a:cubicBezTo>
                <a:cubicBezTo>
                  <a:pt x="4237375" y="65532"/>
                  <a:pt x="4311845" y="174669"/>
                  <a:pt x="4351423" y="305796"/>
                </a:cubicBezTo>
                <a:cubicBezTo>
                  <a:pt x="4540801" y="317873"/>
                  <a:pt x="4728194" y="473959"/>
                  <a:pt x="4767509" y="565855"/>
                </a:cubicBezTo>
                <a:cubicBezTo>
                  <a:pt x="4810652" y="608861"/>
                  <a:pt x="4801309" y="753506"/>
                  <a:pt x="4748885" y="847851"/>
                </a:cubicBezTo>
                <a:cubicBezTo>
                  <a:pt x="4887780" y="982429"/>
                  <a:pt x="4983845" y="1108575"/>
                  <a:pt x="4884932" y="1279015"/>
                </a:cubicBezTo>
                <a:cubicBezTo>
                  <a:pt x="4759463" y="1444602"/>
                  <a:pt x="4592180" y="1654427"/>
                  <a:pt x="4247628" y="1656435"/>
                </a:cubicBezTo>
                <a:cubicBezTo>
                  <a:pt x="4258301" y="1806563"/>
                  <a:pt x="4117552" y="1921386"/>
                  <a:pt x="4019484" y="1979836"/>
                </a:cubicBezTo>
                <a:cubicBezTo>
                  <a:pt x="3784529" y="2084015"/>
                  <a:pt x="3550627" y="2175217"/>
                  <a:pt x="3242729" y="2018993"/>
                </a:cubicBezTo>
                <a:cubicBezTo>
                  <a:pt x="3128713" y="2131528"/>
                  <a:pt x="2961473" y="2252739"/>
                  <a:pt x="2687643" y="2364001"/>
                </a:cubicBezTo>
                <a:cubicBezTo>
                  <a:pt x="2302653" y="2433178"/>
                  <a:pt x="2126421" y="2373957"/>
                  <a:pt x="1871482" y="2153410"/>
                </a:cubicBezTo>
                <a:cubicBezTo>
                  <a:pt x="1496565" y="2297226"/>
                  <a:pt x="1021650" y="2295266"/>
                  <a:pt x="659106" y="1945341"/>
                </a:cubicBezTo>
                <a:cubicBezTo>
                  <a:pt x="447430" y="1974502"/>
                  <a:pt x="153720" y="1827989"/>
                  <a:pt x="126052" y="1713799"/>
                </a:cubicBezTo>
                <a:cubicBezTo>
                  <a:pt x="62861" y="1609355"/>
                  <a:pt x="110716" y="1495517"/>
                  <a:pt x="239953" y="1401257"/>
                </a:cubicBezTo>
                <a:cubicBezTo>
                  <a:pt x="99492" y="1365442"/>
                  <a:pt x="-38328" y="1213132"/>
                  <a:pt x="-569" y="1080598"/>
                </a:cubicBezTo>
                <a:cubicBezTo>
                  <a:pt x="33781" y="893974"/>
                  <a:pt x="121845" y="791418"/>
                  <a:pt x="438685" y="795587"/>
                </a:cubicBezTo>
                <a:cubicBezTo>
                  <a:pt x="440407" y="792696"/>
                  <a:pt x="441058" y="791035"/>
                  <a:pt x="442886" y="788073"/>
                </a:cubicBezTo>
                <a:close/>
              </a:path>
              <a:path w="4905828" h="2369157" fill="none" stroke="0" extrusionOk="0">
                <a:moveTo>
                  <a:pt x="-502442" y="2295145"/>
                </a:moveTo>
                <a:cubicBezTo>
                  <a:pt x="-501309" y="2316664"/>
                  <a:pt x="-538269" y="2356961"/>
                  <a:pt x="-574522" y="2360955"/>
                </a:cubicBezTo>
                <a:cubicBezTo>
                  <a:pt x="-613569" y="2361357"/>
                  <a:pt x="-638453" y="2320296"/>
                  <a:pt x="-646602" y="2295145"/>
                </a:cubicBezTo>
                <a:cubicBezTo>
                  <a:pt x="-651773" y="2255312"/>
                  <a:pt x="-608653" y="2224522"/>
                  <a:pt x="-574522" y="2229335"/>
                </a:cubicBezTo>
                <a:cubicBezTo>
                  <a:pt x="-528477" y="2231322"/>
                  <a:pt x="-505073" y="2261850"/>
                  <a:pt x="-502442" y="2295145"/>
                </a:cubicBezTo>
                <a:close/>
              </a:path>
              <a:path w="4905828" h="2369157" fill="none" stroke="0" extrusionOk="0">
                <a:moveTo>
                  <a:pt x="-116901" y="2180157"/>
                </a:moveTo>
                <a:cubicBezTo>
                  <a:pt x="-127940" y="2244150"/>
                  <a:pt x="-194397" y="2322103"/>
                  <a:pt x="-261062" y="2311777"/>
                </a:cubicBezTo>
                <a:cubicBezTo>
                  <a:pt x="-343357" y="2281635"/>
                  <a:pt x="-422202" y="2234890"/>
                  <a:pt x="-405222" y="2180157"/>
                </a:cubicBezTo>
                <a:cubicBezTo>
                  <a:pt x="-415046" y="2112005"/>
                  <a:pt x="-342023" y="2054843"/>
                  <a:pt x="-261062" y="2048537"/>
                </a:cubicBezTo>
                <a:cubicBezTo>
                  <a:pt x="-186105" y="2024011"/>
                  <a:pt x="-114819" y="2107664"/>
                  <a:pt x="-116901" y="2180157"/>
                </a:cubicBezTo>
                <a:close/>
              </a:path>
              <a:path w="4905828" h="2369157" fill="none" stroke="0" extrusionOk="0">
                <a:moveTo>
                  <a:pt x="402405" y="2016099"/>
                </a:moveTo>
                <a:cubicBezTo>
                  <a:pt x="393042" y="2134602"/>
                  <a:pt x="313025" y="2214684"/>
                  <a:pt x="186165" y="2213529"/>
                </a:cubicBezTo>
                <a:cubicBezTo>
                  <a:pt x="43157" y="2208460"/>
                  <a:pt x="-1874" y="2107863"/>
                  <a:pt x="-30076" y="2016099"/>
                </a:cubicBezTo>
                <a:cubicBezTo>
                  <a:pt x="-41272" y="1908422"/>
                  <a:pt x="86484" y="1801518"/>
                  <a:pt x="186165" y="1818669"/>
                </a:cubicBezTo>
                <a:cubicBezTo>
                  <a:pt x="322153" y="1806456"/>
                  <a:pt x="401424" y="1932960"/>
                  <a:pt x="402405" y="2016099"/>
                </a:cubicBezTo>
                <a:close/>
              </a:path>
              <a:path w="4905828" h="2369157" fill="none" stroke="0" extrusionOk="0">
                <a:moveTo>
                  <a:pt x="532940" y="1435588"/>
                </a:moveTo>
                <a:cubicBezTo>
                  <a:pt x="434426" y="1451206"/>
                  <a:pt x="320649" y="1444328"/>
                  <a:pt x="245291" y="1391879"/>
                </a:cubicBezTo>
                <a:moveTo>
                  <a:pt x="786748" y="1913916"/>
                </a:moveTo>
                <a:cubicBezTo>
                  <a:pt x="739860" y="1930982"/>
                  <a:pt x="703920" y="1939659"/>
                  <a:pt x="660923" y="1934811"/>
                </a:cubicBezTo>
                <a:moveTo>
                  <a:pt x="1871254" y="2143758"/>
                </a:moveTo>
                <a:cubicBezTo>
                  <a:pt x="1845763" y="2115832"/>
                  <a:pt x="1805464" y="2077216"/>
                  <a:pt x="1795395" y="2048333"/>
                </a:cubicBezTo>
                <a:moveTo>
                  <a:pt x="3273617" y="1905800"/>
                </a:moveTo>
                <a:cubicBezTo>
                  <a:pt x="3265964" y="1949605"/>
                  <a:pt x="3252762" y="1970734"/>
                  <a:pt x="3243296" y="2010492"/>
                </a:cubicBezTo>
                <a:moveTo>
                  <a:pt x="3875716" y="1258834"/>
                </a:moveTo>
                <a:cubicBezTo>
                  <a:pt x="4117743" y="1316656"/>
                  <a:pt x="4250334" y="1542942"/>
                  <a:pt x="4244903" y="1650183"/>
                </a:cubicBezTo>
                <a:moveTo>
                  <a:pt x="4746615" y="842037"/>
                </a:moveTo>
                <a:cubicBezTo>
                  <a:pt x="4709123" y="921699"/>
                  <a:pt x="4651817" y="950791"/>
                  <a:pt x="4582179" y="988793"/>
                </a:cubicBezTo>
                <a:moveTo>
                  <a:pt x="4352104" y="297570"/>
                </a:moveTo>
                <a:cubicBezTo>
                  <a:pt x="4361077" y="320306"/>
                  <a:pt x="4363786" y="344695"/>
                  <a:pt x="4360735" y="366890"/>
                </a:cubicBezTo>
                <a:moveTo>
                  <a:pt x="3302121" y="216733"/>
                </a:moveTo>
                <a:cubicBezTo>
                  <a:pt x="3324314" y="187982"/>
                  <a:pt x="3338674" y="147198"/>
                  <a:pt x="3386383" y="128329"/>
                </a:cubicBezTo>
                <a:moveTo>
                  <a:pt x="2514350" y="258852"/>
                </a:moveTo>
                <a:cubicBezTo>
                  <a:pt x="2532625" y="230997"/>
                  <a:pt x="2538974" y="207007"/>
                  <a:pt x="2555118" y="182622"/>
                </a:cubicBezTo>
                <a:moveTo>
                  <a:pt x="1589850" y="284737"/>
                </a:moveTo>
                <a:cubicBezTo>
                  <a:pt x="1648095" y="301593"/>
                  <a:pt x="1689127" y="334690"/>
                  <a:pt x="1737479" y="358664"/>
                </a:cubicBezTo>
                <a:moveTo>
                  <a:pt x="468665" y="865893"/>
                </a:moveTo>
                <a:cubicBezTo>
                  <a:pt x="464560" y="844901"/>
                  <a:pt x="448740" y="816579"/>
                  <a:pt x="442886" y="788073"/>
                </a:cubicBezTo>
              </a:path>
              <a:path w="4905828" h="2369157" fill="none" stroke="0" extrusionOk="0">
                <a:moveTo>
                  <a:pt x="442886" y="788073"/>
                </a:moveTo>
                <a:cubicBezTo>
                  <a:pt x="431716" y="587783"/>
                  <a:pt x="456159" y="463181"/>
                  <a:pt x="638552" y="378790"/>
                </a:cubicBezTo>
                <a:cubicBezTo>
                  <a:pt x="969717" y="257058"/>
                  <a:pt x="1201126" y="145655"/>
                  <a:pt x="1590419" y="285285"/>
                </a:cubicBezTo>
                <a:cubicBezTo>
                  <a:pt x="1766949" y="96330"/>
                  <a:pt x="2247221" y="-59802"/>
                  <a:pt x="2550121" y="188216"/>
                </a:cubicBezTo>
                <a:cubicBezTo>
                  <a:pt x="2569761" y="130721"/>
                  <a:pt x="2733838" y="34136"/>
                  <a:pt x="2924077" y="10968"/>
                </a:cubicBezTo>
                <a:cubicBezTo>
                  <a:pt x="3091905" y="-2534"/>
                  <a:pt x="3232985" y="65333"/>
                  <a:pt x="3387860" y="136062"/>
                </a:cubicBezTo>
                <a:cubicBezTo>
                  <a:pt x="3518330" y="25632"/>
                  <a:pt x="3840041" y="49929"/>
                  <a:pt x="4027207" y="37840"/>
                </a:cubicBezTo>
                <a:cubicBezTo>
                  <a:pt x="4224958" y="75022"/>
                  <a:pt x="4315769" y="131498"/>
                  <a:pt x="4351423" y="305796"/>
                </a:cubicBezTo>
                <a:cubicBezTo>
                  <a:pt x="4538455" y="313256"/>
                  <a:pt x="4703188" y="495228"/>
                  <a:pt x="4767509" y="565855"/>
                </a:cubicBezTo>
                <a:cubicBezTo>
                  <a:pt x="4804981" y="632166"/>
                  <a:pt x="4811132" y="768920"/>
                  <a:pt x="4748885" y="847851"/>
                </a:cubicBezTo>
                <a:cubicBezTo>
                  <a:pt x="4850153" y="954506"/>
                  <a:pt x="4990848" y="1136588"/>
                  <a:pt x="4884932" y="1279015"/>
                </a:cubicBezTo>
                <a:cubicBezTo>
                  <a:pt x="4721119" y="1476953"/>
                  <a:pt x="4602598" y="1648200"/>
                  <a:pt x="4247628" y="1656435"/>
                </a:cubicBezTo>
                <a:cubicBezTo>
                  <a:pt x="4293807" y="1784383"/>
                  <a:pt x="4102783" y="1915537"/>
                  <a:pt x="4019484" y="1979836"/>
                </a:cubicBezTo>
                <a:cubicBezTo>
                  <a:pt x="3763974" y="2076710"/>
                  <a:pt x="3506381" y="2164306"/>
                  <a:pt x="3242729" y="2018993"/>
                </a:cubicBezTo>
                <a:cubicBezTo>
                  <a:pt x="3215254" y="2160919"/>
                  <a:pt x="2919463" y="2278119"/>
                  <a:pt x="2687643" y="2364001"/>
                </a:cubicBezTo>
                <a:cubicBezTo>
                  <a:pt x="2315968" y="2428814"/>
                  <a:pt x="2129946" y="2370514"/>
                  <a:pt x="1871482" y="2153410"/>
                </a:cubicBezTo>
                <a:cubicBezTo>
                  <a:pt x="1485502" y="2354950"/>
                  <a:pt x="1010636" y="2242759"/>
                  <a:pt x="659106" y="1945341"/>
                </a:cubicBezTo>
                <a:cubicBezTo>
                  <a:pt x="440722" y="1981143"/>
                  <a:pt x="157723" y="1810472"/>
                  <a:pt x="126052" y="1713799"/>
                </a:cubicBezTo>
                <a:cubicBezTo>
                  <a:pt x="71567" y="1615485"/>
                  <a:pt x="104511" y="1507544"/>
                  <a:pt x="239953" y="1401257"/>
                </a:cubicBezTo>
                <a:cubicBezTo>
                  <a:pt x="90958" y="1369206"/>
                  <a:pt x="-38176" y="1235895"/>
                  <a:pt x="-569" y="1080598"/>
                </a:cubicBezTo>
                <a:cubicBezTo>
                  <a:pt x="47799" y="872152"/>
                  <a:pt x="144460" y="787402"/>
                  <a:pt x="438685" y="795587"/>
                </a:cubicBezTo>
                <a:cubicBezTo>
                  <a:pt x="440132" y="792246"/>
                  <a:pt x="440779" y="791152"/>
                  <a:pt x="442886" y="788073"/>
                </a:cubicBezTo>
                <a:close/>
              </a:path>
              <a:path w="4905828" h="2369157" fill="none" stroke="0" extrusionOk="0">
                <a:moveTo>
                  <a:pt x="-502442" y="2295145"/>
                </a:moveTo>
                <a:cubicBezTo>
                  <a:pt x="-503929" y="2319734"/>
                  <a:pt x="-534550" y="2359918"/>
                  <a:pt x="-574522" y="2360955"/>
                </a:cubicBezTo>
                <a:cubicBezTo>
                  <a:pt x="-613779" y="2365271"/>
                  <a:pt x="-642887" y="2314652"/>
                  <a:pt x="-646602" y="2295145"/>
                </a:cubicBezTo>
                <a:cubicBezTo>
                  <a:pt x="-646602" y="2264359"/>
                  <a:pt x="-605427" y="2217222"/>
                  <a:pt x="-574522" y="2229335"/>
                </a:cubicBezTo>
                <a:cubicBezTo>
                  <a:pt x="-524876" y="2228008"/>
                  <a:pt x="-499618" y="2261446"/>
                  <a:pt x="-502442" y="2295145"/>
                </a:cubicBezTo>
                <a:close/>
              </a:path>
              <a:path w="4905828" h="2369157" fill="none" stroke="0" extrusionOk="0">
                <a:moveTo>
                  <a:pt x="-116901" y="2180157"/>
                </a:moveTo>
                <a:cubicBezTo>
                  <a:pt x="-120477" y="2246043"/>
                  <a:pt x="-180454" y="2313377"/>
                  <a:pt x="-261062" y="2311777"/>
                </a:cubicBezTo>
                <a:cubicBezTo>
                  <a:pt x="-346731" y="2277135"/>
                  <a:pt x="-414595" y="2228459"/>
                  <a:pt x="-405222" y="2180157"/>
                </a:cubicBezTo>
                <a:cubicBezTo>
                  <a:pt x="-411190" y="2140383"/>
                  <a:pt x="-341015" y="2066722"/>
                  <a:pt x="-261062" y="2048537"/>
                </a:cubicBezTo>
                <a:cubicBezTo>
                  <a:pt x="-200233" y="2041204"/>
                  <a:pt x="-118834" y="2115684"/>
                  <a:pt x="-116901" y="2180157"/>
                </a:cubicBezTo>
                <a:close/>
              </a:path>
              <a:path w="4905828" h="2369157" fill="none" stroke="0" extrusionOk="0">
                <a:moveTo>
                  <a:pt x="402405" y="2016099"/>
                </a:moveTo>
                <a:cubicBezTo>
                  <a:pt x="390960" y="2164981"/>
                  <a:pt x="307310" y="2193481"/>
                  <a:pt x="186165" y="2213529"/>
                </a:cubicBezTo>
                <a:cubicBezTo>
                  <a:pt x="18776" y="2220434"/>
                  <a:pt x="-8781" y="2099133"/>
                  <a:pt x="-30076" y="2016099"/>
                </a:cubicBezTo>
                <a:cubicBezTo>
                  <a:pt x="-34908" y="1931435"/>
                  <a:pt x="85064" y="1766445"/>
                  <a:pt x="186165" y="1818669"/>
                </a:cubicBezTo>
                <a:cubicBezTo>
                  <a:pt x="333400" y="1817421"/>
                  <a:pt x="413733" y="1948355"/>
                  <a:pt x="402405" y="2016099"/>
                </a:cubicBezTo>
                <a:close/>
              </a:path>
              <a:path w="4905828" h="2369157" fill="none" stroke="0" extrusionOk="0">
                <a:moveTo>
                  <a:pt x="532940" y="1435588"/>
                </a:moveTo>
                <a:cubicBezTo>
                  <a:pt x="424865" y="1430019"/>
                  <a:pt x="310951" y="1434276"/>
                  <a:pt x="245291" y="1391879"/>
                </a:cubicBezTo>
                <a:moveTo>
                  <a:pt x="786748" y="1913916"/>
                </a:moveTo>
                <a:cubicBezTo>
                  <a:pt x="755860" y="1929838"/>
                  <a:pt x="693609" y="1931930"/>
                  <a:pt x="660923" y="1934811"/>
                </a:cubicBezTo>
                <a:moveTo>
                  <a:pt x="1871254" y="2143758"/>
                </a:moveTo>
                <a:cubicBezTo>
                  <a:pt x="1848675" y="2121754"/>
                  <a:pt x="1806260" y="2070633"/>
                  <a:pt x="1795395" y="2048333"/>
                </a:cubicBezTo>
                <a:moveTo>
                  <a:pt x="3273617" y="1905800"/>
                </a:moveTo>
                <a:cubicBezTo>
                  <a:pt x="3268847" y="1944648"/>
                  <a:pt x="3257628" y="1969595"/>
                  <a:pt x="3243296" y="2010492"/>
                </a:cubicBezTo>
                <a:moveTo>
                  <a:pt x="3875716" y="1258834"/>
                </a:moveTo>
                <a:cubicBezTo>
                  <a:pt x="4081577" y="1327407"/>
                  <a:pt x="4222851" y="1556211"/>
                  <a:pt x="4244903" y="1650183"/>
                </a:cubicBezTo>
                <a:moveTo>
                  <a:pt x="4746615" y="842037"/>
                </a:moveTo>
                <a:cubicBezTo>
                  <a:pt x="4720538" y="929079"/>
                  <a:pt x="4665419" y="941584"/>
                  <a:pt x="4582179" y="988793"/>
                </a:cubicBezTo>
                <a:moveTo>
                  <a:pt x="4352104" y="297570"/>
                </a:moveTo>
                <a:cubicBezTo>
                  <a:pt x="4362973" y="326106"/>
                  <a:pt x="4365245" y="341865"/>
                  <a:pt x="4360735" y="366890"/>
                </a:cubicBezTo>
                <a:moveTo>
                  <a:pt x="3302121" y="216733"/>
                </a:moveTo>
                <a:cubicBezTo>
                  <a:pt x="3335627" y="189266"/>
                  <a:pt x="3342790" y="150968"/>
                  <a:pt x="3386383" y="128329"/>
                </a:cubicBezTo>
                <a:moveTo>
                  <a:pt x="2514350" y="258852"/>
                </a:moveTo>
                <a:cubicBezTo>
                  <a:pt x="2535465" y="228674"/>
                  <a:pt x="2538775" y="207078"/>
                  <a:pt x="2555118" y="182622"/>
                </a:cubicBezTo>
                <a:moveTo>
                  <a:pt x="1589850" y="284737"/>
                </a:moveTo>
                <a:cubicBezTo>
                  <a:pt x="1629741" y="312021"/>
                  <a:pt x="1697066" y="340095"/>
                  <a:pt x="1737479" y="358664"/>
                </a:cubicBezTo>
                <a:moveTo>
                  <a:pt x="468665" y="865893"/>
                </a:moveTo>
                <a:cubicBezTo>
                  <a:pt x="455335" y="847745"/>
                  <a:pt x="450002" y="816899"/>
                  <a:pt x="442886" y="788073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custGeom>
                    <a:avLst/>
                    <a:gdLst>
                      <a:gd name="connsiteX0" fmla="*/ 442886 w 4905828"/>
                      <a:gd name="connsiteY0" fmla="*/ 788073 h 2369157"/>
                      <a:gd name="connsiteX1" fmla="*/ 638552 w 4905828"/>
                      <a:gd name="connsiteY1" fmla="*/ 378790 h 2369157"/>
                      <a:gd name="connsiteX2" fmla="*/ 1590419 w 4905828"/>
                      <a:gd name="connsiteY2" fmla="*/ 285285 h 2369157"/>
                      <a:gd name="connsiteX3" fmla="*/ 2550121 w 4905828"/>
                      <a:gd name="connsiteY3" fmla="*/ 188216 h 2369157"/>
                      <a:gd name="connsiteX4" fmla="*/ 2924077 w 4905828"/>
                      <a:gd name="connsiteY4" fmla="*/ 10968 h 2369157"/>
                      <a:gd name="connsiteX5" fmla="*/ 3387860 w 4905828"/>
                      <a:gd name="connsiteY5" fmla="*/ 136062 h 2369157"/>
                      <a:gd name="connsiteX6" fmla="*/ 4027207 w 4905828"/>
                      <a:gd name="connsiteY6" fmla="*/ 37840 h 2369157"/>
                      <a:gd name="connsiteX7" fmla="*/ 4351423 w 4905828"/>
                      <a:gd name="connsiteY7" fmla="*/ 305796 h 2369157"/>
                      <a:gd name="connsiteX8" fmla="*/ 4767509 w 4905828"/>
                      <a:gd name="connsiteY8" fmla="*/ 565855 h 2369157"/>
                      <a:gd name="connsiteX9" fmla="*/ 4748885 w 4905828"/>
                      <a:gd name="connsiteY9" fmla="*/ 847851 h 2369157"/>
                      <a:gd name="connsiteX10" fmla="*/ 4884932 w 4905828"/>
                      <a:gd name="connsiteY10" fmla="*/ 1279015 h 2369157"/>
                      <a:gd name="connsiteX11" fmla="*/ 4247628 w 4905828"/>
                      <a:gd name="connsiteY11" fmla="*/ 1656435 h 2369157"/>
                      <a:gd name="connsiteX12" fmla="*/ 4019484 w 4905828"/>
                      <a:gd name="connsiteY12" fmla="*/ 1979836 h 2369157"/>
                      <a:gd name="connsiteX13" fmla="*/ 3242729 w 4905828"/>
                      <a:gd name="connsiteY13" fmla="*/ 2018993 h 2369157"/>
                      <a:gd name="connsiteX14" fmla="*/ 2687643 w 4905828"/>
                      <a:gd name="connsiteY14" fmla="*/ 2364001 h 2369157"/>
                      <a:gd name="connsiteX15" fmla="*/ 1871482 w 4905828"/>
                      <a:gd name="connsiteY15" fmla="*/ 2153410 h 2369157"/>
                      <a:gd name="connsiteX16" fmla="*/ 659106 w 4905828"/>
                      <a:gd name="connsiteY16" fmla="*/ 1945341 h 2369157"/>
                      <a:gd name="connsiteX17" fmla="*/ 126052 w 4905828"/>
                      <a:gd name="connsiteY17" fmla="*/ 1713799 h 2369157"/>
                      <a:gd name="connsiteX18" fmla="*/ 239953 w 4905828"/>
                      <a:gd name="connsiteY18" fmla="*/ 1401257 h 2369157"/>
                      <a:gd name="connsiteX19" fmla="*/ -569 w 4905828"/>
                      <a:gd name="connsiteY19" fmla="*/ 1080598 h 2369157"/>
                      <a:gd name="connsiteX20" fmla="*/ 438685 w 4905828"/>
                      <a:gd name="connsiteY20" fmla="*/ 795587 h 2369157"/>
                      <a:gd name="connsiteX21" fmla="*/ 442886 w 4905828"/>
                      <a:gd name="connsiteY21" fmla="*/ 788073 h 2369157"/>
                      <a:gd name="connsiteX0" fmla="*/ -502442 w 4905828"/>
                      <a:gd name="connsiteY0" fmla="*/ 2295145 h 2369157"/>
                      <a:gd name="connsiteX1" fmla="*/ -574522 w 4905828"/>
                      <a:gd name="connsiteY1" fmla="*/ 2360955 h 2369157"/>
                      <a:gd name="connsiteX2" fmla="*/ -646602 w 4905828"/>
                      <a:gd name="connsiteY2" fmla="*/ 2295145 h 2369157"/>
                      <a:gd name="connsiteX3" fmla="*/ -574522 w 4905828"/>
                      <a:gd name="connsiteY3" fmla="*/ 2229335 h 2369157"/>
                      <a:gd name="connsiteX4" fmla="*/ -502442 w 4905828"/>
                      <a:gd name="connsiteY4" fmla="*/ 2295145 h 2369157"/>
                      <a:gd name="connsiteX0" fmla="*/ -116901 w 4905828"/>
                      <a:gd name="connsiteY0" fmla="*/ 2180157 h 2369157"/>
                      <a:gd name="connsiteX1" fmla="*/ -261062 w 4905828"/>
                      <a:gd name="connsiteY1" fmla="*/ 2311777 h 2369157"/>
                      <a:gd name="connsiteX2" fmla="*/ -405222 w 4905828"/>
                      <a:gd name="connsiteY2" fmla="*/ 2180157 h 2369157"/>
                      <a:gd name="connsiteX3" fmla="*/ -261062 w 4905828"/>
                      <a:gd name="connsiteY3" fmla="*/ 2048537 h 2369157"/>
                      <a:gd name="connsiteX4" fmla="*/ -116901 w 4905828"/>
                      <a:gd name="connsiteY4" fmla="*/ 2180157 h 2369157"/>
                      <a:gd name="connsiteX0" fmla="*/ 402405 w 4905828"/>
                      <a:gd name="connsiteY0" fmla="*/ 2016099 h 2369157"/>
                      <a:gd name="connsiteX1" fmla="*/ 186165 w 4905828"/>
                      <a:gd name="connsiteY1" fmla="*/ 2213529 h 2369157"/>
                      <a:gd name="connsiteX2" fmla="*/ -30076 w 4905828"/>
                      <a:gd name="connsiteY2" fmla="*/ 2016099 h 2369157"/>
                      <a:gd name="connsiteX3" fmla="*/ 186165 w 4905828"/>
                      <a:gd name="connsiteY3" fmla="*/ 1818669 h 2369157"/>
                      <a:gd name="connsiteX4" fmla="*/ 402405 w 4905828"/>
                      <a:gd name="connsiteY4" fmla="*/ 2016099 h 2369157"/>
                      <a:gd name="connsiteX0" fmla="*/ 532940 w 4905828"/>
                      <a:gd name="connsiteY0" fmla="*/ 1435588 h 2369157"/>
                      <a:gd name="connsiteX1" fmla="*/ 245291 w 4905828"/>
                      <a:gd name="connsiteY1" fmla="*/ 1391879 h 2369157"/>
                      <a:gd name="connsiteX2" fmla="*/ 786748 w 4905828"/>
                      <a:gd name="connsiteY2" fmla="*/ 1913916 h 2369157"/>
                      <a:gd name="connsiteX3" fmla="*/ 660923 w 4905828"/>
                      <a:gd name="connsiteY3" fmla="*/ 1934811 h 2369157"/>
                      <a:gd name="connsiteX4" fmla="*/ 1871254 w 4905828"/>
                      <a:gd name="connsiteY4" fmla="*/ 2143758 h 2369157"/>
                      <a:gd name="connsiteX5" fmla="*/ 1795395 w 4905828"/>
                      <a:gd name="connsiteY5" fmla="*/ 2048333 h 2369157"/>
                      <a:gd name="connsiteX6" fmla="*/ 3273617 w 4905828"/>
                      <a:gd name="connsiteY6" fmla="*/ 1905800 h 2369157"/>
                      <a:gd name="connsiteX7" fmla="*/ 3243296 w 4905828"/>
                      <a:gd name="connsiteY7" fmla="*/ 2010492 h 2369157"/>
                      <a:gd name="connsiteX8" fmla="*/ 3875716 w 4905828"/>
                      <a:gd name="connsiteY8" fmla="*/ 1258834 h 2369157"/>
                      <a:gd name="connsiteX9" fmla="*/ 4244903 w 4905828"/>
                      <a:gd name="connsiteY9" fmla="*/ 1650183 h 2369157"/>
                      <a:gd name="connsiteX10" fmla="*/ 4746615 w 4905828"/>
                      <a:gd name="connsiteY10" fmla="*/ 842037 h 2369157"/>
                      <a:gd name="connsiteX11" fmla="*/ 4582179 w 4905828"/>
                      <a:gd name="connsiteY11" fmla="*/ 988793 h 2369157"/>
                      <a:gd name="connsiteX12" fmla="*/ 4352104 w 4905828"/>
                      <a:gd name="connsiteY12" fmla="*/ 297570 h 2369157"/>
                      <a:gd name="connsiteX13" fmla="*/ 4360735 w 4905828"/>
                      <a:gd name="connsiteY13" fmla="*/ 366890 h 2369157"/>
                      <a:gd name="connsiteX14" fmla="*/ 3302121 w 4905828"/>
                      <a:gd name="connsiteY14" fmla="*/ 216733 h 2369157"/>
                      <a:gd name="connsiteX15" fmla="*/ 3386383 w 4905828"/>
                      <a:gd name="connsiteY15" fmla="*/ 128329 h 2369157"/>
                      <a:gd name="connsiteX16" fmla="*/ 2514350 w 4905828"/>
                      <a:gd name="connsiteY16" fmla="*/ 258852 h 2369157"/>
                      <a:gd name="connsiteX17" fmla="*/ 2555118 w 4905828"/>
                      <a:gd name="connsiteY17" fmla="*/ 182622 h 2369157"/>
                      <a:gd name="connsiteX18" fmla="*/ 1589850 w 4905828"/>
                      <a:gd name="connsiteY18" fmla="*/ 284737 h 2369157"/>
                      <a:gd name="connsiteX19" fmla="*/ 1737479 w 4905828"/>
                      <a:gd name="connsiteY19" fmla="*/ 358664 h 2369157"/>
                      <a:gd name="connsiteX20" fmla="*/ 468665 w 4905828"/>
                      <a:gd name="connsiteY20" fmla="*/ 865893 h 2369157"/>
                      <a:gd name="connsiteX21" fmla="*/ 442886 w 4905828"/>
                      <a:gd name="connsiteY21" fmla="*/ 788073 h 2369157"/>
                      <a:gd name="connsiteX0" fmla="*/ 442886 w 4905828"/>
                      <a:gd name="connsiteY0" fmla="*/ 788073 h 2369157"/>
                      <a:gd name="connsiteX1" fmla="*/ 638552 w 4905828"/>
                      <a:gd name="connsiteY1" fmla="*/ 378790 h 2369157"/>
                      <a:gd name="connsiteX2" fmla="*/ 1590419 w 4905828"/>
                      <a:gd name="connsiteY2" fmla="*/ 285285 h 2369157"/>
                      <a:gd name="connsiteX3" fmla="*/ 2550121 w 4905828"/>
                      <a:gd name="connsiteY3" fmla="*/ 188216 h 2369157"/>
                      <a:gd name="connsiteX4" fmla="*/ 2924077 w 4905828"/>
                      <a:gd name="connsiteY4" fmla="*/ 10968 h 2369157"/>
                      <a:gd name="connsiteX5" fmla="*/ 3387860 w 4905828"/>
                      <a:gd name="connsiteY5" fmla="*/ 136062 h 2369157"/>
                      <a:gd name="connsiteX6" fmla="*/ 4027207 w 4905828"/>
                      <a:gd name="connsiteY6" fmla="*/ 37840 h 2369157"/>
                      <a:gd name="connsiteX7" fmla="*/ 4351423 w 4905828"/>
                      <a:gd name="connsiteY7" fmla="*/ 305796 h 2369157"/>
                      <a:gd name="connsiteX8" fmla="*/ 4767509 w 4905828"/>
                      <a:gd name="connsiteY8" fmla="*/ 565855 h 2369157"/>
                      <a:gd name="connsiteX9" fmla="*/ 4748885 w 4905828"/>
                      <a:gd name="connsiteY9" fmla="*/ 847851 h 2369157"/>
                      <a:gd name="connsiteX10" fmla="*/ 4884932 w 4905828"/>
                      <a:gd name="connsiteY10" fmla="*/ 1279015 h 2369157"/>
                      <a:gd name="connsiteX11" fmla="*/ 4247628 w 4905828"/>
                      <a:gd name="connsiteY11" fmla="*/ 1656435 h 2369157"/>
                      <a:gd name="connsiteX12" fmla="*/ 4019484 w 4905828"/>
                      <a:gd name="connsiteY12" fmla="*/ 1979836 h 2369157"/>
                      <a:gd name="connsiteX13" fmla="*/ 3242729 w 4905828"/>
                      <a:gd name="connsiteY13" fmla="*/ 2018993 h 2369157"/>
                      <a:gd name="connsiteX14" fmla="*/ 2687643 w 4905828"/>
                      <a:gd name="connsiteY14" fmla="*/ 2364001 h 2369157"/>
                      <a:gd name="connsiteX15" fmla="*/ 1871482 w 4905828"/>
                      <a:gd name="connsiteY15" fmla="*/ 2153410 h 2369157"/>
                      <a:gd name="connsiteX16" fmla="*/ 659106 w 4905828"/>
                      <a:gd name="connsiteY16" fmla="*/ 1945341 h 2369157"/>
                      <a:gd name="connsiteX17" fmla="*/ 126052 w 4905828"/>
                      <a:gd name="connsiteY17" fmla="*/ 1713799 h 2369157"/>
                      <a:gd name="connsiteX18" fmla="*/ 239953 w 4905828"/>
                      <a:gd name="connsiteY18" fmla="*/ 1401257 h 2369157"/>
                      <a:gd name="connsiteX19" fmla="*/ -569 w 4905828"/>
                      <a:gd name="connsiteY19" fmla="*/ 1080598 h 2369157"/>
                      <a:gd name="connsiteX20" fmla="*/ 438685 w 4905828"/>
                      <a:gd name="connsiteY20" fmla="*/ 795587 h 2369157"/>
                      <a:gd name="connsiteX21" fmla="*/ 442886 w 4905828"/>
                      <a:gd name="connsiteY21" fmla="*/ 788073 h 2369157"/>
                      <a:gd name="connsiteX0" fmla="*/ -502442 w 4905828"/>
                      <a:gd name="connsiteY0" fmla="*/ 2295145 h 2369157"/>
                      <a:gd name="connsiteX1" fmla="*/ -574522 w 4905828"/>
                      <a:gd name="connsiteY1" fmla="*/ 2360955 h 2369157"/>
                      <a:gd name="connsiteX2" fmla="*/ -646602 w 4905828"/>
                      <a:gd name="connsiteY2" fmla="*/ 2295145 h 2369157"/>
                      <a:gd name="connsiteX3" fmla="*/ -574522 w 4905828"/>
                      <a:gd name="connsiteY3" fmla="*/ 2229335 h 2369157"/>
                      <a:gd name="connsiteX4" fmla="*/ -502442 w 4905828"/>
                      <a:gd name="connsiteY4" fmla="*/ 2295145 h 2369157"/>
                      <a:gd name="connsiteX0" fmla="*/ -116901 w 4905828"/>
                      <a:gd name="connsiteY0" fmla="*/ 2180157 h 2369157"/>
                      <a:gd name="connsiteX1" fmla="*/ -261062 w 4905828"/>
                      <a:gd name="connsiteY1" fmla="*/ 2311777 h 2369157"/>
                      <a:gd name="connsiteX2" fmla="*/ -405222 w 4905828"/>
                      <a:gd name="connsiteY2" fmla="*/ 2180157 h 2369157"/>
                      <a:gd name="connsiteX3" fmla="*/ -261062 w 4905828"/>
                      <a:gd name="connsiteY3" fmla="*/ 2048537 h 2369157"/>
                      <a:gd name="connsiteX4" fmla="*/ -116901 w 4905828"/>
                      <a:gd name="connsiteY4" fmla="*/ 2180157 h 2369157"/>
                      <a:gd name="connsiteX0" fmla="*/ 402405 w 4905828"/>
                      <a:gd name="connsiteY0" fmla="*/ 2016099 h 2369157"/>
                      <a:gd name="connsiteX1" fmla="*/ 186165 w 4905828"/>
                      <a:gd name="connsiteY1" fmla="*/ 2213529 h 2369157"/>
                      <a:gd name="connsiteX2" fmla="*/ -30076 w 4905828"/>
                      <a:gd name="connsiteY2" fmla="*/ 2016099 h 2369157"/>
                      <a:gd name="connsiteX3" fmla="*/ 186165 w 4905828"/>
                      <a:gd name="connsiteY3" fmla="*/ 1818669 h 2369157"/>
                      <a:gd name="connsiteX4" fmla="*/ 402405 w 4905828"/>
                      <a:gd name="connsiteY4" fmla="*/ 2016099 h 2369157"/>
                      <a:gd name="connsiteX0" fmla="*/ 532940 w 4905828"/>
                      <a:gd name="connsiteY0" fmla="*/ 1435588 h 2369157"/>
                      <a:gd name="connsiteX1" fmla="*/ 245291 w 4905828"/>
                      <a:gd name="connsiteY1" fmla="*/ 1391879 h 2369157"/>
                      <a:gd name="connsiteX2" fmla="*/ 786748 w 4905828"/>
                      <a:gd name="connsiteY2" fmla="*/ 1913916 h 2369157"/>
                      <a:gd name="connsiteX3" fmla="*/ 660923 w 4905828"/>
                      <a:gd name="connsiteY3" fmla="*/ 1934811 h 2369157"/>
                      <a:gd name="connsiteX4" fmla="*/ 1871254 w 4905828"/>
                      <a:gd name="connsiteY4" fmla="*/ 2143758 h 2369157"/>
                      <a:gd name="connsiteX5" fmla="*/ 1795395 w 4905828"/>
                      <a:gd name="connsiteY5" fmla="*/ 2048333 h 2369157"/>
                      <a:gd name="connsiteX6" fmla="*/ 3273617 w 4905828"/>
                      <a:gd name="connsiteY6" fmla="*/ 1905800 h 2369157"/>
                      <a:gd name="connsiteX7" fmla="*/ 3243296 w 4905828"/>
                      <a:gd name="connsiteY7" fmla="*/ 2010492 h 2369157"/>
                      <a:gd name="connsiteX8" fmla="*/ 3875716 w 4905828"/>
                      <a:gd name="connsiteY8" fmla="*/ 1258834 h 2369157"/>
                      <a:gd name="connsiteX9" fmla="*/ 4244903 w 4905828"/>
                      <a:gd name="connsiteY9" fmla="*/ 1650183 h 2369157"/>
                      <a:gd name="connsiteX10" fmla="*/ 4746615 w 4905828"/>
                      <a:gd name="connsiteY10" fmla="*/ 842037 h 2369157"/>
                      <a:gd name="connsiteX11" fmla="*/ 4582179 w 4905828"/>
                      <a:gd name="connsiteY11" fmla="*/ 988793 h 2369157"/>
                      <a:gd name="connsiteX12" fmla="*/ 4352104 w 4905828"/>
                      <a:gd name="connsiteY12" fmla="*/ 297570 h 2369157"/>
                      <a:gd name="connsiteX13" fmla="*/ 4360735 w 4905828"/>
                      <a:gd name="connsiteY13" fmla="*/ 366890 h 2369157"/>
                      <a:gd name="connsiteX14" fmla="*/ 3302121 w 4905828"/>
                      <a:gd name="connsiteY14" fmla="*/ 216733 h 2369157"/>
                      <a:gd name="connsiteX15" fmla="*/ 3386383 w 4905828"/>
                      <a:gd name="connsiteY15" fmla="*/ 128329 h 2369157"/>
                      <a:gd name="connsiteX16" fmla="*/ 2514350 w 4905828"/>
                      <a:gd name="connsiteY16" fmla="*/ 258852 h 2369157"/>
                      <a:gd name="connsiteX17" fmla="*/ 2555118 w 4905828"/>
                      <a:gd name="connsiteY17" fmla="*/ 182622 h 2369157"/>
                      <a:gd name="connsiteX18" fmla="*/ 1589850 w 4905828"/>
                      <a:gd name="connsiteY18" fmla="*/ 284737 h 2369157"/>
                      <a:gd name="connsiteX19" fmla="*/ 1737479 w 4905828"/>
                      <a:gd name="connsiteY19" fmla="*/ 358664 h 2369157"/>
                      <a:gd name="connsiteX20" fmla="*/ 468665 w 4905828"/>
                      <a:gd name="connsiteY20" fmla="*/ 865893 h 2369157"/>
                      <a:gd name="connsiteX21" fmla="*/ 442886 w 4905828"/>
                      <a:gd name="connsiteY21" fmla="*/ 788073 h 2369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905828" h="2369157" fill="none" extrusionOk="0">
                        <a:moveTo>
                          <a:pt x="442886" y="788073"/>
                        </a:moveTo>
                        <a:cubicBezTo>
                          <a:pt x="430549" y="584423"/>
                          <a:pt x="445226" y="480062"/>
                          <a:pt x="638552" y="378790"/>
                        </a:cubicBezTo>
                        <a:cubicBezTo>
                          <a:pt x="961775" y="247641"/>
                          <a:pt x="1203626" y="199041"/>
                          <a:pt x="1590419" y="285285"/>
                        </a:cubicBezTo>
                        <a:cubicBezTo>
                          <a:pt x="1798762" y="130374"/>
                          <a:pt x="2293231" y="-41300"/>
                          <a:pt x="2550121" y="188216"/>
                        </a:cubicBezTo>
                        <a:cubicBezTo>
                          <a:pt x="2603237" y="136503"/>
                          <a:pt x="2726184" y="29949"/>
                          <a:pt x="2924077" y="10968"/>
                        </a:cubicBezTo>
                        <a:cubicBezTo>
                          <a:pt x="3068999" y="-18161"/>
                          <a:pt x="3223123" y="55544"/>
                          <a:pt x="3387860" y="136062"/>
                        </a:cubicBezTo>
                        <a:cubicBezTo>
                          <a:pt x="3522507" y="15974"/>
                          <a:pt x="3835408" y="43262"/>
                          <a:pt x="4027207" y="37840"/>
                        </a:cubicBezTo>
                        <a:cubicBezTo>
                          <a:pt x="4225129" y="94524"/>
                          <a:pt x="4324908" y="150715"/>
                          <a:pt x="4351423" y="305796"/>
                        </a:cubicBezTo>
                        <a:cubicBezTo>
                          <a:pt x="4552911" y="325755"/>
                          <a:pt x="4715367" y="478436"/>
                          <a:pt x="4767509" y="565855"/>
                        </a:cubicBezTo>
                        <a:cubicBezTo>
                          <a:pt x="4806671" y="634819"/>
                          <a:pt x="4800288" y="784474"/>
                          <a:pt x="4748885" y="847851"/>
                        </a:cubicBezTo>
                        <a:cubicBezTo>
                          <a:pt x="4828075" y="945436"/>
                          <a:pt x="4971662" y="1142394"/>
                          <a:pt x="4884932" y="1279015"/>
                        </a:cubicBezTo>
                        <a:cubicBezTo>
                          <a:pt x="4712280" y="1506690"/>
                          <a:pt x="4603651" y="1655136"/>
                          <a:pt x="4247628" y="1656435"/>
                        </a:cubicBezTo>
                        <a:cubicBezTo>
                          <a:pt x="4303310" y="1771656"/>
                          <a:pt x="4113149" y="1910457"/>
                          <a:pt x="4019484" y="1979836"/>
                        </a:cubicBezTo>
                        <a:cubicBezTo>
                          <a:pt x="3767887" y="2056402"/>
                          <a:pt x="3480672" y="2155877"/>
                          <a:pt x="3242729" y="2018993"/>
                        </a:cubicBezTo>
                        <a:cubicBezTo>
                          <a:pt x="3228520" y="2171670"/>
                          <a:pt x="2901403" y="2297175"/>
                          <a:pt x="2687643" y="2364001"/>
                        </a:cubicBezTo>
                        <a:cubicBezTo>
                          <a:pt x="2322407" y="2428715"/>
                          <a:pt x="2099226" y="2357292"/>
                          <a:pt x="1871482" y="2153410"/>
                        </a:cubicBezTo>
                        <a:cubicBezTo>
                          <a:pt x="1433279" y="2449022"/>
                          <a:pt x="978078" y="2246535"/>
                          <a:pt x="659106" y="1945341"/>
                        </a:cubicBezTo>
                        <a:cubicBezTo>
                          <a:pt x="438921" y="1977432"/>
                          <a:pt x="173205" y="1818942"/>
                          <a:pt x="126052" y="1713799"/>
                        </a:cubicBezTo>
                        <a:cubicBezTo>
                          <a:pt x="41465" y="1603117"/>
                          <a:pt x="134711" y="1498770"/>
                          <a:pt x="239953" y="1401257"/>
                        </a:cubicBezTo>
                        <a:cubicBezTo>
                          <a:pt x="75517" y="1363863"/>
                          <a:pt x="-25216" y="1266694"/>
                          <a:pt x="-569" y="1080598"/>
                        </a:cubicBezTo>
                        <a:cubicBezTo>
                          <a:pt x="6999" y="877259"/>
                          <a:pt x="178113" y="813790"/>
                          <a:pt x="438685" y="795587"/>
                        </a:cubicBezTo>
                        <a:cubicBezTo>
                          <a:pt x="439988" y="792197"/>
                          <a:pt x="440876" y="791063"/>
                          <a:pt x="442886" y="788073"/>
                        </a:cubicBezTo>
                        <a:close/>
                      </a:path>
                      <a:path w="4905828" h="2369157" fill="none" extrusionOk="0">
                        <a:moveTo>
                          <a:pt x="-502442" y="2295145"/>
                        </a:moveTo>
                        <a:cubicBezTo>
                          <a:pt x="-507852" y="2323334"/>
                          <a:pt x="-537128" y="2358376"/>
                          <a:pt x="-574522" y="2360955"/>
                        </a:cubicBezTo>
                        <a:cubicBezTo>
                          <a:pt x="-614643" y="2365401"/>
                          <a:pt x="-643731" y="2318426"/>
                          <a:pt x="-646602" y="2295145"/>
                        </a:cubicBezTo>
                        <a:cubicBezTo>
                          <a:pt x="-644260" y="2262960"/>
                          <a:pt x="-606962" y="2219777"/>
                          <a:pt x="-574522" y="2229335"/>
                        </a:cubicBezTo>
                        <a:cubicBezTo>
                          <a:pt x="-523428" y="2234101"/>
                          <a:pt x="-496330" y="2260929"/>
                          <a:pt x="-502442" y="2295145"/>
                        </a:cubicBezTo>
                        <a:close/>
                      </a:path>
                      <a:path w="4905828" h="2369157" fill="none" extrusionOk="0">
                        <a:moveTo>
                          <a:pt x="-116901" y="2180157"/>
                        </a:moveTo>
                        <a:cubicBezTo>
                          <a:pt x="-110052" y="2250481"/>
                          <a:pt x="-176833" y="2313111"/>
                          <a:pt x="-261062" y="2311777"/>
                        </a:cubicBezTo>
                        <a:cubicBezTo>
                          <a:pt x="-346497" y="2285432"/>
                          <a:pt x="-413717" y="2230120"/>
                          <a:pt x="-405222" y="2180157"/>
                        </a:cubicBezTo>
                        <a:cubicBezTo>
                          <a:pt x="-405823" y="2136742"/>
                          <a:pt x="-341904" y="2056830"/>
                          <a:pt x="-261062" y="2048537"/>
                        </a:cubicBezTo>
                        <a:cubicBezTo>
                          <a:pt x="-205653" y="2046936"/>
                          <a:pt x="-109305" y="2103006"/>
                          <a:pt x="-116901" y="2180157"/>
                        </a:cubicBezTo>
                        <a:close/>
                      </a:path>
                      <a:path w="4905828" h="2369157" fill="none" extrusionOk="0">
                        <a:moveTo>
                          <a:pt x="402405" y="2016099"/>
                        </a:moveTo>
                        <a:cubicBezTo>
                          <a:pt x="376358" y="2153142"/>
                          <a:pt x="304202" y="2192211"/>
                          <a:pt x="186165" y="2213529"/>
                        </a:cubicBezTo>
                        <a:cubicBezTo>
                          <a:pt x="17783" y="2208994"/>
                          <a:pt x="-21985" y="2111303"/>
                          <a:pt x="-30076" y="2016099"/>
                        </a:cubicBezTo>
                        <a:cubicBezTo>
                          <a:pt x="-10044" y="1917397"/>
                          <a:pt x="76827" y="1782288"/>
                          <a:pt x="186165" y="1818669"/>
                        </a:cubicBezTo>
                        <a:cubicBezTo>
                          <a:pt x="332815" y="1823492"/>
                          <a:pt x="411549" y="1949724"/>
                          <a:pt x="402405" y="2016099"/>
                        </a:cubicBezTo>
                        <a:close/>
                      </a:path>
                      <a:path w="4905828" h="2369157" fill="none" extrusionOk="0">
                        <a:moveTo>
                          <a:pt x="532940" y="1435588"/>
                        </a:moveTo>
                        <a:cubicBezTo>
                          <a:pt x="424143" y="1423979"/>
                          <a:pt x="316267" y="1425732"/>
                          <a:pt x="245291" y="1391879"/>
                        </a:cubicBezTo>
                        <a:moveTo>
                          <a:pt x="786748" y="1913916"/>
                        </a:moveTo>
                        <a:cubicBezTo>
                          <a:pt x="756524" y="1929150"/>
                          <a:pt x="697824" y="1939209"/>
                          <a:pt x="660923" y="1934811"/>
                        </a:cubicBezTo>
                        <a:moveTo>
                          <a:pt x="1871254" y="2143758"/>
                        </a:moveTo>
                        <a:cubicBezTo>
                          <a:pt x="1842269" y="2122884"/>
                          <a:pt x="1809993" y="2072600"/>
                          <a:pt x="1795395" y="2048333"/>
                        </a:cubicBezTo>
                        <a:moveTo>
                          <a:pt x="3273617" y="1905800"/>
                        </a:moveTo>
                        <a:cubicBezTo>
                          <a:pt x="3270533" y="1946369"/>
                          <a:pt x="3260288" y="1968330"/>
                          <a:pt x="3243296" y="2010492"/>
                        </a:cubicBezTo>
                        <a:moveTo>
                          <a:pt x="3875716" y="1258834"/>
                        </a:moveTo>
                        <a:cubicBezTo>
                          <a:pt x="4077190" y="1328810"/>
                          <a:pt x="4227622" y="1541060"/>
                          <a:pt x="4244903" y="1650183"/>
                        </a:cubicBezTo>
                        <a:moveTo>
                          <a:pt x="4746615" y="842037"/>
                        </a:moveTo>
                        <a:cubicBezTo>
                          <a:pt x="4721360" y="914513"/>
                          <a:pt x="4663316" y="946744"/>
                          <a:pt x="4582179" y="988793"/>
                        </a:cubicBezTo>
                        <a:moveTo>
                          <a:pt x="4352104" y="297570"/>
                        </a:moveTo>
                        <a:cubicBezTo>
                          <a:pt x="4361142" y="324378"/>
                          <a:pt x="4367036" y="338495"/>
                          <a:pt x="4360735" y="366890"/>
                        </a:cubicBezTo>
                        <a:moveTo>
                          <a:pt x="3302121" y="216733"/>
                        </a:moveTo>
                        <a:cubicBezTo>
                          <a:pt x="3331684" y="184409"/>
                          <a:pt x="3340755" y="148796"/>
                          <a:pt x="3386383" y="128329"/>
                        </a:cubicBezTo>
                        <a:moveTo>
                          <a:pt x="2514350" y="258852"/>
                        </a:moveTo>
                        <a:cubicBezTo>
                          <a:pt x="2531535" y="227966"/>
                          <a:pt x="2541090" y="210947"/>
                          <a:pt x="2555118" y="182622"/>
                        </a:cubicBezTo>
                        <a:moveTo>
                          <a:pt x="1589850" y="284737"/>
                        </a:moveTo>
                        <a:cubicBezTo>
                          <a:pt x="1633591" y="313012"/>
                          <a:pt x="1701641" y="332778"/>
                          <a:pt x="1737479" y="358664"/>
                        </a:cubicBezTo>
                        <a:moveTo>
                          <a:pt x="468665" y="865893"/>
                        </a:moveTo>
                        <a:cubicBezTo>
                          <a:pt x="461971" y="849299"/>
                          <a:pt x="443396" y="818804"/>
                          <a:pt x="442886" y="788073"/>
                        </a:cubicBezTo>
                      </a:path>
                      <a:path w="4905828" h="2369157" stroke="0" extrusionOk="0">
                        <a:moveTo>
                          <a:pt x="442886" y="788073"/>
                        </a:moveTo>
                        <a:cubicBezTo>
                          <a:pt x="437297" y="662081"/>
                          <a:pt x="465743" y="463257"/>
                          <a:pt x="638552" y="378790"/>
                        </a:cubicBezTo>
                        <a:cubicBezTo>
                          <a:pt x="901581" y="311030"/>
                          <a:pt x="1310891" y="111083"/>
                          <a:pt x="1590419" y="285285"/>
                        </a:cubicBezTo>
                        <a:cubicBezTo>
                          <a:pt x="1728473" y="-49872"/>
                          <a:pt x="2196627" y="-5645"/>
                          <a:pt x="2550121" y="188216"/>
                        </a:cubicBezTo>
                        <a:cubicBezTo>
                          <a:pt x="2634973" y="74094"/>
                          <a:pt x="2810373" y="35790"/>
                          <a:pt x="2924077" y="10968"/>
                        </a:cubicBezTo>
                        <a:cubicBezTo>
                          <a:pt x="3126011" y="12252"/>
                          <a:pt x="3303087" y="64414"/>
                          <a:pt x="3387860" y="136062"/>
                        </a:cubicBezTo>
                        <a:cubicBezTo>
                          <a:pt x="3561139" y="56400"/>
                          <a:pt x="3829926" y="-28991"/>
                          <a:pt x="4027207" y="37840"/>
                        </a:cubicBezTo>
                        <a:cubicBezTo>
                          <a:pt x="4206430" y="75549"/>
                          <a:pt x="4331344" y="192100"/>
                          <a:pt x="4351423" y="305796"/>
                        </a:cubicBezTo>
                        <a:cubicBezTo>
                          <a:pt x="4508393" y="342678"/>
                          <a:pt x="4718592" y="440603"/>
                          <a:pt x="4767509" y="565855"/>
                        </a:cubicBezTo>
                        <a:cubicBezTo>
                          <a:pt x="4808948" y="631708"/>
                          <a:pt x="4825781" y="749359"/>
                          <a:pt x="4748885" y="847851"/>
                        </a:cubicBezTo>
                        <a:cubicBezTo>
                          <a:pt x="4892007" y="969210"/>
                          <a:pt x="4973714" y="1133704"/>
                          <a:pt x="4884932" y="1279015"/>
                        </a:cubicBezTo>
                        <a:cubicBezTo>
                          <a:pt x="4851740" y="1365432"/>
                          <a:pt x="4576679" y="1594367"/>
                          <a:pt x="4247628" y="1656435"/>
                        </a:cubicBezTo>
                        <a:cubicBezTo>
                          <a:pt x="4247473" y="1804637"/>
                          <a:pt x="4125301" y="1916335"/>
                          <a:pt x="4019484" y="1979836"/>
                        </a:cubicBezTo>
                        <a:cubicBezTo>
                          <a:pt x="3816025" y="2141265"/>
                          <a:pt x="3532214" y="2068909"/>
                          <a:pt x="3242729" y="2018993"/>
                        </a:cubicBezTo>
                        <a:cubicBezTo>
                          <a:pt x="3122780" y="2214567"/>
                          <a:pt x="2965761" y="2317700"/>
                          <a:pt x="2687643" y="2364001"/>
                        </a:cubicBezTo>
                        <a:cubicBezTo>
                          <a:pt x="2359031" y="2382954"/>
                          <a:pt x="2058398" y="2367449"/>
                          <a:pt x="1871482" y="2153410"/>
                        </a:cubicBezTo>
                        <a:cubicBezTo>
                          <a:pt x="1387160" y="2294119"/>
                          <a:pt x="900721" y="2137554"/>
                          <a:pt x="659106" y="1945341"/>
                        </a:cubicBezTo>
                        <a:cubicBezTo>
                          <a:pt x="449793" y="1945282"/>
                          <a:pt x="177889" y="1895010"/>
                          <a:pt x="126052" y="1713799"/>
                        </a:cubicBezTo>
                        <a:cubicBezTo>
                          <a:pt x="88247" y="1599310"/>
                          <a:pt x="129658" y="1507396"/>
                          <a:pt x="239953" y="1401257"/>
                        </a:cubicBezTo>
                        <a:cubicBezTo>
                          <a:pt x="70698" y="1365096"/>
                          <a:pt x="-3328" y="1191773"/>
                          <a:pt x="-569" y="1080598"/>
                        </a:cubicBezTo>
                        <a:cubicBezTo>
                          <a:pt x="62257" y="887196"/>
                          <a:pt x="189311" y="829242"/>
                          <a:pt x="438685" y="795587"/>
                        </a:cubicBezTo>
                        <a:cubicBezTo>
                          <a:pt x="440462" y="793394"/>
                          <a:pt x="441623" y="790770"/>
                          <a:pt x="442886" y="788073"/>
                        </a:cubicBezTo>
                        <a:close/>
                      </a:path>
                      <a:path w="4905828" h="2369157" stroke="0" extrusionOk="0">
                        <a:moveTo>
                          <a:pt x="-502442" y="2295145"/>
                        </a:moveTo>
                        <a:cubicBezTo>
                          <a:pt x="-498265" y="2331916"/>
                          <a:pt x="-537262" y="2365919"/>
                          <a:pt x="-574522" y="2360955"/>
                        </a:cubicBezTo>
                        <a:cubicBezTo>
                          <a:pt x="-609366" y="2357800"/>
                          <a:pt x="-647059" y="2321704"/>
                          <a:pt x="-646602" y="2295145"/>
                        </a:cubicBezTo>
                        <a:cubicBezTo>
                          <a:pt x="-649718" y="2267556"/>
                          <a:pt x="-608478" y="2226520"/>
                          <a:pt x="-574522" y="2229335"/>
                        </a:cubicBezTo>
                        <a:cubicBezTo>
                          <a:pt x="-541704" y="2217137"/>
                          <a:pt x="-508456" y="2256287"/>
                          <a:pt x="-502442" y="2295145"/>
                        </a:cubicBezTo>
                        <a:close/>
                      </a:path>
                      <a:path w="4905828" h="2369157" stroke="0" extrusionOk="0">
                        <a:moveTo>
                          <a:pt x="-116901" y="2180157"/>
                        </a:moveTo>
                        <a:cubicBezTo>
                          <a:pt x="-140503" y="2246745"/>
                          <a:pt x="-196848" y="2312485"/>
                          <a:pt x="-261062" y="2311777"/>
                        </a:cubicBezTo>
                        <a:cubicBezTo>
                          <a:pt x="-334364" y="2303478"/>
                          <a:pt x="-418878" y="2235923"/>
                          <a:pt x="-405222" y="2180157"/>
                        </a:cubicBezTo>
                        <a:cubicBezTo>
                          <a:pt x="-402527" y="2103869"/>
                          <a:pt x="-335019" y="2068458"/>
                          <a:pt x="-261062" y="2048537"/>
                        </a:cubicBezTo>
                        <a:cubicBezTo>
                          <a:pt x="-177387" y="2046358"/>
                          <a:pt x="-124992" y="2134423"/>
                          <a:pt x="-116901" y="2180157"/>
                        </a:cubicBezTo>
                        <a:close/>
                      </a:path>
                      <a:path w="4905828" h="2369157" stroke="0" extrusionOk="0">
                        <a:moveTo>
                          <a:pt x="402405" y="2016099"/>
                        </a:moveTo>
                        <a:cubicBezTo>
                          <a:pt x="419077" y="2130413"/>
                          <a:pt x="296110" y="2217457"/>
                          <a:pt x="186165" y="2213529"/>
                        </a:cubicBezTo>
                        <a:cubicBezTo>
                          <a:pt x="90484" y="2235765"/>
                          <a:pt x="-51784" y="2130922"/>
                          <a:pt x="-30076" y="2016099"/>
                        </a:cubicBezTo>
                        <a:cubicBezTo>
                          <a:pt x="-55938" y="1916679"/>
                          <a:pt x="73970" y="1811308"/>
                          <a:pt x="186165" y="1818669"/>
                        </a:cubicBezTo>
                        <a:cubicBezTo>
                          <a:pt x="327933" y="1825166"/>
                          <a:pt x="425299" y="1885549"/>
                          <a:pt x="402405" y="2016099"/>
                        </a:cubicBezTo>
                        <a:close/>
                      </a:path>
                      <a:path w="4905828" h="2369157" fill="none" stroke="0" extrusionOk="0">
                        <a:moveTo>
                          <a:pt x="532940" y="1435588"/>
                        </a:moveTo>
                        <a:cubicBezTo>
                          <a:pt x="435308" y="1461877"/>
                          <a:pt x="345986" y="1417772"/>
                          <a:pt x="245291" y="1391879"/>
                        </a:cubicBezTo>
                        <a:moveTo>
                          <a:pt x="786748" y="1913916"/>
                        </a:moveTo>
                        <a:cubicBezTo>
                          <a:pt x="734736" y="1923761"/>
                          <a:pt x="696155" y="1928497"/>
                          <a:pt x="660923" y="1934811"/>
                        </a:cubicBezTo>
                        <a:moveTo>
                          <a:pt x="1871254" y="2143758"/>
                        </a:moveTo>
                        <a:cubicBezTo>
                          <a:pt x="1841207" y="2110765"/>
                          <a:pt x="1815305" y="2074968"/>
                          <a:pt x="1795395" y="2048333"/>
                        </a:cubicBezTo>
                        <a:moveTo>
                          <a:pt x="3273617" y="1905800"/>
                        </a:moveTo>
                        <a:cubicBezTo>
                          <a:pt x="3266771" y="1938696"/>
                          <a:pt x="3253278" y="1977870"/>
                          <a:pt x="3243296" y="2010492"/>
                        </a:cubicBezTo>
                        <a:moveTo>
                          <a:pt x="3875716" y="1258834"/>
                        </a:moveTo>
                        <a:cubicBezTo>
                          <a:pt x="4129302" y="1327395"/>
                          <a:pt x="4276443" y="1476561"/>
                          <a:pt x="4244903" y="1650183"/>
                        </a:cubicBezTo>
                        <a:moveTo>
                          <a:pt x="4746615" y="842037"/>
                        </a:moveTo>
                        <a:cubicBezTo>
                          <a:pt x="4697077" y="911790"/>
                          <a:pt x="4652378" y="930846"/>
                          <a:pt x="4582179" y="988793"/>
                        </a:cubicBezTo>
                        <a:moveTo>
                          <a:pt x="4352104" y="297570"/>
                        </a:moveTo>
                        <a:cubicBezTo>
                          <a:pt x="4361750" y="323243"/>
                          <a:pt x="4360016" y="344649"/>
                          <a:pt x="4360735" y="366890"/>
                        </a:cubicBezTo>
                        <a:moveTo>
                          <a:pt x="3302121" y="216733"/>
                        </a:moveTo>
                        <a:cubicBezTo>
                          <a:pt x="3326165" y="181003"/>
                          <a:pt x="3362057" y="167287"/>
                          <a:pt x="3386383" y="128329"/>
                        </a:cubicBezTo>
                        <a:moveTo>
                          <a:pt x="2514350" y="258852"/>
                        </a:moveTo>
                        <a:cubicBezTo>
                          <a:pt x="2526924" y="233810"/>
                          <a:pt x="2535325" y="203722"/>
                          <a:pt x="2555118" y="182622"/>
                        </a:cubicBezTo>
                        <a:moveTo>
                          <a:pt x="1589850" y="284737"/>
                        </a:moveTo>
                        <a:cubicBezTo>
                          <a:pt x="1635327" y="293625"/>
                          <a:pt x="1691682" y="329732"/>
                          <a:pt x="1737479" y="358664"/>
                        </a:cubicBezTo>
                        <a:moveTo>
                          <a:pt x="468665" y="865893"/>
                        </a:moveTo>
                        <a:cubicBezTo>
                          <a:pt x="453921" y="835504"/>
                          <a:pt x="448265" y="813193"/>
                          <a:pt x="442886" y="788073"/>
                        </a:cubicBezTo>
                      </a:path>
                      <a:path w="4905828" h="2369157" fill="none" stroke="0" extrusionOk="0">
                        <a:moveTo>
                          <a:pt x="442886" y="788073"/>
                        </a:moveTo>
                        <a:cubicBezTo>
                          <a:pt x="434911" y="631035"/>
                          <a:pt x="478465" y="467640"/>
                          <a:pt x="638552" y="378790"/>
                        </a:cubicBezTo>
                        <a:cubicBezTo>
                          <a:pt x="982774" y="277668"/>
                          <a:pt x="1241211" y="163627"/>
                          <a:pt x="1590419" y="285285"/>
                        </a:cubicBezTo>
                        <a:cubicBezTo>
                          <a:pt x="1755827" y="70786"/>
                          <a:pt x="2213565" y="-40816"/>
                          <a:pt x="2550121" y="188216"/>
                        </a:cubicBezTo>
                        <a:cubicBezTo>
                          <a:pt x="2586946" y="110715"/>
                          <a:pt x="2750423" y="37726"/>
                          <a:pt x="2924077" y="10968"/>
                        </a:cubicBezTo>
                        <a:cubicBezTo>
                          <a:pt x="3105728" y="5697"/>
                          <a:pt x="3253884" y="55129"/>
                          <a:pt x="3387860" y="136062"/>
                        </a:cubicBezTo>
                        <a:cubicBezTo>
                          <a:pt x="3529283" y="33722"/>
                          <a:pt x="3826918" y="13642"/>
                          <a:pt x="4027207" y="37840"/>
                        </a:cubicBezTo>
                        <a:cubicBezTo>
                          <a:pt x="4211417" y="71848"/>
                          <a:pt x="4318922" y="152358"/>
                          <a:pt x="4351423" y="305796"/>
                        </a:cubicBezTo>
                        <a:cubicBezTo>
                          <a:pt x="4527899" y="312965"/>
                          <a:pt x="4704121" y="468001"/>
                          <a:pt x="4767509" y="565855"/>
                        </a:cubicBezTo>
                        <a:cubicBezTo>
                          <a:pt x="4798011" y="623910"/>
                          <a:pt x="4811950" y="757870"/>
                          <a:pt x="4748885" y="847851"/>
                        </a:cubicBezTo>
                        <a:cubicBezTo>
                          <a:pt x="4887046" y="969585"/>
                          <a:pt x="4972482" y="1123972"/>
                          <a:pt x="4884932" y="1279015"/>
                        </a:cubicBezTo>
                        <a:cubicBezTo>
                          <a:pt x="4742169" y="1488482"/>
                          <a:pt x="4583396" y="1632018"/>
                          <a:pt x="4247628" y="1656435"/>
                        </a:cubicBezTo>
                        <a:cubicBezTo>
                          <a:pt x="4255396" y="1798659"/>
                          <a:pt x="4123577" y="1914512"/>
                          <a:pt x="4019484" y="1979836"/>
                        </a:cubicBezTo>
                        <a:cubicBezTo>
                          <a:pt x="3788075" y="2133831"/>
                          <a:pt x="3507778" y="2133938"/>
                          <a:pt x="3242729" y="2018993"/>
                        </a:cubicBezTo>
                        <a:cubicBezTo>
                          <a:pt x="3141699" y="2152985"/>
                          <a:pt x="2956903" y="2263209"/>
                          <a:pt x="2687643" y="2364001"/>
                        </a:cubicBezTo>
                        <a:cubicBezTo>
                          <a:pt x="2281473" y="2421044"/>
                          <a:pt x="2123924" y="2364513"/>
                          <a:pt x="1871482" y="2153410"/>
                        </a:cubicBezTo>
                        <a:cubicBezTo>
                          <a:pt x="1492610" y="2271886"/>
                          <a:pt x="1026222" y="2222488"/>
                          <a:pt x="659106" y="1945341"/>
                        </a:cubicBezTo>
                        <a:cubicBezTo>
                          <a:pt x="434005" y="1980579"/>
                          <a:pt x="156302" y="1831745"/>
                          <a:pt x="126052" y="1713799"/>
                        </a:cubicBezTo>
                        <a:cubicBezTo>
                          <a:pt x="66617" y="1610959"/>
                          <a:pt x="105324" y="1497018"/>
                          <a:pt x="239953" y="1401257"/>
                        </a:cubicBezTo>
                        <a:cubicBezTo>
                          <a:pt x="107323" y="1366031"/>
                          <a:pt x="-37655" y="1202777"/>
                          <a:pt x="-569" y="1080598"/>
                        </a:cubicBezTo>
                        <a:cubicBezTo>
                          <a:pt x="57186" y="908209"/>
                          <a:pt x="157703" y="790413"/>
                          <a:pt x="438685" y="795587"/>
                        </a:cubicBezTo>
                        <a:cubicBezTo>
                          <a:pt x="440320" y="792714"/>
                          <a:pt x="440855" y="791129"/>
                          <a:pt x="442886" y="788073"/>
                        </a:cubicBezTo>
                        <a:close/>
                      </a:path>
                      <a:path w="4905828" h="2369157" fill="none" stroke="0" extrusionOk="0">
                        <a:moveTo>
                          <a:pt x="-502442" y="2295145"/>
                        </a:moveTo>
                        <a:cubicBezTo>
                          <a:pt x="-499499" y="2322051"/>
                          <a:pt x="-533186" y="2361496"/>
                          <a:pt x="-574522" y="2360955"/>
                        </a:cubicBezTo>
                        <a:cubicBezTo>
                          <a:pt x="-611780" y="2363897"/>
                          <a:pt x="-643848" y="2319320"/>
                          <a:pt x="-646602" y="2295145"/>
                        </a:cubicBezTo>
                        <a:cubicBezTo>
                          <a:pt x="-648030" y="2261728"/>
                          <a:pt x="-608361" y="2221073"/>
                          <a:pt x="-574522" y="2229335"/>
                        </a:cubicBezTo>
                        <a:cubicBezTo>
                          <a:pt x="-527223" y="2229545"/>
                          <a:pt x="-501053" y="2261228"/>
                          <a:pt x="-502442" y="2295145"/>
                        </a:cubicBezTo>
                        <a:close/>
                      </a:path>
                      <a:path w="4905828" h="2369157" fill="none" stroke="0" extrusionOk="0">
                        <a:moveTo>
                          <a:pt x="-116901" y="2180157"/>
                        </a:moveTo>
                        <a:cubicBezTo>
                          <a:pt x="-126495" y="2245582"/>
                          <a:pt x="-199121" y="2313759"/>
                          <a:pt x="-261062" y="2311777"/>
                        </a:cubicBezTo>
                        <a:cubicBezTo>
                          <a:pt x="-344619" y="2281974"/>
                          <a:pt x="-416712" y="2227932"/>
                          <a:pt x="-405222" y="2180157"/>
                        </a:cubicBezTo>
                        <a:cubicBezTo>
                          <a:pt x="-414789" y="2130564"/>
                          <a:pt x="-340179" y="2061923"/>
                          <a:pt x="-261062" y="2048537"/>
                        </a:cubicBezTo>
                        <a:cubicBezTo>
                          <a:pt x="-181818" y="2037892"/>
                          <a:pt x="-112981" y="2106241"/>
                          <a:pt x="-116901" y="2180157"/>
                        </a:cubicBezTo>
                        <a:close/>
                      </a:path>
                      <a:path w="4905828" h="2369157" fill="none" stroke="0" extrusionOk="0">
                        <a:moveTo>
                          <a:pt x="402405" y="2016099"/>
                        </a:moveTo>
                        <a:cubicBezTo>
                          <a:pt x="398720" y="2145093"/>
                          <a:pt x="317499" y="2203293"/>
                          <a:pt x="186165" y="2213529"/>
                        </a:cubicBezTo>
                        <a:cubicBezTo>
                          <a:pt x="38949" y="2217848"/>
                          <a:pt x="-21635" y="2116327"/>
                          <a:pt x="-30076" y="2016099"/>
                        </a:cubicBezTo>
                        <a:cubicBezTo>
                          <a:pt x="-35524" y="1912837"/>
                          <a:pt x="75578" y="1796412"/>
                          <a:pt x="186165" y="1818669"/>
                        </a:cubicBezTo>
                        <a:cubicBezTo>
                          <a:pt x="326028" y="1801946"/>
                          <a:pt x="410708" y="1931663"/>
                          <a:pt x="402405" y="2016099"/>
                        </a:cubicBezTo>
                        <a:close/>
                      </a:path>
                      <a:path w="4905828" h="2369157" fill="none" stroke="0" extrusionOk="0">
                        <a:moveTo>
                          <a:pt x="532940" y="1435588"/>
                        </a:moveTo>
                        <a:cubicBezTo>
                          <a:pt x="432405" y="1452177"/>
                          <a:pt x="318756" y="1435919"/>
                          <a:pt x="245291" y="1391879"/>
                        </a:cubicBezTo>
                        <a:moveTo>
                          <a:pt x="786748" y="1913916"/>
                        </a:moveTo>
                        <a:cubicBezTo>
                          <a:pt x="747405" y="1929064"/>
                          <a:pt x="701782" y="1930486"/>
                          <a:pt x="660923" y="1934811"/>
                        </a:cubicBezTo>
                        <a:moveTo>
                          <a:pt x="1871254" y="2143758"/>
                        </a:moveTo>
                        <a:cubicBezTo>
                          <a:pt x="1843846" y="2115159"/>
                          <a:pt x="1806583" y="2072607"/>
                          <a:pt x="1795395" y="2048333"/>
                        </a:cubicBezTo>
                        <a:moveTo>
                          <a:pt x="3273617" y="1905800"/>
                        </a:moveTo>
                        <a:cubicBezTo>
                          <a:pt x="3269702" y="1944687"/>
                          <a:pt x="3254642" y="1972716"/>
                          <a:pt x="3243296" y="2010492"/>
                        </a:cubicBezTo>
                        <a:moveTo>
                          <a:pt x="3875716" y="1258834"/>
                        </a:moveTo>
                        <a:cubicBezTo>
                          <a:pt x="4103871" y="1326145"/>
                          <a:pt x="4226544" y="1544713"/>
                          <a:pt x="4244903" y="1650183"/>
                        </a:cubicBezTo>
                        <a:moveTo>
                          <a:pt x="4746615" y="842037"/>
                        </a:moveTo>
                        <a:cubicBezTo>
                          <a:pt x="4712569" y="920990"/>
                          <a:pt x="4658099" y="946546"/>
                          <a:pt x="4582179" y="988793"/>
                        </a:cubicBezTo>
                        <a:moveTo>
                          <a:pt x="4352104" y="297570"/>
                        </a:moveTo>
                        <a:cubicBezTo>
                          <a:pt x="4361361" y="323769"/>
                          <a:pt x="4363287" y="344059"/>
                          <a:pt x="4360735" y="366890"/>
                        </a:cubicBezTo>
                        <a:moveTo>
                          <a:pt x="3302121" y="216733"/>
                        </a:moveTo>
                        <a:cubicBezTo>
                          <a:pt x="3328335" y="189214"/>
                          <a:pt x="3346476" y="153271"/>
                          <a:pt x="3386383" y="128329"/>
                        </a:cubicBezTo>
                        <a:moveTo>
                          <a:pt x="2514350" y="258852"/>
                        </a:moveTo>
                        <a:cubicBezTo>
                          <a:pt x="2530776" y="229851"/>
                          <a:pt x="2536774" y="205207"/>
                          <a:pt x="2555118" y="182622"/>
                        </a:cubicBezTo>
                        <a:moveTo>
                          <a:pt x="1589850" y="284737"/>
                        </a:moveTo>
                        <a:cubicBezTo>
                          <a:pt x="1641010" y="305827"/>
                          <a:pt x="1689389" y="340327"/>
                          <a:pt x="1737479" y="358664"/>
                        </a:cubicBezTo>
                        <a:moveTo>
                          <a:pt x="468665" y="865893"/>
                        </a:moveTo>
                        <a:cubicBezTo>
                          <a:pt x="457972" y="843575"/>
                          <a:pt x="447830" y="815356"/>
                          <a:pt x="442886" y="788073"/>
                        </a:cubicBezTo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ròng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ròng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5008DC-10C0-585E-B491-E9E5ECF9337B}"/>
              </a:ext>
            </a:extLst>
          </p:cNvPr>
          <p:cNvSpPr/>
          <p:nvPr/>
        </p:nvSpPr>
        <p:spPr>
          <a:xfrm>
            <a:off x="91817" y="6027959"/>
            <a:ext cx="195824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E265CC-5FDD-2F1D-B0C2-7521F8D4D7D4}"/>
              </a:ext>
            </a:extLst>
          </p:cNvPr>
          <p:cNvSpPr/>
          <p:nvPr/>
        </p:nvSpPr>
        <p:spPr>
          <a:xfrm>
            <a:off x="2501117" y="6027959"/>
            <a:ext cx="1613683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F98D34-ED85-11EE-8EA8-E0DEDE27EC84}"/>
              </a:ext>
            </a:extLst>
          </p:cNvPr>
          <p:cNvSpPr/>
          <p:nvPr/>
        </p:nvSpPr>
        <p:spPr>
          <a:xfrm>
            <a:off x="4565857" y="6048719"/>
            <a:ext cx="2492352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0C5B9FB-1C0C-4296-FF68-A5C35C78E037}"/>
              </a:ext>
            </a:extLst>
          </p:cNvPr>
          <p:cNvSpPr/>
          <p:nvPr/>
        </p:nvSpPr>
        <p:spPr>
          <a:xfrm>
            <a:off x="7509266" y="6027958"/>
            <a:ext cx="2889376" cy="71845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ròng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ròng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06B319-688D-4ACF-BD3B-3067DD8FC0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1815" y="1110176"/>
            <a:ext cx="663911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D40B417-1FB1-7E77-7792-B1F866C49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7FE2F7A2-1167-32E2-771E-CDA283689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25922"/>
            <a:ext cx="2821065" cy="208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46125E-17A5-4A2B-8D1A-AA180E611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2834" y="1354339"/>
            <a:ext cx="696833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A3736F03-0B17-BE56-82B2-8A90DB3F1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696AC51A-6B15-4465-84BD-F8D8CD0D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2" y="395382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F194496-5406-4EDD-A864-5FB70869AB97}"/>
              </a:ext>
            </a:extLst>
          </p:cNvPr>
          <p:cNvSpPr/>
          <p:nvPr/>
        </p:nvSpPr>
        <p:spPr>
          <a:xfrm>
            <a:off x="816441" y="1095269"/>
            <a:ext cx="10146312" cy="583809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2050" name="Picture 2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6153A0B4-F57B-4B54-86C0-9A616CB29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1516" r="28253" b="23396"/>
          <a:stretch/>
        </p:blipFill>
        <p:spPr bwMode="auto">
          <a:xfrm>
            <a:off x="2836737" y="1244673"/>
            <a:ext cx="7489204" cy="55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26110EA-EBA6-44DE-86B2-39AADD13BD00}"/>
              </a:ext>
            </a:extLst>
          </p:cNvPr>
          <p:cNvGrpSpPr/>
          <p:nvPr/>
        </p:nvGrpSpPr>
        <p:grpSpPr>
          <a:xfrm>
            <a:off x="1108361" y="1841522"/>
            <a:ext cx="2997784" cy="1754326"/>
            <a:chOff x="927633" y="4245694"/>
            <a:chExt cx="2997784" cy="17543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28CBB3-0C97-4A85-BA6E-351367C46EC5}"/>
                </a:ext>
              </a:extLst>
            </p:cNvPr>
            <p:cNvSpPr/>
            <p:nvPr/>
          </p:nvSpPr>
          <p:spPr>
            <a:xfrm>
              <a:off x="2747478" y="4298989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18139A-451E-4974-9112-DD46502271E2}"/>
                </a:ext>
              </a:extLst>
            </p:cNvPr>
            <p:cNvSpPr/>
            <p:nvPr/>
          </p:nvSpPr>
          <p:spPr>
            <a:xfrm>
              <a:off x="3347517" y="4306741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9200713-C0E4-453B-B331-B39AE46CF59E}"/>
                </a:ext>
              </a:extLst>
            </p:cNvPr>
            <p:cNvSpPr/>
            <p:nvPr/>
          </p:nvSpPr>
          <p:spPr>
            <a:xfrm>
              <a:off x="1849212" y="4441515"/>
              <a:ext cx="733850" cy="31539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91D612-FD08-4B30-AC8B-337151EA6933}"/>
                </a:ext>
              </a:extLst>
            </p:cNvPr>
            <p:cNvSpPr txBox="1"/>
            <p:nvPr/>
          </p:nvSpPr>
          <p:spPr>
            <a:xfrm>
              <a:off x="927633" y="4245694"/>
              <a:ext cx="1482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Lùi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 ô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70272CF-48E2-4877-BA9F-83B6947CC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1224" y="-48268"/>
            <a:ext cx="7434717" cy="1325563"/>
          </a:xfrm>
        </p:spPr>
        <p:txBody>
          <a:bodyPr>
            <a:normAutofit/>
          </a:bodyPr>
          <a:lstStyle/>
          <a:p>
            <a:r>
              <a:rPr lang="en-US" sz="7200" b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iCiel Ciaobella" pitchFamily="50" charset="0"/>
              </a:rPr>
              <a:t>Lưu ý khi trình bày</a:t>
            </a:r>
          </a:p>
        </p:txBody>
      </p:sp>
      <p:pic>
        <p:nvPicPr>
          <p:cNvPr id="1028" name="Picture 4" descr="Student Writing (#4) | Free SVG">
            <a:extLst>
              <a:ext uri="{FF2B5EF4-FFF2-40B4-BE49-F238E27FC236}">
                <a16:creationId xmlns:a16="http://schemas.microsoft.com/office/drawing/2014/main" id="{C97F0956-E81D-4043-ACFB-9031EFD5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56" y="4162621"/>
            <a:ext cx="2784369" cy="27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ent Writing (#3) | Free SVG">
            <a:extLst>
              <a:ext uri="{FF2B5EF4-FFF2-40B4-BE49-F238E27FC236}">
                <a16:creationId xmlns:a16="http://schemas.microsoft.com/office/drawing/2014/main" id="{5569EB8A-CDCD-4AF4-AC75-BDD58F30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5" y="4139316"/>
            <a:ext cx="2687093" cy="26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661415-C7C4-4581-99B8-A4CFEEF9D960}"/>
              </a:ext>
            </a:extLst>
          </p:cNvPr>
          <p:cNvSpPr txBox="1"/>
          <p:nvPr/>
        </p:nvSpPr>
        <p:spPr>
          <a:xfrm>
            <a:off x="4105275" y="2190750"/>
            <a:ext cx="4991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 ǟuộng, vườn tược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2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CF7FD275-D86F-ECCC-E25B-166E951214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4C3B4B-E2BA-4144-B388-21A1B8836167}"/>
              </a:ext>
            </a:extLst>
          </p:cNvPr>
          <p:cNvSpPr/>
          <p:nvPr/>
        </p:nvSpPr>
        <p:spPr>
          <a:xfrm>
            <a:off x="1016182" y="1041763"/>
            <a:ext cx="10355380" cy="5580978"/>
          </a:xfrm>
          <a:prstGeom prst="roundRect">
            <a:avLst/>
          </a:prstGeom>
          <a:solidFill>
            <a:srgbClr val="FFFFFF">
              <a:alpha val="89804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591F017-7403-4736-8033-308F155916BA}"/>
              </a:ext>
            </a:extLst>
          </p:cNvPr>
          <p:cNvSpPr/>
          <p:nvPr/>
        </p:nvSpPr>
        <p:spPr>
          <a:xfrm>
            <a:off x="2276202" y="301535"/>
            <a:ext cx="8425847" cy="1436913"/>
          </a:xfrm>
          <a:prstGeom prst="roundRect">
            <a:avLst>
              <a:gd name="adj" fmla="val 29394"/>
            </a:avLst>
          </a:prstGeom>
          <a:solidFill>
            <a:srgbClr val="F4B183">
              <a:alpha val="9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107292-A81C-4302-BB43-5E916672A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162" y="357209"/>
            <a:ext cx="7790403" cy="1325563"/>
          </a:xfrm>
        </p:spPr>
        <p:txBody>
          <a:bodyPr>
            <a:noAutofit/>
          </a:bodyPr>
          <a:lstStyle/>
          <a:p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Lưu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tư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Những tư thế ngồi giúp tăng chiều cao cho trẻ và phát triển tốt">
            <a:extLst>
              <a:ext uri="{FF2B5EF4-FFF2-40B4-BE49-F238E27FC236}">
                <a16:creationId xmlns:a16="http://schemas.microsoft.com/office/drawing/2014/main" id="{9BFA1B83-6E17-4FEF-B4A5-810E9D020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9" y="1965223"/>
            <a:ext cx="3629537" cy="27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ạy con cách cầm bút đúng và viết chữ đẹp chỉ với 6 bước">
            <a:extLst>
              <a:ext uri="{FF2B5EF4-FFF2-40B4-BE49-F238E27FC236}">
                <a16:creationId xmlns:a16="http://schemas.microsoft.com/office/drawing/2014/main" id="{88E15611-8426-44E2-8BFB-BCDB001C9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128" y="3682850"/>
            <a:ext cx="2541485" cy="13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ọc trực tuyến Tuần 23 - Khối 7 | THCS Chi Lăng">
            <a:extLst>
              <a:ext uri="{FF2B5EF4-FFF2-40B4-BE49-F238E27FC236}">
                <a16:creationId xmlns:a16="http://schemas.microsoft.com/office/drawing/2014/main" id="{B2895858-FB11-40FF-9F95-406C61FC7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69" y="235259"/>
            <a:ext cx="1926227" cy="165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1D969-A058-4B4C-8A07-D4F298496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2025" y="1944727"/>
            <a:ext cx="2518835" cy="6619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lưng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02AC081-3695-47A1-85B6-96781D11F407}"/>
              </a:ext>
            </a:extLst>
          </p:cNvPr>
          <p:cNvSpPr/>
          <p:nvPr/>
        </p:nvSpPr>
        <p:spPr>
          <a:xfrm rot="2457776">
            <a:off x="4402905" y="2621215"/>
            <a:ext cx="224366" cy="50584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97EDBE5-5CAE-4CD1-9E52-FE4BBF6DF5F9}"/>
              </a:ext>
            </a:extLst>
          </p:cNvPr>
          <p:cNvSpPr/>
          <p:nvPr/>
        </p:nvSpPr>
        <p:spPr>
          <a:xfrm flipH="1">
            <a:off x="5849659" y="1991182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49EAD9-7059-45A4-B017-8F65A07CDBF4}"/>
              </a:ext>
            </a:extLst>
          </p:cNvPr>
          <p:cNvSpPr/>
          <p:nvPr/>
        </p:nvSpPr>
        <p:spPr>
          <a:xfrm>
            <a:off x="5875020" y="2085468"/>
            <a:ext cx="306209" cy="337532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E8EEEA-2C8B-4D90-B7EB-C221F531E8A4}"/>
              </a:ext>
            </a:extLst>
          </p:cNvPr>
          <p:cNvGrpSpPr/>
          <p:nvPr/>
        </p:nvGrpSpPr>
        <p:grpSpPr>
          <a:xfrm>
            <a:off x="1398322" y="4020875"/>
            <a:ext cx="4179950" cy="1141677"/>
            <a:chOff x="1398322" y="4020875"/>
            <a:chExt cx="4179950" cy="114167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3DE32B9-F281-4589-8A55-A5D608C033EE}"/>
                </a:ext>
              </a:extLst>
            </p:cNvPr>
            <p:cNvGrpSpPr/>
            <p:nvPr/>
          </p:nvGrpSpPr>
          <p:grpSpPr>
            <a:xfrm>
              <a:off x="1398322" y="4020875"/>
              <a:ext cx="3873741" cy="1141677"/>
              <a:chOff x="1398322" y="4020875"/>
              <a:chExt cx="3873741" cy="1141677"/>
            </a:xfrm>
          </p:grpSpPr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463BC23-1D26-4A80-8823-D53A33A3FD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398322" y="4500574"/>
                <a:ext cx="3873741" cy="66197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Chân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đặt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đúng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vị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trí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Arrow: Down 12">
                <a:extLst>
                  <a:ext uri="{FF2B5EF4-FFF2-40B4-BE49-F238E27FC236}">
                    <a16:creationId xmlns:a16="http://schemas.microsoft.com/office/drawing/2014/main" id="{8479F42F-F21C-40A6-B115-7EA835B378C3}"/>
                  </a:ext>
                </a:extLst>
              </p:cNvPr>
              <p:cNvSpPr/>
              <p:nvPr/>
            </p:nvSpPr>
            <p:spPr>
              <a:xfrm rot="13342322">
                <a:off x="3317987" y="4020875"/>
                <a:ext cx="224366" cy="505848"/>
              </a:xfrm>
              <a:prstGeom prst="downArrow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9EC1DD9-CB2C-41B4-800A-F0C628992581}"/>
                </a:ext>
              </a:extLst>
            </p:cNvPr>
            <p:cNvSpPr/>
            <p:nvPr/>
          </p:nvSpPr>
          <p:spPr>
            <a:xfrm>
              <a:off x="5272063" y="464433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599F1B5-F959-4250-8B77-2A228A1B75FB}"/>
              </a:ext>
            </a:extLst>
          </p:cNvPr>
          <p:cNvGrpSpPr/>
          <p:nvPr/>
        </p:nvGrpSpPr>
        <p:grpSpPr>
          <a:xfrm>
            <a:off x="6032335" y="4832751"/>
            <a:ext cx="1949630" cy="1473352"/>
            <a:chOff x="6032335" y="4832751"/>
            <a:chExt cx="1949630" cy="1473352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39A3538F-08BD-40E8-A7B5-1A140BAD137A}"/>
                </a:ext>
              </a:extLst>
            </p:cNvPr>
            <p:cNvSpPr txBox="1">
              <a:spLocks/>
            </p:cNvSpPr>
            <p:nvPr/>
          </p:nvSpPr>
          <p:spPr>
            <a:xfrm>
              <a:off x="6032335" y="5389021"/>
              <a:ext cx="1643421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tay cầm viết</a:t>
              </a:r>
            </a:p>
          </p:txBody>
        </p:sp>
        <p:sp>
          <p:nvSpPr>
            <p:cNvPr id="15" name="Arrow: Down 14">
              <a:extLst>
                <a:ext uri="{FF2B5EF4-FFF2-40B4-BE49-F238E27FC236}">
                  <a16:creationId xmlns:a16="http://schemas.microsoft.com/office/drawing/2014/main" id="{16810AF2-2ED6-48E3-826A-CD7D0A275DAE}"/>
                </a:ext>
              </a:extLst>
            </p:cNvPr>
            <p:cNvSpPr/>
            <p:nvPr/>
          </p:nvSpPr>
          <p:spPr>
            <a:xfrm rot="13342322">
              <a:off x="7541499" y="4832751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E303A19A-B365-4928-BED8-7835FEAA919B}"/>
                </a:ext>
              </a:extLst>
            </p:cNvPr>
            <p:cNvSpPr/>
            <p:nvPr/>
          </p:nvSpPr>
          <p:spPr>
            <a:xfrm>
              <a:off x="7675756" y="5845803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1657B8F-4402-4C53-A204-A7920E1C5409}"/>
              </a:ext>
            </a:extLst>
          </p:cNvPr>
          <p:cNvGrpSpPr/>
          <p:nvPr/>
        </p:nvGrpSpPr>
        <p:grpSpPr>
          <a:xfrm>
            <a:off x="8773315" y="4725379"/>
            <a:ext cx="2614546" cy="1549399"/>
            <a:chOff x="8773315" y="4725379"/>
            <a:chExt cx="2614546" cy="1549399"/>
          </a:xfrm>
        </p:grpSpPr>
        <p:sp>
          <p:nvSpPr>
            <p:cNvPr id="14" name="Content Placeholder 2">
              <a:extLst>
                <a:ext uri="{FF2B5EF4-FFF2-40B4-BE49-F238E27FC236}">
                  <a16:creationId xmlns:a16="http://schemas.microsoft.com/office/drawing/2014/main" id="{3F0CC077-399E-40FC-82E9-EF6DD48106B6}"/>
                </a:ext>
              </a:extLst>
            </p:cNvPr>
            <p:cNvSpPr txBox="1">
              <a:spLocks/>
            </p:cNvSpPr>
            <p:nvPr/>
          </p:nvSpPr>
          <p:spPr>
            <a:xfrm>
              <a:off x="8773315" y="5357696"/>
              <a:ext cx="2614546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 tay giữ trang vở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7BBB3473-59DD-4A6B-9FDB-95BE9D58CA92}"/>
                </a:ext>
              </a:extLst>
            </p:cNvPr>
            <p:cNvSpPr/>
            <p:nvPr/>
          </p:nvSpPr>
          <p:spPr>
            <a:xfrm rot="7942322">
              <a:off x="9870104" y="4584638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4222194-AB38-43B0-BA9C-ADBBC6611922}"/>
                </a:ext>
              </a:extLst>
            </p:cNvPr>
            <p:cNvSpPr/>
            <p:nvPr/>
          </p:nvSpPr>
          <p:spPr>
            <a:xfrm>
              <a:off x="10726545" y="5804338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ABE71B6-F710-480C-9F7C-3AC3880B64B3}"/>
              </a:ext>
            </a:extLst>
          </p:cNvPr>
          <p:cNvGrpSpPr/>
          <p:nvPr/>
        </p:nvGrpSpPr>
        <p:grpSpPr>
          <a:xfrm>
            <a:off x="7576111" y="2402955"/>
            <a:ext cx="3795451" cy="1466865"/>
            <a:chOff x="7576111" y="2402955"/>
            <a:chExt cx="3795451" cy="1466865"/>
          </a:xfrm>
        </p:grpSpPr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8448A71F-F887-430D-854F-710EA0B57AF7}"/>
                </a:ext>
              </a:extLst>
            </p:cNvPr>
            <p:cNvSpPr txBox="1">
              <a:spLocks/>
            </p:cNvSpPr>
            <p:nvPr/>
          </p:nvSpPr>
          <p:spPr>
            <a:xfrm>
              <a:off x="7576111" y="2402955"/>
              <a:ext cx="3795451" cy="12361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25 – 30cm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6CB6B07A-BDAA-4D6C-B307-667B295F9EB8}"/>
                </a:ext>
              </a:extLst>
            </p:cNvPr>
            <p:cNvSpPr/>
            <p:nvPr/>
          </p:nvSpPr>
          <p:spPr>
            <a:xfrm>
              <a:off x="8912864" y="3429000"/>
              <a:ext cx="190544" cy="44082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955A9051-530B-433A-B28C-8ED172F2243F}"/>
                </a:ext>
              </a:extLst>
            </p:cNvPr>
            <p:cNvSpPr/>
            <p:nvPr/>
          </p:nvSpPr>
          <p:spPr>
            <a:xfrm>
              <a:off x="10726545" y="3021020"/>
              <a:ext cx="306209" cy="337532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921EADA-B054-4AC5-BEC3-A8B0836476EA}"/>
              </a:ext>
            </a:extLst>
          </p:cNvPr>
          <p:cNvSpPr/>
          <p:nvPr/>
        </p:nvSpPr>
        <p:spPr>
          <a:xfrm flipH="1">
            <a:off x="5247568" y="4531768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3C28932-419C-4763-A26F-EA4E14EAFE8F}"/>
              </a:ext>
            </a:extLst>
          </p:cNvPr>
          <p:cNvSpPr/>
          <p:nvPr/>
        </p:nvSpPr>
        <p:spPr>
          <a:xfrm flipH="1">
            <a:off x="10737714" y="2913884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CC22E735-90DE-40F7-838B-F78081350E24}"/>
              </a:ext>
            </a:extLst>
          </p:cNvPr>
          <p:cNvSpPr/>
          <p:nvPr/>
        </p:nvSpPr>
        <p:spPr>
          <a:xfrm flipH="1">
            <a:off x="7675756" y="5726820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9AA368C-ABEC-4DE6-ADA6-AF2B835537A0}"/>
              </a:ext>
            </a:extLst>
          </p:cNvPr>
          <p:cNvSpPr/>
          <p:nvPr/>
        </p:nvSpPr>
        <p:spPr>
          <a:xfrm flipH="1">
            <a:off x="10702050" y="5685921"/>
            <a:ext cx="355198" cy="449581"/>
          </a:xfrm>
          <a:custGeom>
            <a:avLst/>
            <a:gdLst>
              <a:gd name="connsiteX0" fmla="*/ 296824 w 1368444"/>
              <a:gd name="connsiteY0" fmla="*/ 0 h 1676400"/>
              <a:gd name="connsiteX1" fmla="*/ 0 w 1368444"/>
              <a:gd name="connsiteY1" fmla="*/ 0 h 1676400"/>
              <a:gd name="connsiteX2" fmla="*/ 530744 w 1368444"/>
              <a:gd name="connsiteY2" fmla="*/ 1676400 h 1676400"/>
              <a:gd name="connsiteX3" fmla="*/ 540876 w 1368444"/>
              <a:gd name="connsiteY3" fmla="*/ 1676400 h 1676400"/>
              <a:gd name="connsiteX4" fmla="*/ 827568 w 1368444"/>
              <a:gd name="connsiteY4" fmla="*/ 1676400 h 1676400"/>
              <a:gd name="connsiteX5" fmla="*/ 859420 w 1368444"/>
              <a:gd name="connsiteY5" fmla="*/ 1676400 h 1676400"/>
              <a:gd name="connsiteX6" fmla="*/ 1368444 w 1368444"/>
              <a:gd name="connsiteY6" fmla="*/ 882699 h 1676400"/>
              <a:gd name="connsiteX7" fmla="*/ 1049900 w 1368444"/>
              <a:gd name="connsiteY7" fmla="*/ 882699 h 1676400"/>
              <a:gd name="connsiteX8" fmla="*/ 732816 w 1368444"/>
              <a:gd name="connsiteY8" fmla="*/ 137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8444" h="1676400">
                <a:moveTo>
                  <a:pt x="296824" y="0"/>
                </a:moveTo>
                <a:lnTo>
                  <a:pt x="0" y="0"/>
                </a:lnTo>
                <a:lnTo>
                  <a:pt x="530744" y="1676400"/>
                </a:lnTo>
                <a:lnTo>
                  <a:pt x="540876" y="1676400"/>
                </a:lnTo>
                <a:lnTo>
                  <a:pt x="827568" y="1676400"/>
                </a:lnTo>
                <a:lnTo>
                  <a:pt x="859420" y="1676400"/>
                </a:lnTo>
                <a:lnTo>
                  <a:pt x="1368444" y="882699"/>
                </a:lnTo>
                <a:lnTo>
                  <a:pt x="1049900" y="882699"/>
                </a:lnTo>
                <a:lnTo>
                  <a:pt x="732816" y="1377116"/>
                </a:lnTo>
                <a:close/>
              </a:path>
            </a:pathLst>
          </a:custGeom>
          <a:solidFill>
            <a:srgbClr val="558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B1BFC5A-0848-4FC2-9BCF-D9DB78BA4E67}"/>
              </a:ext>
            </a:extLst>
          </p:cNvPr>
          <p:cNvCxnSpPr>
            <a:cxnSpLocks/>
          </p:cNvCxnSpPr>
          <p:nvPr/>
        </p:nvCxnSpPr>
        <p:spPr>
          <a:xfrm flipH="1">
            <a:off x="5578272" y="1738448"/>
            <a:ext cx="1357702" cy="48842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row: Down 30">
            <a:extLst>
              <a:ext uri="{FF2B5EF4-FFF2-40B4-BE49-F238E27FC236}">
                <a16:creationId xmlns:a16="http://schemas.microsoft.com/office/drawing/2014/main" id="{D52A124D-B79C-488D-A205-86193D99F22E}"/>
              </a:ext>
            </a:extLst>
          </p:cNvPr>
          <p:cNvSpPr/>
          <p:nvPr/>
        </p:nvSpPr>
        <p:spPr>
          <a:xfrm rot="16200000">
            <a:off x="6255232" y="3438509"/>
            <a:ext cx="378482" cy="69694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19" grpId="0" animBg="1"/>
      <p:bldP spid="23" grpId="0" animBg="1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sandy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C381CAC2-A485-43E7-82A6-5ACAF87FB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" r="62104" b="7999"/>
          <a:stretch>
            <a:fillRect/>
          </a:stretch>
        </p:blipFill>
        <p:spPr>
          <a:xfrm>
            <a:off x="-1154289" y="2746622"/>
            <a:ext cx="3984978" cy="4094936"/>
          </a:xfrm>
          <a:custGeom>
            <a:avLst/>
            <a:gdLst>
              <a:gd name="connsiteX0" fmla="*/ 1770209 w 3984978"/>
              <a:gd name="connsiteY0" fmla="*/ 586 h 4094936"/>
              <a:gd name="connsiteX1" fmla="*/ 3984978 w 3984978"/>
              <a:gd name="connsiteY1" fmla="*/ 2025384 h 4094936"/>
              <a:gd name="connsiteX2" fmla="*/ 1799589 w 3984978"/>
              <a:gd name="connsiteY2" fmla="*/ 4094114 h 4094936"/>
              <a:gd name="connsiteX3" fmla="*/ 17 w 3984978"/>
              <a:gd name="connsiteY3" fmla="*/ 1840746 h 4094936"/>
              <a:gd name="connsiteX4" fmla="*/ 1770209 w 3984978"/>
              <a:gd name="connsiteY4" fmla="*/ 586 h 4094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84978" h="4094936">
                <a:moveTo>
                  <a:pt x="1770209" y="586"/>
                </a:moveTo>
                <a:cubicBezTo>
                  <a:pt x="2434369" y="31358"/>
                  <a:pt x="3984978" y="761542"/>
                  <a:pt x="3984978" y="2025384"/>
                </a:cubicBezTo>
                <a:cubicBezTo>
                  <a:pt x="3984978" y="3289226"/>
                  <a:pt x="2463749" y="4124887"/>
                  <a:pt x="1799589" y="4094114"/>
                </a:cubicBezTo>
                <a:cubicBezTo>
                  <a:pt x="1135429" y="4063342"/>
                  <a:pt x="4913" y="2523000"/>
                  <a:pt x="17" y="1840746"/>
                </a:cubicBezTo>
                <a:cubicBezTo>
                  <a:pt x="-4880" y="1158491"/>
                  <a:pt x="1106049" y="-30187"/>
                  <a:pt x="1770209" y="586"/>
                </a:cubicBezTo>
                <a:close/>
              </a:path>
            </a:pathLst>
          </a:custGeom>
        </p:spPr>
      </p:pic>
      <p:pic>
        <p:nvPicPr>
          <p:cNvPr id="21" name="Picture 20" descr="A sandy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07A15635-538D-4252-AF2B-C39EF5314A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7" t="1329" r="1111" b="3621"/>
          <a:stretch>
            <a:fillRect/>
          </a:stretch>
        </p:blipFill>
        <p:spPr>
          <a:xfrm>
            <a:off x="7331379" y="356799"/>
            <a:ext cx="4725155" cy="4779646"/>
          </a:xfrm>
          <a:custGeom>
            <a:avLst/>
            <a:gdLst>
              <a:gd name="connsiteX0" fmla="*/ 3132314 w 5272029"/>
              <a:gd name="connsiteY0" fmla="*/ 749 h 5332827"/>
              <a:gd name="connsiteX1" fmla="*/ 5272029 w 5272029"/>
              <a:gd name="connsiteY1" fmla="*/ 2764580 h 5332827"/>
              <a:gd name="connsiteX2" fmla="*/ 2692517 w 5272029"/>
              <a:gd name="connsiteY2" fmla="*/ 5332804 h 5332827"/>
              <a:gd name="connsiteX3" fmla="*/ 117 w 5272029"/>
              <a:gd name="connsiteY3" fmla="*/ 2730714 h 5332827"/>
              <a:gd name="connsiteX4" fmla="*/ 2794117 w 5272029"/>
              <a:gd name="connsiteY4" fmla="*/ 27024 h 5332827"/>
              <a:gd name="connsiteX5" fmla="*/ 3132314 w 5272029"/>
              <a:gd name="connsiteY5" fmla="*/ 749 h 5332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2029" h="5332827">
                <a:moveTo>
                  <a:pt x="3132314" y="749"/>
                </a:moveTo>
                <a:cubicBezTo>
                  <a:pt x="4749477" y="-36357"/>
                  <a:pt x="5272029" y="1312094"/>
                  <a:pt x="5272029" y="2764580"/>
                </a:cubicBezTo>
                <a:cubicBezTo>
                  <a:pt x="5272029" y="4313899"/>
                  <a:pt x="3571169" y="5338448"/>
                  <a:pt x="2692517" y="5332804"/>
                </a:cubicBezTo>
                <a:cubicBezTo>
                  <a:pt x="1813865" y="5327160"/>
                  <a:pt x="-16816" y="3615011"/>
                  <a:pt x="117" y="2730714"/>
                </a:cubicBezTo>
                <a:cubicBezTo>
                  <a:pt x="17050" y="1846417"/>
                  <a:pt x="910753" y="269736"/>
                  <a:pt x="2794117" y="27024"/>
                </a:cubicBezTo>
                <a:cubicBezTo>
                  <a:pt x="2911827" y="11855"/>
                  <a:pt x="3024503" y="3223"/>
                  <a:pt x="3132314" y="749"/>
                </a:cubicBezTo>
                <a:close/>
              </a:path>
            </a:pathLst>
          </a:cu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4F462AB0-1593-43D6-A22C-9BF288BDAEC6}"/>
              </a:ext>
            </a:extLst>
          </p:cNvPr>
          <p:cNvSpPr/>
          <p:nvPr/>
        </p:nvSpPr>
        <p:spPr>
          <a:xfrm>
            <a:off x="7556115" y="196140"/>
            <a:ext cx="4832686" cy="4763956"/>
          </a:xfrm>
          <a:custGeom>
            <a:avLst/>
            <a:gdLst>
              <a:gd name="connsiteX0" fmla="*/ 0 w 5034844"/>
              <a:gd name="connsiteY0" fmla="*/ 2517422 h 5034844"/>
              <a:gd name="connsiteX1" fmla="*/ 2517422 w 5034844"/>
              <a:gd name="connsiteY1" fmla="*/ 0 h 5034844"/>
              <a:gd name="connsiteX2" fmla="*/ 5034844 w 5034844"/>
              <a:gd name="connsiteY2" fmla="*/ 2517422 h 5034844"/>
              <a:gd name="connsiteX3" fmla="*/ 2517422 w 5034844"/>
              <a:gd name="connsiteY3" fmla="*/ 5034844 h 5034844"/>
              <a:gd name="connsiteX4" fmla="*/ 0 w 5034844"/>
              <a:gd name="connsiteY4" fmla="*/ 2517422 h 5034844"/>
              <a:gd name="connsiteX0" fmla="*/ 0 w 4831644"/>
              <a:gd name="connsiteY0" fmla="*/ 2528713 h 5034848"/>
              <a:gd name="connsiteX1" fmla="*/ 2314222 w 4831644"/>
              <a:gd name="connsiteY1" fmla="*/ 2 h 5034848"/>
              <a:gd name="connsiteX2" fmla="*/ 4831644 w 4831644"/>
              <a:gd name="connsiteY2" fmla="*/ 2517424 h 5034848"/>
              <a:gd name="connsiteX3" fmla="*/ 2314222 w 4831644"/>
              <a:gd name="connsiteY3" fmla="*/ 5034846 h 5034848"/>
              <a:gd name="connsiteX4" fmla="*/ 0 w 4831644"/>
              <a:gd name="connsiteY4" fmla="*/ 2528713 h 5034848"/>
              <a:gd name="connsiteX0" fmla="*/ 1042 w 4832686"/>
              <a:gd name="connsiteY0" fmla="*/ 2257782 h 4763916"/>
              <a:gd name="connsiteX1" fmla="*/ 2597487 w 4832686"/>
              <a:gd name="connsiteY1" fmla="*/ 4 h 4763916"/>
              <a:gd name="connsiteX2" fmla="*/ 4832686 w 4832686"/>
              <a:gd name="connsiteY2" fmla="*/ 2246493 h 4763916"/>
              <a:gd name="connsiteX3" fmla="*/ 2315264 w 4832686"/>
              <a:gd name="connsiteY3" fmla="*/ 4763915 h 4763916"/>
              <a:gd name="connsiteX4" fmla="*/ 1042 w 4832686"/>
              <a:gd name="connsiteY4" fmla="*/ 2257782 h 4763916"/>
              <a:gd name="connsiteX0" fmla="*/ 1042 w 4832686"/>
              <a:gd name="connsiteY0" fmla="*/ 2257822 h 4763956"/>
              <a:gd name="connsiteX1" fmla="*/ 2597487 w 4832686"/>
              <a:gd name="connsiteY1" fmla="*/ 44 h 4763956"/>
              <a:gd name="connsiteX2" fmla="*/ 4832686 w 4832686"/>
              <a:gd name="connsiteY2" fmla="*/ 2246533 h 4763956"/>
              <a:gd name="connsiteX3" fmla="*/ 2315264 w 4832686"/>
              <a:gd name="connsiteY3" fmla="*/ 4763955 h 4763956"/>
              <a:gd name="connsiteX4" fmla="*/ 1042 w 4832686"/>
              <a:gd name="connsiteY4" fmla="*/ 2257822 h 476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32686" h="4763956">
                <a:moveTo>
                  <a:pt x="1042" y="2257822"/>
                </a:moveTo>
                <a:cubicBezTo>
                  <a:pt x="48079" y="1463837"/>
                  <a:pt x="1239058" y="-9364"/>
                  <a:pt x="2597487" y="44"/>
                </a:cubicBezTo>
                <a:cubicBezTo>
                  <a:pt x="3955916" y="9452"/>
                  <a:pt x="4832686" y="856199"/>
                  <a:pt x="4832686" y="2246533"/>
                </a:cubicBezTo>
                <a:cubicBezTo>
                  <a:pt x="4832686" y="3636867"/>
                  <a:pt x="3120538" y="4762074"/>
                  <a:pt x="2315264" y="4763955"/>
                </a:cubicBezTo>
                <a:cubicBezTo>
                  <a:pt x="1509990" y="4765836"/>
                  <a:pt x="-45995" y="3051807"/>
                  <a:pt x="1042" y="2257822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08134D-C69E-41CA-A4D7-5E2526C970D5}"/>
              </a:ext>
            </a:extLst>
          </p:cNvPr>
          <p:cNvGrpSpPr/>
          <p:nvPr/>
        </p:nvGrpSpPr>
        <p:grpSpPr>
          <a:xfrm>
            <a:off x="135465" y="16442"/>
            <a:ext cx="10237260" cy="1920306"/>
            <a:chOff x="2496877" y="266093"/>
            <a:chExt cx="10237260" cy="1920306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BAD2B38-9BF3-48E5-9FD5-DB05FD32E01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8" y="266093"/>
              <a:ext cx="10237259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9600" b="1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254000">
                    <a:solidFill>
                      <a:prstClr val="white"/>
                    </a:solidFill>
                    <a:prstDash val="solid"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kumimoji="0" lang="en-US" sz="9600" b="1" i="0" u="none" strike="noStrike" kern="1200" cap="none" spc="0" normalizeH="0" baseline="0" noProof="0" dirty="0">
                <a:ln w="2540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F9379F3-4E9E-40DD-9A33-0E4A5EF8B29B}"/>
                </a:ext>
              </a:extLst>
            </p:cNvPr>
            <p:cNvSpPr txBox="1">
              <a:spLocks/>
            </p:cNvSpPr>
            <p:nvPr/>
          </p:nvSpPr>
          <p:spPr>
            <a:xfrm>
              <a:off x="2496877" y="289506"/>
              <a:ext cx="9494309" cy="1896893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 err="1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Tiêu</a:t>
              </a:r>
              <a:r>
                <a:rPr kumimoji="0" lang="en-US" sz="9600" b="1" i="0" u="none" strike="noStrike" kern="1200" cap="none" spc="0" normalizeH="0" baseline="0" noProof="0" dirty="0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chí</a:t>
              </a:r>
              <a:r>
                <a:rPr kumimoji="0" lang="en-US" sz="9600" b="1" i="0" u="none" strike="noStrike" kern="1200" cap="none" spc="0" normalizeH="0" baseline="0" noProof="0" dirty="0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kumimoji="0" lang="en-US" sz="9600" b="1" i="0" u="none" strike="noStrike" kern="1200" cap="none" spc="0" normalizeH="0" baseline="0" noProof="0" dirty="0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9600" b="1" i="0" u="none" strike="noStrike" kern="1200" cap="none" spc="0" normalizeH="0" baseline="0" noProof="0" dirty="0" err="1">
                  <a:ln w="22225">
                    <a:solidFill>
                      <a:prstClr val="black">
                        <a:lumMod val="95000"/>
                        <a:lumOff val="5000"/>
                      </a:prstClr>
                    </a:solidFill>
                    <a:prstDash val="solid"/>
                  </a:ln>
                  <a:gradFill flip="none" rotWithShape="1">
                    <a:gsLst>
                      <a:gs pos="34000">
                        <a:srgbClr val="FFFF00"/>
                      </a:gs>
                      <a:gs pos="68000">
                        <a:srgbClr val="00C0C0"/>
                      </a:gs>
                      <a:gs pos="51000">
                        <a:srgbClr val="008E00"/>
                      </a:gs>
                      <a:gs pos="15000">
                        <a:srgbClr val="FF8E00"/>
                      </a:gs>
                      <a:gs pos="0">
                        <a:srgbClr val="FF0000"/>
                      </a:gs>
                      <a:gs pos="83000">
                        <a:srgbClr val="400098"/>
                      </a:gs>
                      <a:gs pos="100000">
                        <a:srgbClr val="8E008E"/>
                      </a:gs>
                    </a:gsLst>
                    <a:lin ang="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endParaRPr kumimoji="0" lang="en-US" sz="9600" b="1" i="0" u="none" strike="noStrike" kern="1200" cap="none" spc="0" normalizeH="0" baseline="0" noProof="0" dirty="0">
                <a:ln w="22225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gradFill flip="none" rotWithShape="1">
                  <a:gsLst>
                    <a:gs pos="34000">
                      <a:srgbClr val="FFFF00"/>
                    </a:gs>
                    <a:gs pos="68000">
                      <a:srgbClr val="00C0C0"/>
                    </a:gs>
                    <a:gs pos="51000">
                      <a:srgbClr val="008E00"/>
                    </a:gs>
                    <a:gs pos="15000">
                      <a:srgbClr val="FF8E00"/>
                    </a:gs>
                    <a:gs pos="0">
                      <a:srgbClr val="FF0000"/>
                    </a:gs>
                    <a:gs pos="83000">
                      <a:srgbClr val="400098"/>
                    </a:gs>
                    <a:gs pos="100000">
                      <a:srgbClr val="8E008E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D1AE0C7-FABD-44BC-8620-2376A2D3CC7D}"/>
              </a:ext>
            </a:extLst>
          </p:cNvPr>
          <p:cNvGrpSpPr/>
          <p:nvPr/>
        </p:nvGrpSpPr>
        <p:grpSpPr>
          <a:xfrm>
            <a:off x="1576923" y="2093033"/>
            <a:ext cx="7184851" cy="1534601"/>
            <a:chOff x="1576923" y="2093033"/>
            <a:chExt cx="7184851" cy="1534601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CD9B36FA-DA8B-4C1D-B89B-CACC9FD3F756}"/>
                </a:ext>
              </a:extLst>
            </p:cNvPr>
            <p:cNvSpPr/>
            <p:nvPr/>
          </p:nvSpPr>
          <p:spPr>
            <a:xfrm>
              <a:off x="1576923" y="2093033"/>
              <a:ext cx="5451023" cy="1512711"/>
            </a:xfrm>
            <a:custGeom>
              <a:avLst/>
              <a:gdLst>
                <a:gd name="connsiteX0" fmla="*/ 0 w 5451023"/>
                <a:gd name="connsiteY0" fmla="*/ 252124 h 1512711"/>
                <a:gd name="connsiteX1" fmla="*/ 252124 w 5451023"/>
                <a:gd name="connsiteY1" fmla="*/ 0 h 1512711"/>
                <a:gd name="connsiteX2" fmla="*/ 969406 w 5451023"/>
                <a:gd name="connsiteY2" fmla="*/ 0 h 1512711"/>
                <a:gd name="connsiteX3" fmla="*/ 1587753 w 5451023"/>
                <a:gd name="connsiteY3" fmla="*/ 0 h 1512711"/>
                <a:gd name="connsiteX4" fmla="*/ 2156632 w 5451023"/>
                <a:gd name="connsiteY4" fmla="*/ 0 h 1512711"/>
                <a:gd name="connsiteX5" fmla="*/ 2725512 w 5451023"/>
                <a:gd name="connsiteY5" fmla="*/ 0 h 1512711"/>
                <a:gd name="connsiteX6" fmla="*/ 3393326 w 5451023"/>
                <a:gd name="connsiteY6" fmla="*/ 0 h 1512711"/>
                <a:gd name="connsiteX7" fmla="*/ 4110609 w 5451023"/>
                <a:gd name="connsiteY7" fmla="*/ 0 h 1512711"/>
                <a:gd name="connsiteX8" fmla="*/ 5198899 w 5451023"/>
                <a:gd name="connsiteY8" fmla="*/ 0 h 1512711"/>
                <a:gd name="connsiteX9" fmla="*/ 5451023 w 5451023"/>
                <a:gd name="connsiteY9" fmla="*/ 252124 h 1512711"/>
                <a:gd name="connsiteX10" fmla="*/ 5451023 w 5451023"/>
                <a:gd name="connsiteY10" fmla="*/ 766440 h 1512711"/>
                <a:gd name="connsiteX11" fmla="*/ 5451023 w 5451023"/>
                <a:gd name="connsiteY11" fmla="*/ 1260587 h 1512711"/>
                <a:gd name="connsiteX12" fmla="*/ 5198899 w 5451023"/>
                <a:gd name="connsiteY12" fmla="*/ 1512711 h 1512711"/>
                <a:gd name="connsiteX13" fmla="*/ 4580552 w 5451023"/>
                <a:gd name="connsiteY13" fmla="*/ 1512711 h 1512711"/>
                <a:gd name="connsiteX14" fmla="*/ 3863270 w 5451023"/>
                <a:gd name="connsiteY14" fmla="*/ 1512711 h 1512711"/>
                <a:gd name="connsiteX15" fmla="*/ 3195455 w 5451023"/>
                <a:gd name="connsiteY15" fmla="*/ 1512711 h 1512711"/>
                <a:gd name="connsiteX16" fmla="*/ 2577108 w 5451023"/>
                <a:gd name="connsiteY16" fmla="*/ 1512711 h 1512711"/>
                <a:gd name="connsiteX17" fmla="*/ 1909294 w 5451023"/>
                <a:gd name="connsiteY17" fmla="*/ 1512711 h 1512711"/>
                <a:gd name="connsiteX18" fmla="*/ 1241479 w 5451023"/>
                <a:gd name="connsiteY18" fmla="*/ 1512711 h 1512711"/>
                <a:gd name="connsiteX19" fmla="*/ 252124 w 5451023"/>
                <a:gd name="connsiteY19" fmla="*/ 1512711 h 1512711"/>
                <a:gd name="connsiteX20" fmla="*/ 0 w 5451023"/>
                <a:gd name="connsiteY20" fmla="*/ 1260587 h 1512711"/>
                <a:gd name="connsiteX21" fmla="*/ 0 w 5451023"/>
                <a:gd name="connsiteY21" fmla="*/ 736186 h 1512711"/>
                <a:gd name="connsiteX22" fmla="*/ 0 w 5451023"/>
                <a:gd name="connsiteY22" fmla="*/ 252124 h 1512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12711" fill="none" extrusionOk="0">
                  <a:moveTo>
                    <a:pt x="0" y="252124"/>
                  </a:moveTo>
                  <a:cubicBezTo>
                    <a:pt x="-18797" y="140421"/>
                    <a:pt x="111758" y="-11764"/>
                    <a:pt x="252124" y="0"/>
                  </a:cubicBezTo>
                  <a:cubicBezTo>
                    <a:pt x="594480" y="6634"/>
                    <a:pt x="722834" y="3965"/>
                    <a:pt x="969406" y="0"/>
                  </a:cubicBezTo>
                  <a:cubicBezTo>
                    <a:pt x="1215978" y="-3965"/>
                    <a:pt x="1425229" y="26285"/>
                    <a:pt x="1587753" y="0"/>
                  </a:cubicBezTo>
                  <a:cubicBezTo>
                    <a:pt x="1750277" y="-26285"/>
                    <a:pt x="2025779" y="390"/>
                    <a:pt x="2156632" y="0"/>
                  </a:cubicBezTo>
                  <a:cubicBezTo>
                    <a:pt x="2287485" y="-390"/>
                    <a:pt x="2491594" y="10202"/>
                    <a:pt x="2725512" y="0"/>
                  </a:cubicBezTo>
                  <a:cubicBezTo>
                    <a:pt x="2959430" y="-10202"/>
                    <a:pt x="3169440" y="-5908"/>
                    <a:pt x="3393326" y="0"/>
                  </a:cubicBezTo>
                  <a:cubicBezTo>
                    <a:pt x="3617212" y="5908"/>
                    <a:pt x="3872114" y="22252"/>
                    <a:pt x="4110609" y="0"/>
                  </a:cubicBezTo>
                  <a:cubicBezTo>
                    <a:pt x="4349104" y="-22252"/>
                    <a:pt x="4791904" y="-8267"/>
                    <a:pt x="5198899" y="0"/>
                  </a:cubicBezTo>
                  <a:cubicBezTo>
                    <a:pt x="5338265" y="5209"/>
                    <a:pt x="5465457" y="142424"/>
                    <a:pt x="5451023" y="252124"/>
                  </a:cubicBezTo>
                  <a:cubicBezTo>
                    <a:pt x="5436151" y="402611"/>
                    <a:pt x="5449990" y="585112"/>
                    <a:pt x="5451023" y="766440"/>
                  </a:cubicBezTo>
                  <a:cubicBezTo>
                    <a:pt x="5452056" y="947768"/>
                    <a:pt x="5452138" y="1020542"/>
                    <a:pt x="5451023" y="1260587"/>
                  </a:cubicBezTo>
                  <a:cubicBezTo>
                    <a:pt x="5473259" y="1411426"/>
                    <a:pt x="5317995" y="1495165"/>
                    <a:pt x="5198899" y="1512711"/>
                  </a:cubicBezTo>
                  <a:cubicBezTo>
                    <a:pt x="4973779" y="1493696"/>
                    <a:pt x="4748487" y="1484245"/>
                    <a:pt x="4580552" y="1512711"/>
                  </a:cubicBezTo>
                  <a:cubicBezTo>
                    <a:pt x="4412617" y="1541177"/>
                    <a:pt x="4070615" y="1539471"/>
                    <a:pt x="3863270" y="1512711"/>
                  </a:cubicBezTo>
                  <a:cubicBezTo>
                    <a:pt x="3655925" y="1485951"/>
                    <a:pt x="3385097" y="1543313"/>
                    <a:pt x="3195455" y="1512711"/>
                  </a:cubicBezTo>
                  <a:cubicBezTo>
                    <a:pt x="3005814" y="1482109"/>
                    <a:pt x="2728653" y="1513433"/>
                    <a:pt x="2577108" y="1512711"/>
                  </a:cubicBezTo>
                  <a:cubicBezTo>
                    <a:pt x="2425563" y="1511989"/>
                    <a:pt x="2180420" y="1507517"/>
                    <a:pt x="1909294" y="1512711"/>
                  </a:cubicBezTo>
                  <a:cubicBezTo>
                    <a:pt x="1638168" y="1517905"/>
                    <a:pt x="1427632" y="1502366"/>
                    <a:pt x="1241479" y="1512711"/>
                  </a:cubicBezTo>
                  <a:cubicBezTo>
                    <a:pt x="1055327" y="1523056"/>
                    <a:pt x="706606" y="1545964"/>
                    <a:pt x="252124" y="1512711"/>
                  </a:cubicBezTo>
                  <a:cubicBezTo>
                    <a:pt x="116736" y="1508023"/>
                    <a:pt x="-13615" y="1386989"/>
                    <a:pt x="0" y="1260587"/>
                  </a:cubicBezTo>
                  <a:cubicBezTo>
                    <a:pt x="25464" y="1133226"/>
                    <a:pt x="6669" y="920331"/>
                    <a:pt x="0" y="736186"/>
                  </a:cubicBezTo>
                  <a:cubicBezTo>
                    <a:pt x="-6669" y="552041"/>
                    <a:pt x="17437" y="398591"/>
                    <a:pt x="0" y="252124"/>
                  </a:cubicBezTo>
                  <a:close/>
                </a:path>
                <a:path w="5451023" h="1512711" stroke="0" extrusionOk="0">
                  <a:moveTo>
                    <a:pt x="0" y="252124"/>
                  </a:moveTo>
                  <a:cubicBezTo>
                    <a:pt x="-6425" y="102415"/>
                    <a:pt x="123738" y="-325"/>
                    <a:pt x="252124" y="0"/>
                  </a:cubicBezTo>
                  <a:cubicBezTo>
                    <a:pt x="506579" y="1433"/>
                    <a:pt x="647716" y="-19151"/>
                    <a:pt x="870471" y="0"/>
                  </a:cubicBezTo>
                  <a:cubicBezTo>
                    <a:pt x="1093226" y="19151"/>
                    <a:pt x="1264335" y="-4855"/>
                    <a:pt x="1389882" y="0"/>
                  </a:cubicBezTo>
                  <a:cubicBezTo>
                    <a:pt x="1515429" y="4855"/>
                    <a:pt x="1747577" y="18128"/>
                    <a:pt x="1909294" y="0"/>
                  </a:cubicBezTo>
                  <a:cubicBezTo>
                    <a:pt x="2071011" y="-18128"/>
                    <a:pt x="2204508" y="8344"/>
                    <a:pt x="2379237" y="0"/>
                  </a:cubicBezTo>
                  <a:cubicBezTo>
                    <a:pt x="2553966" y="-8344"/>
                    <a:pt x="2712771" y="-23771"/>
                    <a:pt x="2898649" y="0"/>
                  </a:cubicBezTo>
                  <a:cubicBezTo>
                    <a:pt x="3084527" y="23771"/>
                    <a:pt x="3277764" y="-6641"/>
                    <a:pt x="3516995" y="0"/>
                  </a:cubicBezTo>
                  <a:cubicBezTo>
                    <a:pt x="3756226" y="6641"/>
                    <a:pt x="4016550" y="25489"/>
                    <a:pt x="4184810" y="0"/>
                  </a:cubicBezTo>
                  <a:cubicBezTo>
                    <a:pt x="4353070" y="-25489"/>
                    <a:pt x="4774374" y="37785"/>
                    <a:pt x="5198899" y="0"/>
                  </a:cubicBezTo>
                  <a:cubicBezTo>
                    <a:pt x="5345234" y="2264"/>
                    <a:pt x="5445491" y="117509"/>
                    <a:pt x="5451023" y="252124"/>
                  </a:cubicBezTo>
                  <a:cubicBezTo>
                    <a:pt x="5438634" y="470700"/>
                    <a:pt x="5456611" y="646116"/>
                    <a:pt x="5451023" y="746271"/>
                  </a:cubicBezTo>
                  <a:cubicBezTo>
                    <a:pt x="5445435" y="846426"/>
                    <a:pt x="5429933" y="1154880"/>
                    <a:pt x="5451023" y="1260587"/>
                  </a:cubicBezTo>
                  <a:cubicBezTo>
                    <a:pt x="5441509" y="1410342"/>
                    <a:pt x="5331518" y="1530627"/>
                    <a:pt x="5198899" y="1512711"/>
                  </a:cubicBezTo>
                  <a:cubicBezTo>
                    <a:pt x="4992731" y="1488568"/>
                    <a:pt x="4793983" y="1510030"/>
                    <a:pt x="4481617" y="1512711"/>
                  </a:cubicBezTo>
                  <a:cubicBezTo>
                    <a:pt x="4169251" y="1515392"/>
                    <a:pt x="4102212" y="1503923"/>
                    <a:pt x="3863270" y="1512711"/>
                  </a:cubicBezTo>
                  <a:cubicBezTo>
                    <a:pt x="3624328" y="1521499"/>
                    <a:pt x="3540802" y="1512840"/>
                    <a:pt x="3244923" y="1512711"/>
                  </a:cubicBezTo>
                  <a:cubicBezTo>
                    <a:pt x="2949044" y="1512582"/>
                    <a:pt x="2786451" y="1527990"/>
                    <a:pt x="2626576" y="1512711"/>
                  </a:cubicBezTo>
                  <a:cubicBezTo>
                    <a:pt x="2466701" y="1497432"/>
                    <a:pt x="2332914" y="1517509"/>
                    <a:pt x="2156632" y="1512711"/>
                  </a:cubicBezTo>
                  <a:cubicBezTo>
                    <a:pt x="1980350" y="1507913"/>
                    <a:pt x="1679320" y="1538475"/>
                    <a:pt x="1439350" y="1512711"/>
                  </a:cubicBezTo>
                  <a:cubicBezTo>
                    <a:pt x="1199380" y="1486947"/>
                    <a:pt x="1150645" y="1520785"/>
                    <a:pt x="969406" y="1512711"/>
                  </a:cubicBezTo>
                  <a:cubicBezTo>
                    <a:pt x="788167" y="1504637"/>
                    <a:pt x="428833" y="1477518"/>
                    <a:pt x="252124" y="1512711"/>
                  </a:cubicBezTo>
                  <a:cubicBezTo>
                    <a:pt x="139393" y="1531832"/>
                    <a:pt x="-26248" y="1412828"/>
                    <a:pt x="0" y="1260587"/>
                  </a:cubicBezTo>
                  <a:cubicBezTo>
                    <a:pt x="-11330" y="1042845"/>
                    <a:pt x="-14593" y="962360"/>
                    <a:pt x="0" y="766440"/>
                  </a:cubicBezTo>
                  <a:cubicBezTo>
                    <a:pt x="14593" y="570520"/>
                    <a:pt x="21324" y="381770"/>
                    <a:pt x="0" y="252124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BF75DB9E-6B44-47A7-A53D-86FD46098BE5}"/>
                </a:ext>
              </a:extLst>
            </p:cNvPr>
            <p:cNvSpPr txBox="1">
              <a:spLocks/>
            </p:cNvSpPr>
            <p:nvPr/>
          </p:nvSpPr>
          <p:spPr>
            <a:xfrm>
              <a:off x="1837582" y="2380080"/>
              <a:ext cx="6924192" cy="12475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Sai không quá 5 lỗi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0F3821D-3032-404E-BB3F-12589A977FDB}"/>
              </a:ext>
            </a:extLst>
          </p:cNvPr>
          <p:cNvGrpSpPr/>
          <p:nvPr/>
        </p:nvGrpSpPr>
        <p:grpSpPr>
          <a:xfrm>
            <a:off x="2836389" y="3373605"/>
            <a:ext cx="5451023" cy="1733561"/>
            <a:chOff x="2836389" y="3373605"/>
            <a:chExt cx="5451023" cy="173356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4BD5BFF-78F3-48DC-93EA-9D30C578059A}"/>
                </a:ext>
              </a:extLst>
            </p:cNvPr>
            <p:cNvSpPr/>
            <p:nvPr/>
          </p:nvSpPr>
          <p:spPr>
            <a:xfrm>
              <a:off x="2836389" y="3373605"/>
              <a:ext cx="5451023" cy="1733561"/>
            </a:xfrm>
            <a:custGeom>
              <a:avLst/>
              <a:gdLst>
                <a:gd name="connsiteX0" fmla="*/ 0 w 5451023"/>
                <a:gd name="connsiteY0" fmla="*/ 288933 h 1733561"/>
                <a:gd name="connsiteX1" fmla="*/ 288933 w 5451023"/>
                <a:gd name="connsiteY1" fmla="*/ 0 h 1733561"/>
                <a:gd name="connsiteX2" fmla="*/ 985098 w 5451023"/>
                <a:gd name="connsiteY2" fmla="*/ 0 h 1733561"/>
                <a:gd name="connsiteX3" fmla="*/ 1681264 w 5451023"/>
                <a:gd name="connsiteY3" fmla="*/ 0 h 1733561"/>
                <a:gd name="connsiteX4" fmla="*/ 2279966 w 5451023"/>
                <a:gd name="connsiteY4" fmla="*/ 0 h 1733561"/>
                <a:gd name="connsiteX5" fmla="*/ 2976131 w 5451023"/>
                <a:gd name="connsiteY5" fmla="*/ 0 h 1733561"/>
                <a:gd name="connsiteX6" fmla="*/ 3623565 w 5451023"/>
                <a:gd name="connsiteY6" fmla="*/ 0 h 1733561"/>
                <a:gd name="connsiteX7" fmla="*/ 4270998 w 5451023"/>
                <a:gd name="connsiteY7" fmla="*/ 0 h 1733561"/>
                <a:gd name="connsiteX8" fmla="*/ 5162090 w 5451023"/>
                <a:gd name="connsiteY8" fmla="*/ 0 h 1733561"/>
                <a:gd name="connsiteX9" fmla="*/ 5451023 w 5451023"/>
                <a:gd name="connsiteY9" fmla="*/ 288933 h 1733561"/>
                <a:gd name="connsiteX10" fmla="*/ 5451023 w 5451023"/>
                <a:gd name="connsiteY10" fmla="*/ 832110 h 1733561"/>
                <a:gd name="connsiteX11" fmla="*/ 5451023 w 5451023"/>
                <a:gd name="connsiteY11" fmla="*/ 1444628 h 1733561"/>
                <a:gd name="connsiteX12" fmla="*/ 5162090 w 5451023"/>
                <a:gd name="connsiteY12" fmla="*/ 1733561 h 1733561"/>
                <a:gd name="connsiteX13" fmla="*/ 4417193 w 5451023"/>
                <a:gd name="connsiteY13" fmla="*/ 1733561 h 1733561"/>
                <a:gd name="connsiteX14" fmla="*/ 3818491 w 5451023"/>
                <a:gd name="connsiteY14" fmla="*/ 1733561 h 1733561"/>
                <a:gd name="connsiteX15" fmla="*/ 3268520 w 5451023"/>
                <a:gd name="connsiteY15" fmla="*/ 1733561 h 1733561"/>
                <a:gd name="connsiteX16" fmla="*/ 2474892 w 5451023"/>
                <a:gd name="connsiteY16" fmla="*/ 1733561 h 1733561"/>
                <a:gd name="connsiteX17" fmla="*/ 1729995 w 5451023"/>
                <a:gd name="connsiteY17" fmla="*/ 1733561 h 1733561"/>
                <a:gd name="connsiteX18" fmla="*/ 1033830 w 5451023"/>
                <a:gd name="connsiteY18" fmla="*/ 1733561 h 1733561"/>
                <a:gd name="connsiteX19" fmla="*/ 288933 w 5451023"/>
                <a:gd name="connsiteY19" fmla="*/ 1733561 h 1733561"/>
                <a:gd name="connsiteX20" fmla="*/ 0 w 5451023"/>
                <a:gd name="connsiteY20" fmla="*/ 1444628 h 1733561"/>
                <a:gd name="connsiteX21" fmla="*/ 0 w 5451023"/>
                <a:gd name="connsiteY21" fmla="*/ 889894 h 1733561"/>
                <a:gd name="connsiteX22" fmla="*/ 0 w 5451023"/>
                <a:gd name="connsiteY22" fmla="*/ 288933 h 173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733561" fill="none" extrusionOk="0">
                  <a:moveTo>
                    <a:pt x="0" y="288933"/>
                  </a:moveTo>
                  <a:cubicBezTo>
                    <a:pt x="389" y="118839"/>
                    <a:pt x="125346" y="-15701"/>
                    <a:pt x="288933" y="0"/>
                  </a:cubicBezTo>
                  <a:cubicBezTo>
                    <a:pt x="627042" y="2271"/>
                    <a:pt x="685876" y="23586"/>
                    <a:pt x="985098" y="0"/>
                  </a:cubicBezTo>
                  <a:cubicBezTo>
                    <a:pt x="1284321" y="-23586"/>
                    <a:pt x="1348317" y="-9638"/>
                    <a:pt x="1681264" y="0"/>
                  </a:cubicBezTo>
                  <a:cubicBezTo>
                    <a:pt x="2014211" y="9638"/>
                    <a:pt x="1985623" y="-28038"/>
                    <a:pt x="2279966" y="0"/>
                  </a:cubicBezTo>
                  <a:cubicBezTo>
                    <a:pt x="2574309" y="28038"/>
                    <a:pt x="2652821" y="-4808"/>
                    <a:pt x="2976131" y="0"/>
                  </a:cubicBezTo>
                  <a:cubicBezTo>
                    <a:pt x="3299441" y="4808"/>
                    <a:pt x="3431605" y="21284"/>
                    <a:pt x="3623565" y="0"/>
                  </a:cubicBezTo>
                  <a:cubicBezTo>
                    <a:pt x="3815525" y="-21284"/>
                    <a:pt x="4114718" y="-26063"/>
                    <a:pt x="4270998" y="0"/>
                  </a:cubicBezTo>
                  <a:cubicBezTo>
                    <a:pt x="4427278" y="26063"/>
                    <a:pt x="4884698" y="-22089"/>
                    <a:pt x="5162090" y="0"/>
                  </a:cubicBezTo>
                  <a:cubicBezTo>
                    <a:pt x="5313574" y="1627"/>
                    <a:pt x="5472660" y="156567"/>
                    <a:pt x="5451023" y="288933"/>
                  </a:cubicBezTo>
                  <a:cubicBezTo>
                    <a:pt x="5471157" y="525420"/>
                    <a:pt x="5438684" y="579868"/>
                    <a:pt x="5451023" y="832110"/>
                  </a:cubicBezTo>
                  <a:cubicBezTo>
                    <a:pt x="5463362" y="1084352"/>
                    <a:pt x="5455573" y="1240781"/>
                    <a:pt x="5451023" y="1444628"/>
                  </a:cubicBezTo>
                  <a:cubicBezTo>
                    <a:pt x="5451494" y="1607961"/>
                    <a:pt x="5317803" y="1738019"/>
                    <a:pt x="5162090" y="1733561"/>
                  </a:cubicBezTo>
                  <a:cubicBezTo>
                    <a:pt x="4940966" y="1737401"/>
                    <a:pt x="4571172" y="1763561"/>
                    <a:pt x="4417193" y="1733561"/>
                  </a:cubicBezTo>
                  <a:cubicBezTo>
                    <a:pt x="4263214" y="1703561"/>
                    <a:pt x="4032987" y="1756470"/>
                    <a:pt x="3818491" y="1733561"/>
                  </a:cubicBezTo>
                  <a:cubicBezTo>
                    <a:pt x="3603995" y="1710652"/>
                    <a:pt x="3511295" y="1753511"/>
                    <a:pt x="3268520" y="1733561"/>
                  </a:cubicBezTo>
                  <a:cubicBezTo>
                    <a:pt x="3025745" y="1713611"/>
                    <a:pt x="2671654" y="1747543"/>
                    <a:pt x="2474892" y="1733561"/>
                  </a:cubicBezTo>
                  <a:cubicBezTo>
                    <a:pt x="2278130" y="1719579"/>
                    <a:pt x="1944366" y="1699389"/>
                    <a:pt x="1729995" y="1733561"/>
                  </a:cubicBezTo>
                  <a:cubicBezTo>
                    <a:pt x="1515624" y="1767733"/>
                    <a:pt x="1281269" y="1704312"/>
                    <a:pt x="1033830" y="1733561"/>
                  </a:cubicBezTo>
                  <a:cubicBezTo>
                    <a:pt x="786391" y="1762810"/>
                    <a:pt x="452130" y="1728204"/>
                    <a:pt x="288933" y="1733561"/>
                  </a:cubicBezTo>
                  <a:cubicBezTo>
                    <a:pt x="117541" y="1730562"/>
                    <a:pt x="29469" y="1616686"/>
                    <a:pt x="0" y="1444628"/>
                  </a:cubicBezTo>
                  <a:cubicBezTo>
                    <a:pt x="-6495" y="1237613"/>
                    <a:pt x="-8296" y="1046574"/>
                    <a:pt x="0" y="889894"/>
                  </a:cubicBezTo>
                  <a:cubicBezTo>
                    <a:pt x="8296" y="733214"/>
                    <a:pt x="24792" y="540950"/>
                    <a:pt x="0" y="288933"/>
                  </a:cubicBezTo>
                  <a:close/>
                </a:path>
                <a:path w="5451023" h="1733561" stroke="0" extrusionOk="0">
                  <a:moveTo>
                    <a:pt x="0" y="288933"/>
                  </a:moveTo>
                  <a:cubicBezTo>
                    <a:pt x="-11657" y="110374"/>
                    <a:pt x="141186" y="-354"/>
                    <a:pt x="288933" y="0"/>
                  </a:cubicBezTo>
                  <a:cubicBezTo>
                    <a:pt x="529963" y="-12365"/>
                    <a:pt x="843659" y="27161"/>
                    <a:pt x="985098" y="0"/>
                  </a:cubicBezTo>
                  <a:cubicBezTo>
                    <a:pt x="1126538" y="-27161"/>
                    <a:pt x="1372441" y="-27274"/>
                    <a:pt x="1583800" y="0"/>
                  </a:cubicBezTo>
                  <a:cubicBezTo>
                    <a:pt x="1795159" y="27274"/>
                    <a:pt x="1966555" y="29663"/>
                    <a:pt x="2182503" y="0"/>
                  </a:cubicBezTo>
                  <a:cubicBezTo>
                    <a:pt x="2398451" y="-29663"/>
                    <a:pt x="2511507" y="14274"/>
                    <a:pt x="2732473" y="0"/>
                  </a:cubicBezTo>
                  <a:cubicBezTo>
                    <a:pt x="2953439" y="-14274"/>
                    <a:pt x="3173852" y="-28989"/>
                    <a:pt x="3331175" y="0"/>
                  </a:cubicBezTo>
                  <a:cubicBezTo>
                    <a:pt x="3488498" y="28989"/>
                    <a:pt x="3848905" y="14460"/>
                    <a:pt x="4027341" y="0"/>
                  </a:cubicBezTo>
                  <a:cubicBezTo>
                    <a:pt x="4205777" y="-14460"/>
                    <a:pt x="4734647" y="-31635"/>
                    <a:pt x="5162090" y="0"/>
                  </a:cubicBezTo>
                  <a:cubicBezTo>
                    <a:pt x="5334040" y="25477"/>
                    <a:pt x="5465733" y="131399"/>
                    <a:pt x="5451023" y="288933"/>
                  </a:cubicBezTo>
                  <a:cubicBezTo>
                    <a:pt x="5467517" y="450391"/>
                    <a:pt x="5440684" y="689500"/>
                    <a:pt x="5451023" y="832110"/>
                  </a:cubicBezTo>
                  <a:cubicBezTo>
                    <a:pt x="5461362" y="974720"/>
                    <a:pt x="5477409" y="1264084"/>
                    <a:pt x="5451023" y="1444628"/>
                  </a:cubicBezTo>
                  <a:cubicBezTo>
                    <a:pt x="5433885" y="1639802"/>
                    <a:pt x="5324829" y="1700215"/>
                    <a:pt x="5162090" y="1733561"/>
                  </a:cubicBezTo>
                  <a:cubicBezTo>
                    <a:pt x="4993716" y="1718968"/>
                    <a:pt x="4667651" y="1734651"/>
                    <a:pt x="4368462" y="1733561"/>
                  </a:cubicBezTo>
                  <a:cubicBezTo>
                    <a:pt x="4069273" y="1732471"/>
                    <a:pt x="4047996" y="1718504"/>
                    <a:pt x="3818491" y="1733561"/>
                  </a:cubicBezTo>
                  <a:cubicBezTo>
                    <a:pt x="3588986" y="1748618"/>
                    <a:pt x="3467344" y="1760508"/>
                    <a:pt x="3122326" y="1733561"/>
                  </a:cubicBezTo>
                  <a:cubicBezTo>
                    <a:pt x="2777308" y="1706614"/>
                    <a:pt x="2751882" y="1749918"/>
                    <a:pt x="2426160" y="1733561"/>
                  </a:cubicBezTo>
                  <a:cubicBezTo>
                    <a:pt x="2100438" y="1717204"/>
                    <a:pt x="1911806" y="1753530"/>
                    <a:pt x="1729995" y="1733561"/>
                  </a:cubicBezTo>
                  <a:cubicBezTo>
                    <a:pt x="1548184" y="1713592"/>
                    <a:pt x="1350919" y="1717941"/>
                    <a:pt x="1180025" y="1733561"/>
                  </a:cubicBezTo>
                  <a:cubicBezTo>
                    <a:pt x="1009131" y="1749182"/>
                    <a:pt x="558301" y="1689965"/>
                    <a:pt x="288933" y="1733561"/>
                  </a:cubicBezTo>
                  <a:cubicBezTo>
                    <a:pt x="149303" y="1706380"/>
                    <a:pt x="7765" y="1594984"/>
                    <a:pt x="0" y="1444628"/>
                  </a:cubicBezTo>
                  <a:cubicBezTo>
                    <a:pt x="-107" y="1299243"/>
                    <a:pt x="3914" y="1029487"/>
                    <a:pt x="0" y="878337"/>
                  </a:cubicBezTo>
                  <a:cubicBezTo>
                    <a:pt x="-3914" y="727187"/>
                    <a:pt x="19345" y="553738"/>
                    <a:pt x="0" y="288933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84EA0261-3875-42E2-9B6C-C0E0AECB4582}"/>
                </a:ext>
              </a:extLst>
            </p:cNvPr>
            <p:cNvSpPr txBox="1">
              <a:spLocks/>
            </p:cNvSpPr>
            <p:nvPr/>
          </p:nvSpPr>
          <p:spPr>
            <a:xfrm>
              <a:off x="3170732" y="3527354"/>
              <a:ext cx="4906468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rõ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ràng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đẹp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E8EBAC-C955-4831-AC83-780705A71C21}"/>
              </a:ext>
            </a:extLst>
          </p:cNvPr>
          <p:cNvGrpSpPr/>
          <p:nvPr/>
        </p:nvGrpSpPr>
        <p:grpSpPr>
          <a:xfrm>
            <a:off x="4634182" y="4810598"/>
            <a:ext cx="5451023" cy="1667668"/>
            <a:chOff x="4634182" y="4810598"/>
            <a:chExt cx="5451023" cy="1667668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140E5C08-D913-4F44-A3F7-0B699FB582BA}"/>
                </a:ext>
              </a:extLst>
            </p:cNvPr>
            <p:cNvSpPr/>
            <p:nvPr/>
          </p:nvSpPr>
          <p:spPr>
            <a:xfrm>
              <a:off x="4634182" y="4810598"/>
              <a:ext cx="5451023" cy="1576589"/>
            </a:xfrm>
            <a:custGeom>
              <a:avLst/>
              <a:gdLst>
                <a:gd name="connsiteX0" fmla="*/ 0 w 5451023"/>
                <a:gd name="connsiteY0" fmla="*/ 262770 h 1576589"/>
                <a:gd name="connsiteX1" fmla="*/ 262770 w 5451023"/>
                <a:gd name="connsiteY1" fmla="*/ 0 h 1576589"/>
                <a:gd name="connsiteX2" fmla="*/ 976965 w 5451023"/>
                <a:gd name="connsiteY2" fmla="*/ 0 h 1576589"/>
                <a:gd name="connsiteX3" fmla="*/ 1592650 w 5451023"/>
                <a:gd name="connsiteY3" fmla="*/ 0 h 1576589"/>
                <a:gd name="connsiteX4" fmla="*/ 2159081 w 5451023"/>
                <a:gd name="connsiteY4" fmla="*/ 0 h 1576589"/>
                <a:gd name="connsiteX5" fmla="*/ 2725512 w 5451023"/>
                <a:gd name="connsiteY5" fmla="*/ 0 h 1576589"/>
                <a:gd name="connsiteX6" fmla="*/ 3390452 w 5451023"/>
                <a:gd name="connsiteY6" fmla="*/ 0 h 1576589"/>
                <a:gd name="connsiteX7" fmla="*/ 4104647 w 5451023"/>
                <a:gd name="connsiteY7" fmla="*/ 0 h 1576589"/>
                <a:gd name="connsiteX8" fmla="*/ 5188253 w 5451023"/>
                <a:gd name="connsiteY8" fmla="*/ 0 h 1576589"/>
                <a:gd name="connsiteX9" fmla="*/ 5451023 w 5451023"/>
                <a:gd name="connsiteY9" fmla="*/ 262770 h 1576589"/>
                <a:gd name="connsiteX10" fmla="*/ 5451023 w 5451023"/>
                <a:gd name="connsiteY10" fmla="*/ 798805 h 1576589"/>
                <a:gd name="connsiteX11" fmla="*/ 5451023 w 5451023"/>
                <a:gd name="connsiteY11" fmla="*/ 1313819 h 1576589"/>
                <a:gd name="connsiteX12" fmla="*/ 5188253 w 5451023"/>
                <a:gd name="connsiteY12" fmla="*/ 1576589 h 1576589"/>
                <a:gd name="connsiteX13" fmla="*/ 4572568 w 5451023"/>
                <a:gd name="connsiteY13" fmla="*/ 1576589 h 1576589"/>
                <a:gd name="connsiteX14" fmla="*/ 3858373 w 5451023"/>
                <a:gd name="connsiteY14" fmla="*/ 1576589 h 1576589"/>
                <a:gd name="connsiteX15" fmla="*/ 3193432 w 5451023"/>
                <a:gd name="connsiteY15" fmla="*/ 1576589 h 1576589"/>
                <a:gd name="connsiteX16" fmla="*/ 2577747 w 5451023"/>
                <a:gd name="connsiteY16" fmla="*/ 1576589 h 1576589"/>
                <a:gd name="connsiteX17" fmla="*/ 1912807 w 5451023"/>
                <a:gd name="connsiteY17" fmla="*/ 1576589 h 1576589"/>
                <a:gd name="connsiteX18" fmla="*/ 1247867 w 5451023"/>
                <a:gd name="connsiteY18" fmla="*/ 1576589 h 1576589"/>
                <a:gd name="connsiteX19" fmla="*/ 262770 w 5451023"/>
                <a:gd name="connsiteY19" fmla="*/ 1576589 h 1576589"/>
                <a:gd name="connsiteX20" fmla="*/ 0 w 5451023"/>
                <a:gd name="connsiteY20" fmla="*/ 1313819 h 1576589"/>
                <a:gd name="connsiteX21" fmla="*/ 0 w 5451023"/>
                <a:gd name="connsiteY21" fmla="*/ 767274 h 1576589"/>
                <a:gd name="connsiteX22" fmla="*/ 0 w 5451023"/>
                <a:gd name="connsiteY22" fmla="*/ 262770 h 157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5451023" h="1576589" fill="none" extrusionOk="0">
                  <a:moveTo>
                    <a:pt x="0" y="262770"/>
                  </a:moveTo>
                  <a:cubicBezTo>
                    <a:pt x="-12239" y="135578"/>
                    <a:pt x="115809" y="-19266"/>
                    <a:pt x="262770" y="0"/>
                  </a:cubicBezTo>
                  <a:cubicBezTo>
                    <a:pt x="503308" y="24729"/>
                    <a:pt x="799421" y="-20091"/>
                    <a:pt x="976965" y="0"/>
                  </a:cubicBezTo>
                  <a:cubicBezTo>
                    <a:pt x="1154509" y="20091"/>
                    <a:pt x="1354634" y="-3013"/>
                    <a:pt x="1592650" y="0"/>
                  </a:cubicBezTo>
                  <a:cubicBezTo>
                    <a:pt x="1830666" y="3013"/>
                    <a:pt x="2005648" y="-10408"/>
                    <a:pt x="2159081" y="0"/>
                  </a:cubicBezTo>
                  <a:cubicBezTo>
                    <a:pt x="2312514" y="10408"/>
                    <a:pt x="2578869" y="8307"/>
                    <a:pt x="2725512" y="0"/>
                  </a:cubicBezTo>
                  <a:cubicBezTo>
                    <a:pt x="2872155" y="-8307"/>
                    <a:pt x="3078469" y="-28616"/>
                    <a:pt x="3390452" y="0"/>
                  </a:cubicBezTo>
                  <a:cubicBezTo>
                    <a:pt x="3702435" y="28616"/>
                    <a:pt x="3871037" y="-32054"/>
                    <a:pt x="4104647" y="0"/>
                  </a:cubicBezTo>
                  <a:cubicBezTo>
                    <a:pt x="4338257" y="32054"/>
                    <a:pt x="4744300" y="-41743"/>
                    <a:pt x="5188253" y="0"/>
                  </a:cubicBezTo>
                  <a:cubicBezTo>
                    <a:pt x="5333481" y="4457"/>
                    <a:pt x="5457807" y="131532"/>
                    <a:pt x="5451023" y="262770"/>
                  </a:cubicBezTo>
                  <a:cubicBezTo>
                    <a:pt x="5465690" y="422068"/>
                    <a:pt x="5442350" y="668880"/>
                    <a:pt x="5451023" y="798805"/>
                  </a:cubicBezTo>
                  <a:cubicBezTo>
                    <a:pt x="5459696" y="928730"/>
                    <a:pt x="5462129" y="1134278"/>
                    <a:pt x="5451023" y="1313819"/>
                  </a:cubicBezTo>
                  <a:cubicBezTo>
                    <a:pt x="5471822" y="1469789"/>
                    <a:pt x="5327017" y="1571051"/>
                    <a:pt x="5188253" y="1576589"/>
                  </a:cubicBezTo>
                  <a:cubicBezTo>
                    <a:pt x="4920130" y="1599775"/>
                    <a:pt x="4828349" y="1571970"/>
                    <a:pt x="4572568" y="1576589"/>
                  </a:cubicBezTo>
                  <a:cubicBezTo>
                    <a:pt x="4316787" y="1581208"/>
                    <a:pt x="4045843" y="1588878"/>
                    <a:pt x="3858373" y="1576589"/>
                  </a:cubicBezTo>
                  <a:cubicBezTo>
                    <a:pt x="3670904" y="1564300"/>
                    <a:pt x="3370597" y="1598536"/>
                    <a:pt x="3193432" y="1576589"/>
                  </a:cubicBezTo>
                  <a:cubicBezTo>
                    <a:pt x="3016267" y="1554642"/>
                    <a:pt x="2803127" y="1548464"/>
                    <a:pt x="2577747" y="1576589"/>
                  </a:cubicBezTo>
                  <a:cubicBezTo>
                    <a:pt x="2352368" y="1604714"/>
                    <a:pt x="2077705" y="1607700"/>
                    <a:pt x="1912807" y="1576589"/>
                  </a:cubicBezTo>
                  <a:cubicBezTo>
                    <a:pt x="1747909" y="1545478"/>
                    <a:pt x="1529017" y="1607516"/>
                    <a:pt x="1247867" y="1576589"/>
                  </a:cubicBezTo>
                  <a:cubicBezTo>
                    <a:pt x="966717" y="1545662"/>
                    <a:pt x="682959" y="1616051"/>
                    <a:pt x="262770" y="1576589"/>
                  </a:cubicBezTo>
                  <a:cubicBezTo>
                    <a:pt x="122093" y="1571183"/>
                    <a:pt x="-8691" y="1450746"/>
                    <a:pt x="0" y="1313819"/>
                  </a:cubicBezTo>
                  <a:cubicBezTo>
                    <a:pt x="10065" y="1089809"/>
                    <a:pt x="-15721" y="1001753"/>
                    <a:pt x="0" y="767274"/>
                  </a:cubicBezTo>
                  <a:cubicBezTo>
                    <a:pt x="15721" y="532796"/>
                    <a:pt x="22875" y="397461"/>
                    <a:pt x="0" y="262770"/>
                  </a:cubicBezTo>
                  <a:close/>
                </a:path>
                <a:path w="5451023" h="1576589" stroke="0" extrusionOk="0">
                  <a:moveTo>
                    <a:pt x="0" y="262770"/>
                  </a:moveTo>
                  <a:cubicBezTo>
                    <a:pt x="-13453" y="95734"/>
                    <a:pt x="151826" y="-1024"/>
                    <a:pt x="262770" y="0"/>
                  </a:cubicBezTo>
                  <a:cubicBezTo>
                    <a:pt x="397762" y="18927"/>
                    <a:pt x="741791" y="24636"/>
                    <a:pt x="878455" y="0"/>
                  </a:cubicBezTo>
                  <a:cubicBezTo>
                    <a:pt x="1015119" y="-24636"/>
                    <a:pt x="1154529" y="-18052"/>
                    <a:pt x="1395631" y="0"/>
                  </a:cubicBezTo>
                  <a:cubicBezTo>
                    <a:pt x="1636733" y="18052"/>
                    <a:pt x="1727022" y="13543"/>
                    <a:pt x="1912807" y="0"/>
                  </a:cubicBezTo>
                  <a:cubicBezTo>
                    <a:pt x="2098592" y="-13543"/>
                    <a:pt x="2160507" y="-19431"/>
                    <a:pt x="2380728" y="0"/>
                  </a:cubicBezTo>
                  <a:cubicBezTo>
                    <a:pt x="2600949" y="19431"/>
                    <a:pt x="2775246" y="3926"/>
                    <a:pt x="2897903" y="0"/>
                  </a:cubicBezTo>
                  <a:cubicBezTo>
                    <a:pt x="3020560" y="-3926"/>
                    <a:pt x="3289429" y="-29105"/>
                    <a:pt x="3513589" y="0"/>
                  </a:cubicBezTo>
                  <a:cubicBezTo>
                    <a:pt x="3737749" y="29105"/>
                    <a:pt x="3851088" y="-8083"/>
                    <a:pt x="4178529" y="0"/>
                  </a:cubicBezTo>
                  <a:cubicBezTo>
                    <a:pt x="4505970" y="8083"/>
                    <a:pt x="4711489" y="-38177"/>
                    <a:pt x="5188253" y="0"/>
                  </a:cubicBezTo>
                  <a:cubicBezTo>
                    <a:pt x="5362076" y="9162"/>
                    <a:pt x="5430273" y="135010"/>
                    <a:pt x="5451023" y="262770"/>
                  </a:cubicBezTo>
                  <a:cubicBezTo>
                    <a:pt x="5452339" y="520048"/>
                    <a:pt x="5428011" y="671976"/>
                    <a:pt x="5451023" y="777784"/>
                  </a:cubicBezTo>
                  <a:cubicBezTo>
                    <a:pt x="5474035" y="883592"/>
                    <a:pt x="5435451" y="1189561"/>
                    <a:pt x="5451023" y="1313819"/>
                  </a:cubicBezTo>
                  <a:cubicBezTo>
                    <a:pt x="5435624" y="1475956"/>
                    <a:pt x="5329740" y="1586425"/>
                    <a:pt x="5188253" y="1576589"/>
                  </a:cubicBezTo>
                  <a:cubicBezTo>
                    <a:pt x="4970914" y="1575646"/>
                    <a:pt x="4700201" y="1571094"/>
                    <a:pt x="4474058" y="1576589"/>
                  </a:cubicBezTo>
                  <a:cubicBezTo>
                    <a:pt x="4247916" y="1582084"/>
                    <a:pt x="4038509" y="1574954"/>
                    <a:pt x="3858373" y="1576589"/>
                  </a:cubicBezTo>
                  <a:cubicBezTo>
                    <a:pt x="3678237" y="1578224"/>
                    <a:pt x="3472277" y="1603025"/>
                    <a:pt x="3242687" y="1576589"/>
                  </a:cubicBezTo>
                  <a:cubicBezTo>
                    <a:pt x="3013097" y="1550153"/>
                    <a:pt x="2904876" y="1562924"/>
                    <a:pt x="2627002" y="1576589"/>
                  </a:cubicBezTo>
                  <a:cubicBezTo>
                    <a:pt x="2349128" y="1590254"/>
                    <a:pt x="2358584" y="1595104"/>
                    <a:pt x="2159081" y="1576589"/>
                  </a:cubicBezTo>
                  <a:cubicBezTo>
                    <a:pt x="1959578" y="1558074"/>
                    <a:pt x="1590823" y="1603284"/>
                    <a:pt x="1444886" y="1576589"/>
                  </a:cubicBezTo>
                  <a:cubicBezTo>
                    <a:pt x="1298950" y="1549894"/>
                    <a:pt x="1168700" y="1563966"/>
                    <a:pt x="976965" y="1576589"/>
                  </a:cubicBezTo>
                  <a:cubicBezTo>
                    <a:pt x="785230" y="1589212"/>
                    <a:pt x="584184" y="1598808"/>
                    <a:pt x="262770" y="1576589"/>
                  </a:cubicBezTo>
                  <a:cubicBezTo>
                    <a:pt x="143735" y="1595404"/>
                    <a:pt x="-3355" y="1460604"/>
                    <a:pt x="0" y="1313819"/>
                  </a:cubicBezTo>
                  <a:cubicBezTo>
                    <a:pt x="-23893" y="1056400"/>
                    <a:pt x="-15278" y="1043615"/>
                    <a:pt x="0" y="798805"/>
                  </a:cubicBezTo>
                  <a:cubicBezTo>
                    <a:pt x="15278" y="553995"/>
                    <a:pt x="40" y="441491"/>
                    <a:pt x="0" y="26277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2717515596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4F93A566-FA1E-42A6-8B04-4BFAA5F0E60E}"/>
                </a:ext>
              </a:extLst>
            </p:cNvPr>
            <p:cNvSpPr txBox="1">
              <a:spLocks/>
            </p:cNvSpPr>
            <p:nvPr/>
          </p:nvSpPr>
          <p:spPr>
            <a:xfrm>
              <a:off x="5101537" y="4999984"/>
              <a:ext cx="4649325" cy="14782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3.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thức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4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64" y="415381"/>
            <a:ext cx="524800" cy="5428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9635" y="227987"/>
            <a:ext cx="731521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Tìm tên sự vật bắt đầu bằng c hoặc k.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6849" y="3404299"/>
            <a:ext cx="2223107" cy="71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64873" y="3327315"/>
            <a:ext cx="2223107" cy="71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cá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5268" y="5134867"/>
            <a:ext cx="2223107" cy="712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kiến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harpenSoften amoun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20293" y="1099046"/>
            <a:ext cx="3606836" cy="23299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5586" y="997360"/>
            <a:ext cx="3599351" cy="2329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1841" y="4206240"/>
            <a:ext cx="3418377" cy="22156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4D56C-9888-F467-58A6-12D2557F9F69}"/>
              </a:ext>
            </a:extLst>
          </p:cNvPr>
          <p:cNvSpPr txBox="1"/>
          <p:nvPr/>
        </p:nvSpPr>
        <p:spPr>
          <a:xfrm>
            <a:off x="2869693" y="2363112"/>
            <a:ext cx="839844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+mj-lt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FFFF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latin typeface="+mj-lt"/>
              </a:rPr>
              <a:t>ĐẾM NGƯỢC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63500">
                  <a:srgbClr val="C0504D">
                    <a:lumMod val="20000"/>
                    <a:lumOff val="80000"/>
                    <a:alpha val="40000"/>
                  </a:srgbClr>
                </a:glow>
              </a:effectLst>
              <a:uLnTx/>
              <a:uFillTx/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7644C2-BF62-1B3B-4045-94B63C6EDC1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5" y="889966"/>
            <a:ext cx="1790369" cy="222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4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0034" y="140540"/>
            <a:ext cx="8478290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Chọn a hoặc b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555" y="352728"/>
            <a:ext cx="564596" cy="502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79134" y="908088"/>
            <a:ext cx="10100681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a)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Chọn tiếng chứa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iêu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hoặc 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ươu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thay cho dấu ba chấm.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24269" y="1546892"/>
            <a:ext cx="1446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hươu</a:t>
            </a:r>
          </a:p>
        </p:txBody>
      </p:sp>
      <p:sp>
        <p:nvSpPr>
          <p:cNvPr id="8" name="Rectangle 7"/>
          <p:cNvSpPr/>
          <p:nvPr/>
        </p:nvSpPr>
        <p:spPr>
          <a:xfrm>
            <a:off x="7221917" y="1542618"/>
            <a:ext cx="19860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khướu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2289" y="1542618"/>
            <a:ext cx="18197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nhiều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815" y="2367274"/>
            <a:ext cx="10806284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hái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………..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bè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………..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rỡ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Còn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…………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chim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sóc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08 L -0.12252 0.1354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55599 0.1444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99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59259E-6 L 0.06497 0.24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/>
      <p:bldP spid="7" grpId="1"/>
      <p:bldP spid="8" grpId="0"/>
      <p:bldP spid="8" grpId="1"/>
      <p:bldP spid="9" grpId="0"/>
      <p:bldP spid="9" grpId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4">
            <a:extLst>
              <a:ext uri="{FF2B5EF4-FFF2-40B4-BE49-F238E27FC236}">
                <a16:creationId xmlns:a16="http://schemas.microsoft.com/office/drawing/2014/main" id="{1EE22ED1-2441-0F38-93FB-BC79834508C1}"/>
              </a:ext>
            </a:extLst>
          </p:cNvPr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5" descr="C:\Users\asus\Desktop\9.png9">
            <a:extLst>
              <a:ext uri="{FF2B5EF4-FFF2-40B4-BE49-F238E27FC236}">
                <a16:creationId xmlns:a16="http://schemas.microsoft.com/office/drawing/2014/main" id="{EFE3B7FB-8AE2-902E-3DF9-64B171A7AA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2834640" y="-73293"/>
            <a:ext cx="5821680" cy="14408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94BB9-1D29-3FAC-0EB0-FF1C61153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38" y="297581"/>
            <a:ext cx="1755800" cy="2139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826EFA-96B2-3DE2-9E57-213DDEE65711}"/>
              </a:ext>
            </a:extLst>
          </p:cNvPr>
          <p:cNvSpPr txBox="1"/>
          <p:nvPr/>
        </p:nvSpPr>
        <p:spPr>
          <a:xfrm>
            <a:off x="443738" y="627447"/>
            <a:ext cx="10603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</a:t>
            </a:r>
            <a:endParaRPr lang="vi-VN" sz="4000" b="1" i="0" dirty="0">
              <a:solidFill>
                <a:srgbClr val="00B05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7" name="圆角矩形 33">
            <a:extLst>
              <a:ext uri="{FF2B5EF4-FFF2-40B4-BE49-F238E27FC236}">
                <a16:creationId xmlns:a16="http://schemas.microsoft.com/office/drawing/2014/main" id="{D761B12D-A830-7D98-1CFB-F2166FDAAC2E}"/>
              </a:ext>
            </a:extLst>
          </p:cNvPr>
          <p:cNvSpPr/>
          <p:nvPr/>
        </p:nvSpPr>
        <p:spPr>
          <a:xfrm>
            <a:off x="1827703" y="1418510"/>
            <a:ext cx="8536594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FA5CC1-0C5B-6E74-73B1-6B07CB9FED95}"/>
              </a:ext>
            </a:extLst>
          </p:cNvPr>
          <p:cNvSpPr txBox="1"/>
          <p:nvPr/>
        </p:nvSpPr>
        <p:spPr>
          <a:xfrm>
            <a:off x="1677672" y="1592958"/>
            <a:ext cx="897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b.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tiếng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884616C-6CC8-159F-D803-7D4053B82EAB}"/>
              </a:ext>
            </a:extLst>
          </p:cNvPr>
          <p:cNvSpPr/>
          <p:nvPr/>
        </p:nvSpPr>
        <p:spPr>
          <a:xfrm>
            <a:off x="1080049" y="4022761"/>
            <a:ext cx="9967173" cy="2139881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0C6EA5-7A5B-4ACF-23F0-FF0A124A5DA5}"/>
              </a:ext>
            </a:extLst>
          </p:cNvPr>
          <p:cNvSpPr txBox="1"/>
          <p:nvPr/>
        </p:nvSpPr>
        <p:spPr>
          <a:xfrm>
            <a:off x="2159311" y="2591173"/>
            <a:ext cx="40070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M: </a:t>
            </a:r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ac: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ác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nước</a:t>
            </a:r>
            <a:endParaRPr lang="en-US" sz="4000" b="1" dirty="0">
              <a:solidFill>
                <a:srgbClr val="F65317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</a:t>
            </a:r>
            <a:r>
              <a:rPr lang="en-US" sz="4000" b="1" i="1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t: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h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ạt</a:t>
            </a:r>
            <a:r>
              <a:rPr lang="en-US" sz="40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cát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733A6-2ECF-DB41-83BA-18A8EA4AC9F6}"/>
              </a:ext>
            </a:extLst>
          </p:cNvPr>
          <p:cNvSpPr txBox="1"/>
          <p:nvPr/>
        </p:nvSpPr>
        <p:spPr>
          <a:xfrm>
            <a:off x="1677672" y="4279200"/>
            <a:ext cx="8379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sa mạc, con hạc, ác liệt, sạc điện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A9ED93-B122-BA87-49BA-DCEC3522E602}"/>
              </a:ext>
            </a:extLst>
          </p:cNvPr>
          <p:cNvSpPr txBox="1"/>
          <p:nvPr/>
        </p:nvSpPr>
        <p:spPr>
          <a:xfrm>
            <a:off x="1722756" y="5165538"/>
            <a:ext cx="8045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hát ca, mát mẻ, khát nước, bát đũa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FB330CF5-A4D0-230F-41F1-0E52B3F4E1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圆角矩形 4">
            <a:extLst>
              <a:ext uri="{FF2B5EF4-FFF2-40B4-BE49-F238E27FC236}">
                <a16:creationId xmlns:a16="http://schemas.microsoft.com/office/drawing/2014/main" id="{C9642102-4CF3-7CA3-BEEB-76DFC0545142}"/>
              </a:ext>
            </a:extLst>
          </p:cNvPr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5" descr="C:\Users\asus\Desktop\9.png9">
            <a:extLst>
              <a:ext uri="{FF2B5EF4-FFF2-40B4-BE49-F238E27FC236}">
                <a16:creationId xmlns:a16="http://schemas.microsoft.com/office/drawing/2014/main" id="{578D5455-F67F-B850-93A8-AEDF5FC3E3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94" t="-2234" r="-2594" b="48239"/>
          <a:stretch>
            <a:fillRect/>
          </a:stretch>
        </p:blipFill>
        <p:spPr>
          <a:xfrm>
            <a:off x="2834640" y="-73293"/>
            <a:ext cx="5821680" cy="1440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BC2368-59C2-BDF7-0962-C4A6559D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38" y="297581"/>
            <a:ext cx="1755800" cy="21398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BBD8A8-9893-8F53-0D2A-D197B4E39609}"/>
              </a:ext>
            </a:extLst>
          </p:cNvPr>
          <p:cNvSpPr txBox="1"/>
          <p:nvPr/>
        </p:nvSpPr>
        <p:spPr>
          <a:xfrm>
            <a:off x="443738" y="627447"/>
            <a:ext cx="10603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Chọn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a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hoặc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b</a:t>
            </a:r>
            <a:endParaRPr lang="vi-VN" sz="4000" b="1" i="0" dirty="0">
              <a:solidFill>
                <a:srgbClr val="00B05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3" name="圆角矩形 33">
            <a:extLst>
              <a:ext uri="{FF2B5EF4-FFF2-40B4-BE49-F238E27FC236}">
                <a16:creationId xmlns:a16="http://schemas.microsoft.com/office/drawing/2014/main" id="{38477C36-0E95-E340-412D-9339ED83DB2E}"/>
              </a:ext>
            </a:extLst>
          </p:cNvPr>
          <p:cNvSpPr/>
          <p:nvPr/>
        </p:nvSpPr>
        <p:spPr>
          <a:xfrm>
            <a:off x="1827703" y="1418510"/>
            <a:ext cx="8536594" cy="107721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8575">
            <a:solidFill>
              <a:srgbClr val="12736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6F00C-49F7-10E4-F7A4-0DD3D3A49FED}"/>
              </a:ext>
            </a:extLst>
          </p:cNvPr>
          <p:cNvSpPr txBox="1"/>
          <p:nvPr/>
        </p:nvSpPr>
        <p:spPr>
          <a:xfrm>
            <a:off x="1677672" y="1592958"/>
            <a:ext cx="8977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b.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chứa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tiếng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127366"/>
                </a:solidFill>
                <a:latin typeface="Cambria" panose="02040503050406030204" pitchFamily="18" charset="0"/>
              </a:rPr>
              <a:t>hoặc</a:t>
            </a:r>
            <a:r>
              <a:rPr lang="en-US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 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C1E8D0F-7485-8F78-AAFA-55F19710A90F}"/>
              </a:ext>
            </a:extLst>
          </p:cNvPr>
          <p:cNvSpPr/>
          <p:nvPr/>
        </p:nvSpPr>
        <p:spPr>
          <a:xfrm>
            <a:off x="1080049" y="4022761"/>
            <a:ext cx="9967173" cy="2139881"/>
          </a:xfrm>
          <a:prstGeom prst="roundRect">
            <a:avLst/>
          </a:prstGeom>
          <a:solidFill>
            <a:srgbClr val="F4E9E4"/>
          </a:solidFill>
          <a:ln w="38100">
            <a:solidFill>
              <a:srgbClr val="F653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150927-A88C-D4CB-71C6-554B8ECD2AA9}"/>
              </a:ext>
            </a:extLst>
          </p:cNvPr>
          <p:cNvSpPr txBox="1"/>
          <p:nvPr/>
        </p:nvSpPr>
        <p:spPr>
          <a:xfrm>
            <a:off x="2159311" y="2591173"/>
            <a:ext cx="40070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M: </a:t>
            </a:r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ac: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th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ác</a:t>
            </a:r>
            <a:r>
              <a:rPr lang="en-US" sz="4000" b="1" dirty="0">
                <a:solidFill>
                  <a:srgbClr val="F65317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65317"/>
                </a:solidFill>
                <a:latin typeface="Cambria" panose="02040503050406030204" pitchFamily="18" charset="0"/>
              </a:rPr>
              <a:t>nước</a:t>
            </a:r>
            <a:endParaRPr lang="en-US" sz="4000" b="1" dirty="0">
              <a:solidFill>
                <a:srgbClr val="F65317"/>
              </a:solidFill>
              <a:latin typeface="Cambria" panose="02040503050406030204" pitchFamily="18" charset="0"/>
            </a:endParaRPr>
          </a:p>
          <a:p>
            <a:pPr algn="ctr"/>
            <a:r>
              <a:rPr lang="en-US" sz="4000" b="1" i="1" dirty="0">
                <a:solidFill>
                  <a:srgbClr val="F65317"/>
                </a:solidFill>
                <a:latin typeface="Cambria" panose="02040503050406030204" pitchFamily="18" charset="0"/>
              </a:rPr>
              <a:t>a</a:t>
            </a:r>
            <a:r>
              <a:rPr lang="en-US" sz="4000" b="1" i="1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t: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h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</a:rPr>
              <a:t>ạt</a:t>
            </a:r>
            <a:r>
              <a:rPr lang="en-US" sz="4000" b="1" i="0" dirty="0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F65317"/>
                </a:solidFill>
                <a:effectLst/>
                <a:latin typeface="Cambria" panose="02040503050406030204" pitchFamily="18" charset="0"/>
              </a:rPr>
              <a:t>cát</a:t>
            </a:r>
            <a:endParaRPr lang="vi-VN" sz="4000" b="1" i="0" dirty="0">
              <a:solidFill>
                <a:srgbClr val="F65317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75ADDD-0F70-1D93-4100-2C0C31D37DB8}"/>
              </a:ext>
            </a:extLst>
          </p:cNvPr>
          <p:cNvSpPr txBox="1"/>
          <p:nvPr/>
        </p:nvSpPr>
        <p:spPr>
          <a:xfrm>
            <a:off x="1677672" y="4279200"/>
            <a:ext cx="83794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ac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sa mạc, con hạc, ác liệt, sạc điện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811384-1B8F-90C6-AF17-562879095D3E}"/>
              </a:ext>
            </a:extLst>
          </p:cNvPr>
          <p:cNvSpPr txBox="1"/>
          <p:nvPr/>
        </p:nvSpPr>
        <p:spPr>
          <a:xfrm>
            <a:off x="1722756" y="5165538"/>
            <a:ext cx="8045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at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127366"/>
                </a:solidFill>
                <a:latin typeface="Cambria" panose="02040503050406030204" pitchFamily="18" charset="0"/>
              </a:rPr>
              <a:t>hát ca, mát mẻ, khát nước, bát đũa</a:t>
            </a:r>
          </a:p>
          <a:p>
            <a:pPr algn="ctr"/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57122"/>
      </p:ext>
    </p:extLst>
  </p:cSld>
  <p:clrMapOvr>
    <a:masterClrMapping/>
  </p:clrMapOvr>
  <p:transition spd="slow" advClick="0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D4D56C-9888-F467-58A6-12D2557F9F69}"/>
              </a:ext>
            </a:extLst>
          </p:cNvPr>
          <p:cNvSpPr txBox="1"/>
          <p:nvPr/>
        </p:nvSpPr>
        <p:spPr>
          <a:xfrm>
            <a:off x="3269856" y="1336931"/>
            <a:ext cx="844589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SẮP XẾP CÁC ÂM, VẦN SAU THÀNH TỪ CÓ NGHĨA: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63500">
                    <a:srgbClr val="C0504D">
                      <a:lumMod val="20000"/>
                      <a:lumOff val="80000"/>
                      <a:alpha val="40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rPr>
              <a:t>ùa, ổi, n, M, ước, n.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63500">
                  <a:srgbClr val="C0504D">
                    <a:lumMod val="20000"/>
                    <a:lumOff val="80000"/>
                    <a:alpha val="40000"/>
                  </a:srgbClr>
                </a:glo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BACD73B5-3B1A-F519-E072-8F82DA0557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43" b="90902" l="9994" r="89942">
                        <a14:foregroundMark x1="47995" y1="90902" x2="46572" y2="82208"/>
                        <a14:foregroundMark x1="44437" y1="10635" x2="51035" y2="9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344" y="2444928"/>
            <a:ext cx="5950348" cy="476005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517B2B7-28CF-B17E-0FC6-F3BCC20464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4191000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795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p35"/>
          <p:cNvGrpSpPr/>
          <p:nvPr/>
        </p:nvGrpSpPr>
        <p:grpSpPr>
          <a:xfrm>
            <a:off x="-132080" y="5214238"/>
            <a:ext cx="1835085" cy="1641295"/>
            <a:chOff x="1446575" y="2837750"/>
            <a:chExt cx="859261" cy="895075"/>
          </a:xfrm>
        </p:grpSpPr>
        <p:sp>
          <p:nvSpPr>
            <p:cNvPr id="443" name="Google Shape;443;p35"/>
            <p:cNvSpPr/>
            <p:nvPr/>
          </p:nvSpPr>
          <p:spPr>
            <a:xfrm>
              <a:off x="1611475" y="2994950"/>
              <a:ext cx="177075" cy="737875"/>
            </a:xfrm>
            <a:custGeom>
              <a:avLst/>
              <a:gdLst/>
              <a:ahLst/>
              <a:cxnLst/>
              <a:rect l="l" t="t" r="r" b="b"/>
              <a:pathLst>
                <a:path w="7083" h="29515" extrusionOk="0">
                  <a:moveTo>
                    <a:pt x="1490" y="1"/>
                  </a:moveTo>
                  <a:lnTo>
                    <a:pt x="1490" y="1"/>
                  </a:lnTo>
                  <a:cubicBezTo>
                    <a:pt x="1" y="15229"/>
                    <a:pt x="4833" y="29515"/>
                    <a:pt x="4833" y="29515"/>
                  </a:cubicBezTo>
                  <a:lnTo>
                    <a:pt x="7083" y="29029"/>
                  </a:lnTo>
                  <a:cubicBezTo>
                    <a:pt x="3344" y="19880"/>
                    <a:pt x="1490" y="2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35"/>
            <p:cNvSpPr/>
            <p:nvPr/>
          </p:nvSpPr>
          <p:spPr>
            <a:xfrm>
              <a:off x="2011733" y="3260981"/>
              <a:ext cx="100730" cy="439812"/>
            </a:xfrm>
            <a:custGeom>
              <a:avLst/>
              <a:gdLst/>
              <a:ahLst/>
              <a:cxnLst/>
              <a:rect l="l" t="t" r="r" b="b"/>
              <a:pathLst>
                <a:path w="4560" h="19910" extrusionOk="0">
                  <a:moveTo>
                    <a:pt x="4195" y="0"/>
                  </a:moveTo>
                  <a:lnTo>
                    <a:pt x="4195" y="0"/>
                  </a:lnTo>
                  <a:cubicBezTo>
                    <a:pt x="0" y="9605"/>
                    <a:pt x="2371" y="19909"/>
                    <a:pt x="2371" y="19909"/>
                  </a:cubicBezTo>
                  <a:lnTo>
                    <a:pt x="4560" y="19423"/>
                  </a:lnTo>
                  <a:cubicBezTo>
                    <a:pt x="2554" y="13283"/>
                    <a:pt x="4195" y="1"/>
                    <a:pt x="4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35"/>
            <p:cNvSpPr/>
            <p:nvPr/>
          </p:nvSpPr>
          <p:spPr>
            <a:xfrm>
              <a:off x="1692775" y="3225200"/>
              <a:ext cx="224200" cy="264625"/>
            </a:xfrm>
            <a:custGeom>
              <a:avLst/>
              <a:gdLst/>
              <a:ahLst/>
              <a:cxnLst/>
              <a:rect l="l" t="t" r="r" b="b"/>
              <a:pathLst>
                <a:path w="8968" h="10585" extrusionOk="0">
                  <a:moveTo>
                    <a:pt x="8968" y="1"/>
                  </a:moveTo>
                  <a:lnTo>
                    <a:pt x="8968" y="1"/>
                  </a:lnTo>
                  <a:cubicBezTo>
                    <a:pt x="1" y="1034"/>
                    <a:pt x="700" y="10548"/>
                    <a:pt x="700" y="10548"/>
                  </a:cubicBezTo>
                  <a:cubicBezTo>
                    <a:pt x="953" y="10573"/>
                    <a:pt x="1198" y="10585"/>
                    <a:pt x="1436" y="10585"/>
                  </a:cubicBezTo>
                  <a:cubicBezTo>
                    <a:pt x="8512" y="10585"/>
                    <a:pt x="8968" y="1"/>
                    <a:pt x="8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35"/>
            <p:cNvSpPr/>
            <p:nvPr/>
          </p:nvSpPr>
          <p:spPr>
            <a:xfrm>
              <a:off x="2087609" y="3414414"/>
              <a:ext cx="218227" cy="205790"/>
            </a:xfrm>
            <a:custGeom>
              <a:avLst/>
              <a:gdLst/>
              <a:ahLst/>
              <a:cxnLst/>
              <a:rect l="l" t="t" r="r" b="b"/>
              <a:pathLst>
                <a:path w="9879" h="9316" extrusionOk="0">
                  <a:moveTo>
                    <a:pt x="9296" y="1"/>
                  </a:moveTo>
                  <a:cubicBezTo>
                    <a:pt x="814" y="1"/>
                    <a:pt x="0" y="9073"/>
                    <a:pt x="0" y="9073"/>
                  </a:cubicBezTo>
                  <a:cubicBezTo>
                    <a:pt x="629" y="9239"/>
                    <a:pt x="1222" y="9316"/>
                    <a:pt x="1780" y="9316"/>
                  </a:cubicBezTo>
                  <a:cubicBezTo>
                    <a:pt x="7937" y="9316"/>
                    <a:pt x="9879" y="15"/>
                    <a:pt x="9879" y="15"/>
                  </a:cubicBezTo>
                  <a:cubicBezTo>
                    <a:pt x="9681" y="6"/>
                    <a:pt x="9486" y="1"/>
                    <a:pt x="9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35"/>
            <p:cNvSpPr/>
            <p:nvPr/>
          </p:nvSpPr>
          <p:spPr>
            <a:xfrm>
              <a:off x="1446575" y="3227300"/>
              <a:ext cx="228000" cy="189950"/>
            </a:xfrm>
            <a:custGeom>
              <a:avLst/>
              <a:gdLst/>
              <a:ahLst/>
              <a:cxnLst/>
              <a:rect l="l" t="t" r="r" b="b"/>
              <a:pathLst>
                <a:path w="9120" h="7598" extrusionOk="0">
                  <a:moveTo>
                    <a:pt x="386" y="0"/>
                  </a:moveTo>
                  <a:cubicBezTo>
                    <a:pt x="259" y="0"/>
                    <a:pt x="131" y="3"/>
                    <a:pt x="1" y="8"/>
                  </a:cubicBezTo>
                  <a:cubicBezTo>
                    <a:pt x="1" y="8"/>
                    <a:pt x="1781" y="7597"/>
                    <a:pt x="6485" y="7597"/>
                  </a:cubicBezTo>
                  <a:cubicBezTo>
                    <a:pt x="7278" y="7597"/>
                    <a:pt x="8154" y="7382"/>
                    <a:pt x="9119" y="6877"/>
                  </a:cubicBezTo>
                  <a:cubicBezTo>
                    <a:pt x="9119" y="6877"/>
                    <a:pt x="7012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35"/>
            <p:cNvSpPr/>
            <p:nvPr/>
          </p:nvSpPr>
          <p:spPr>
            <a:xfrm>
              <a:off x="1573800" y="2837750"/>
              <a:ext cx="197275" cy="189150"/>
            </a:xfrm>
            <a:custGeom>
              <a:avLst/>
              <a:gdLst/>
              <a:ahLst/>
              <a:cxnLst/>
              <a:rect l="l" t="t" r="r" b="b"/>
              <a:pathLst>
                <a:path w="7891" h="7566" extrusionOk="0">
                  <a:moveTo>
                    <a:pt x="2758" y="1"/>
                  </a:moveTo>
                  <a:cubicBezTo>
                    <a:pt x="1073" y="1"/>
                    <a:pt x="1" y="1461"/>
                    <a:pt x="261" y="2611"/>
                  </a:cubicBezTo>
                  <a:cubicBezTo>
                    <a:pt x="991" y="5529"/>
                    <a:pt x="3392" y="7565"/>
                    <a:pt x="3392" y="7565"/>
                  </a:cubicBezTo>
                  <a:cubicBezTo>
                    <a:pt x="3392" y="7565"/>
                    <a:pt x="7891" y="2824"/>
                    <a:pt x="5033" y="818"/>
                  </a:cubicBezTo>
                  <a:cubicBezTo>
                    <a:pt x="4207" y="235"/>
                    <a:pt x="3434" y="1"/>
                    <a:pt x="2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35"/>
            <p:cNvSpPr/>
            <p:nvPr/>
          </p:nvSpPr>
          <p:spPr>
            <a:xfrm>
              <a:off x="1610725" y="2918175"/>
              <a:ext cx="85125" cy="96575"/>
            </a:xfrm>
            <a:custGeom>
              <a:avLst/>
              <a:gdLst/>
              <a:ahLst/>
              <a:cxnLst/>
              <a:rect l="l" t="t" r="r" b="b"/>
              <a:pathLst>
                <a:path w="3405" h="3863" extrusionOk="0">
                  <a:moveTo>
                    <a:pt x="401" y="0"/>
                  </a:moveTo>
                  <a:cubicBezTo>
                    <a:pt x="377" y="0"/>
                    <a:pt x="354" y="11"/>
                    <a:pt x="334" y="32"/>
                  </a:cubicBezTo>
                  <a:cubicBezTo>
                    <a:pt x="0" y="458"/>
                    <a:pt x="1885" y="3862"/>
                    <a:pt x="1885" y="3862"/>
                  </a:cubicBezTo>
                  <a:cubicBezTo>
                    <a:pt x="1885" y="3862"/>
                    <a:pt x="3404" y="306"/>
                    <a:pt x="3100" y="32"/>
                  </a:cubicBezTo>
                  <a:cubicBezTo>
                    <a:pt x="3087" y="21"/>
                    <a:pt x="3073" y="16"/>
                    <a:pt x="3057" y="16"/>
                  </a:cubicBezTo>
                  <a:cubicBezTo>
                    <a:pt x="2687" y="16"/>
                    <a:pt x="1763" y="3041"/>
                    <a:pt x="1763" y="3041"/>
                  </a:cubicBezTo>
                  <a:cubicBezTo>
                    <a:pt x="1763" y="3041"/>
                    <a:pt x="813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35"/>
            <p:cNvSpPr/>
            <p:nvPr/>
          </p:nvSpPr>
          <p:spPr>
            <a:xfrm>
              <a:off x="1450375" y="2907850"/>
              <a:ext cx="212800" cy="138225"/>
            </a:xfrm>
            <a:custGeom>
              <a:avLst/>
              <a:gdLst/>
              <a:ahLst/>
              <a:cxnLst/>
              <a:rect l="l" t="t" r="r" b="b"/>
              <a:pathLst>
                <a:path w="8512" h="5529" extrusionOk="0">
                  <a:moveTo>
                    <a:pt x="4172" y="0"/>
                  </a:moveTo>
                  <a:cubicBezTo>
                    <a:pt x="3807" y="0"/>
                    <a:pt x="3429" y="98"/>
                    <a:pt x="3040" y="324"/>
                  </a:cubicBezTo>
                  <a:cubicBezTo>
                    <a:pt x="1" y="2087"/>
                    <a:pt x="1095" y="5096"/>
                    <a:pt x="2736" y="5400"/>
                  </a:cubicBezTo>
                  <a:cubicBezTo>
                    <a:pt x="3228" y="5491"/>
                    <a:pt x="3716" y="5529"/>
                    <a:pt x="4188" y="5529"/>
                  </a:cubicBezTo>
                  <a:cubicBezTo>
                    <a:pt x="6548" y="5529"/>
                    <a:pt x="8511" y="4579"/>
                    <a:pt x="8511" y="4579"/>
                  </a:cubicBezTo>
                  <a:cubicBezTo>
                    <a:pt x="8511" y="4579"/>
                    <a:pt x="6661" y="0"/>
                    <a:pt x="4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35"/>
            <p:cNvSpPr/>
            <p:nvPr/>
          </p:nvSpPr>
          <p:spPr>
            <a:xfrm>
              <a:off x="1547050" y="2951425"/>
              <a:ext cx="104725" cy="69450"/>
            </a:xfrm>
            <a:custGeom>
              <a:avLst/>
              <a:gdLst/>
              <a:ahLst/>
              <a:cxnLst/>
              <a:rect l="l" t="t" r="r" b="b"/>
              <a:pathLst>
                <a:path w="4189" h="2778" extrusionOk="0">
                  <a:moveTo>
                    <a:pt x="1250" y="1"/>
                  </a:moveTo>
                  <a:cubicBezTo>
                    <a:pt x="1234" y="1"/>
                    <a:pt x="1221" y="4"/>
                    <a:pt x="1210" y="9"/>
                  </a:cubicBezTo>
                  <a:cubicBezTo>
                    <a:pt x="845" y="192"/>
                    <a:pt x="3398" y="2471"/>
                    <a:pt x="3398" y="2471"/>
                  </a:cubicBezTo>
                  <a:cubicBezTo>
                    <a:pt x="3398" y="2471"/>
                    <a:pt x="1886" y="2277"/>
                    <a:pt x="901" y="2277"/>
                  </a:cubicBezTo>
                  <a:cubicBezTo>
                    <a:pt x="376" y="2277"/>
                    <a:pt x="0" y="2333"/>
                    <a:pt x="85" y="2502"/>
                  </a:cubicBezTo>
                  <a:cubicBezTo>
                    <a:pt x="193" y="2718"/>
                    <a:pt x="1016" y="2778"/>
                    <a:pt x="1896" y="2778"/>
                  </a:cubicBezTo>
                  <a:cubicBezTo>
                    <a:pt x="2997" y="2778"/>
                    <a:pt x="4188" y="2684"/>
                    <a:pt x="4188" y="2684"/>
                  </a:cubicBezTo>
                  <a:cubicBezTo>
                    <a:pt x="4188" y="2684"/>
                    <a:pt x="1734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35"/>
            <p:cNvSpPr/>
            <p:nvPr/>
          </p:nvSpPr>
          <p:spPr>
            <a:xfrm>
              <a:off x="1499775" y="3014725"/>
              <a:ext cx="177075" cy="172550"/>
            </a:xfrm>
            <a:custGeom>
              <a:avLst/>
              <a:gdLst/>
              <a:ahLst/>
              <a:cxnLst/>
              <a:rect l="l" t="t" r="r" b="b"/>
              <a:pathLst>
                <a:path w="7083" h="6902" extrusionOk="0">
                  <a:moveTo>
                    <a:pt x="6475" y="0"/>
                  </a:moveTo>
                  <a:lnTo>
                    <a:pt x="6475" y="0"/>
                  </a:lnTo>
                  <a:cubicBezTo>
                    <a:pt x="6474" y="0"/>
                    <a:pt x="0" y="882"/>
                    <a:pt x="973" y="4255"/>
                  </a:cubicBezTo>
                  <a:cubicBezTo>
                    <a:pt x="1525" y="6172"/>
                    <a:pt x="2784" y="6902"/>
                    <a:pt x="3896" y="6902"/>
                  </a:cubicBezTo>
                  <a:cubicBezTo>
                    <a:pt x="4742" y="6902"/>
                    <a:pt x="5504" y="6479"/>
                    <a:pt x="5806" y="5836"/>
                  </a:cubicBezTo>
                  <a:cubicBezTo>
                    <a:pt x="7083" y="3100"/>
                    <a:pt x="6475" y="0"/>
                    <a:pt x="6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453;p35"/>
            <p:cNvSpPr/>
            <p:nvPr/>
          </p:nvSpPr>
          <p:spPr>
            <a:xfrm>
              <a:off x="1568925" y="3025350"/>
              <a:ext cx="85900" cy="98125"/>
            </a:xfrm>
            <a:custGeom>
              <a:avLst/>
              <a:gdLst/>
              <a:ahLst/>
              <a:cxnLst/>
              <a:rect l="l" t="t" r="r" b="b"/>
              <a:pathLst>
                <a:path w="3436" h="3925" extrusionOk="0">
                  <a:moveTo>
                    <a:pt x="3435" y="1"/>
                  </a:moveTo>
                  <a:cubicBezTo>
                    <a:pt x="3435" y="1"/>
                    <a:pt x="0" y="1824"/>
                    <a:pt x="92" y="2219"/>
                  </a:cubicBezTo>
                  <a:cubicBezTo>
                    <a:pt x="100" y="2256"/>
                    <a:pt x="133" y="2273"/>
                    <a:pt x="184" y="2273"/>
                  </a:cubicBezTo>
                  <a:cubicBezTo>
                    <a:pt x="687" y="2273"/>
                    <a:pt x="3009" y="700"/>
                    <a:pt x="3010" y="700"/>
                  </a:cubicBezTo>
                  <a:lnTo>
                    <a:pt x="3010" y="700"/>
                  </a:lnTo>
                  <a:cubicBezTo>
                    <a:pt x="3009" y="700"/>
                    <a:pt x="1749" y="3925"/>
                    <a:pt x="2222" y="3925"/>
                  </a:cubicBezTo>
                  <a:cubicBezTo>
                    <a:pt x="2231" y="3925"/>
                    <a:pt x="2240" y="3924"/>
                    <a:pt x="2250" y="3922"/>
                  </a:cubicBezTo>
                  <a:cubicBezTo>
                    <a:pt x="2766" y="3830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454;p35"/>
            <p:cNvSpPr/>
            <p:nvPr/>
          </p:nvSpPr>
          <p:spPr>
            <a:xfrm>
              <a:off x="1625150" y="3014725"/>
              <a:ext cx="191850" cy="163450"/>
            </a:xfrm>
            <a:custGeom>
              <a:avLst/>
              <a:gdLst/>
              <a:ahLst/>
              <a:cxnLst/>
              <a:rect l="l" t="t" r="r" b="b"/>
              <a:pathLst>
                <a:path w="7674" h="6538" extrusionOk="0">
                  <a:moveTo>
                    <a:pt x="1156" y="0"/>
                  </a:moveTo>
                  <a:cubicBezTo>
                    <a:pt x="1156" y="0"/>
                    <a:pt x="1" y="6414"/>
                    <a:pt x="3527" y="6535"/>
                  </a:cubicBezTo>
                  <a:cubicBezTo>
                    <a:pt x="3577" y="6536"/>
                    <a:pt x="3627" y="6537"/>
                    <a:pt x="3676" y="6537"/>
                  </a:cubicBezTo>
                  <a:cubicBezTo>
                    <a:pt x="7041" y="6537"/>
                    <a:pt x="7673" y="3510"/>
                    <a:pt x="6475" y="2401"/>
                  </a:cubicBezTo>
                  <a:cubicBezTo>
                    <a:pt x="4286" y="334"/>
                    <a:pt x="115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455;p35"/>
            <p:cNvSpPr/>
            <p:nvPr/>
          </p:nvSpPr>
          <p:spPr>
            <a:xfrm>
              <a:off x="1661625" y="3023825"/>
              <a:ext cx="85900" cy="96550"/>
            </a:xfrm>
            <a:custGeom>
              <a:avLst/>
              <a:gdLst/>
              <a:ahLst/>
              <a:cxnLst/>
              <a:rect l="l" t="t" r="r" b="b"/>
              <a:pathLst>
                <a:path w="3436" h="386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3831"/>
                    <a:pt x="1095" y="3861"/>
                  </a:cubicBezTo>
                  <a:cubicBezTo>
                    <a:pt x="1099" y="3862"/>
                    <a:pt x="1103" y="3862"/>
                    <a:pt x="1106" y="3862"/>
                  </a:cubicBezTo>
                  <a:cubicBezTo>
                    <a:pt x="1503" y="3862"/>
                    <a:pt x="548" y="639"/>
                    <a:pt x="548" y="639"/>
                  </a:cubicBezTo>
                  <a:lnTo>
                    <a:pt x="548" y="639"/>
                  </a:lnTo>
                  <a:cubicBezTo>
                    <a:pt x="548" y="639"/>
                    <a:pt x="2746" y="2427"/>
                    <a:pt x="3266" y="2427"/>
                  </a:cubicBezTo>
                  <a:cubicBezTo>
                    <a:pt x="3330" y="2427"/>
                    <a:pt x="3368" y="2401"/>
                    <a:pt x="3375" y="2341"/>
                  </a:cubicBezTo>
                  <a:cubicBezTo>
                    <a:pt x="3435" y="18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456;p35"/>
            <p:cNvSpPr/>
            <p:nvPr/>
          </p:nvSpPr>
          <p:spPr>
            <a:xfrm>
              <a:off x="1651000" y="2905950"/>
              <a:ext cx="196400" cy="146400"/>
            </a:xfrm>
            <a:custGeom>
              <a:avLst/>
              <a:gdLst/>
              <a:ahLst/>
              <a:cxnLst/>
              <a:rect l="l" t="t" r="r" b="b"/>
              <a:pathLst>
                <a:path w="7856" h="5856" extrusionOk="0">
                  <a:moveTo>
                    <a:pt x="4705" y="1"/>
                  </a:moveTo>
                  <a:cubicBezTo>
                    <a:pt x="4399" y="1"/>
                    <a:pt x="4108" y="72"/>
                    <a:pt x="3860" y="217"/>
                  </a:cubicBezTo>
                  <a:cubicBezTo>
                    <a:pt x="1246" y="1737"/>
                    <a:pt x="0" y="4655"/>
                    <a:pt x="0" y="4655"/>
                  </a:cubicBezTo>
                  <a:cubicBezTo>
                    <a:pt x="0" y="4655"/>
                    <a:pt x="2377" y="5856"/>
                    <a:pt x="4381" y="5856"/>
                  </a:cubicBezTo>
                  <a:cubicBezTo>
                    <a:pt x="5518" y="5856"/>
                    <a:pt x="6534" y="5470"/>
                    <a:pt x="6930" y="4260"/>
                  </a:cubicBezTo>
                  <a:cubicBezTo>
                    <a:pt x="7856" y="1534"/>
                    <a:pt x="6126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457;p35"/>
            <p:cNvSpPr/>
            <p:nvPr/>
          </p:nvSpPr>
          <p:spPr>
            <a:xfrm>
              <a:off x="1662400" y="2952875"/>
              <a:ext cx="104875" cy="69950"/>
            </a:xfrm>
            <a:custGeom>
              <a:avLst/>
              <a:gdLst/>
              <a:ahLst/>
              <a:cxnLst/>
              <a:rect l="l" t="t" r="r" b="b"/>
              <a:pathLst>
                <a:path w="4195" h="2798" extrusionOk="0">
                  <a:moveTo>
                    <a:pt x="3159" y="0"/>
                  </a:moveTo>
                  <a:cubicBezTo>
                    <a:pt x="2537" y="0"/>
                    <a:pt x="0" y="2565"/>
                    <a:pt x="0" y="2565"/>
                  </a:cubicBezTo>
                  <a:cubicBezTo>
                    <a:pt x="0" y="2565"/>
                    <a:pt x="1970" y="2798"/>
                    <a:pt x="3150" y="2798"/>
                  </a:cubicBezTo>
                  <a:cubicBezTo>
                    <a:pt x="3623" y="2798"/>
                    <a:pt x="3969" y="2761"/>
                    <a:pt x="4012" y="2656"/>
                  </a:cubicBezTo>
                  <a:cubicBezTo>
                    <a:pt x="4195" y="2261"/>
                    <a:pt x="760" y="2231"/>
                    <a:pt x="760" y="2231"/>
                  </a:cubicBezTo>
                  <a:cubicBezTo>
                    <a:pt x="760" y="2231"/>
                    <a:pt x="3708" y="225"/>
                    <a:pt x="3222" y="12"/>
                  </a:cubicBezTo>
                  <a:cubicBezTo>
                    <a:pt x="3204" y="4"/>
                    <a:pt x="3183" y="0"/>
                    <a:pt x="3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458;p35"/>
            <p:cNvSpPr/>
            <p:nvPr/>
          </p:nvSpPr>
          <p:spPr>
            <a:xfrm>
              <a:off x="1619075" y="2978975"/>
              <a:ext cx="79825" cy="78350"/>
            </a:xfrm>
            <a:custGeom>
              <a:avLst/>
              <a:gdLst/>
              <a:ahLst/>
              <a:cxnLst/>
              <a:rect l="l" t="t" r="r" b="b"/>
              <a:pathLst>
                <a:path w="3193" h="3134" extrusionOk="0">
                  <a:moveTo>
                    <a:pt x="1608" y="0"/>
                  </a:moveTo>
                  <a:cubicBezTo>
                    <a:pt x="1589" y="0"/>
                    <a:pt x="1570" y="1"/>
                    <a:pt x="1551" y="1"/>
                  </a:cubicBezTo>
                  <a:cubicBezTo>
                    <a:pt x="700" y="1"/>
                    <a:pt x="0" y="731"/>
                    <a:pt x="31" y="1612"/>
                  </a:cubicBezTo>
                  <a:cubicBezTo>
                    <a:pt x="61" y="2446"/>
                    <a:pt x="760" y="3133"/>
                    <a:pt x="1588" y="3133"/>
                  </a:cubicBezTo>
                  <a:cubicBezTo>
                    <a:pt x="1606" y="3133"/>
                    <a:pt x="1624" y="3133"/>
                    <a:pt x="1642" y="3132"/>
                  </a:cubicBezTo>
                  <a:cubicBezTo>
                    <a:pt x="2523" y="3102"/>
                    <a:pt x="3192" y="2372"/>
                    <a:pt x="3192" y="1521"/>
                  </a:cubicBezTo>
                  <a:cubicBezTo>
                    <a:pt x="3162" y="659"/>
                    <a:pt x="2464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459;p35"/>
            <p:cNvSpPr/>
            <p:nvPr/>
          </p:nvSpPr>
          <p:spPr>
            <a:xfrm>
              <a:off x="2057634" y="3105428"/>
              <a:ext cx="163599" cy="167663"/>
            </a:xfrm>
            <a:custGeom>
              <a:avLst/>
              <a:gdLst/>
              <a:ahLst/>
              <a:cxnLst/>
              <a:rect l="l" t="t" r="r" b="b"/>
              <a:pathLst>
                <a:path w="7406" h="7590" extrusionOk="0">
                  <a:moveTo>
                    <a:pt x="2422" y="0"/>
                  </a:moveTo>
                  <a:cubicBezTo>
                    <a:pt x="1051" y="0"/>
                    <a:pt x="1" y="1056"/>
                    <a:pt x="20" y="2088"/>
                  </a:cubicBezTo>
                  <a:cubicBezTo>
                    <a:pt x="80" y="5097"/>
                    <a:pt x="2026" y="7589"/>
                    <a:pt x="2026" y="7589"/>
                  </a:cubicBezTo>
                  <a:cubicBezTo>
                    <a:pt x="2026" y="7589"/>
                    <a:pt x="7406" y="3912"/>
                    <a:pt x="5035" y="1328"/>
                  </a:cubicBezTo>
                  <a:cubicBezTo>
                    <a:pt x="4155" y="368"/>
                    <a:pt x="3232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460;p35"/>
            <p:cNvSpPr/>
            <p:nvPr/>
          </p:nvSpPr>
          <p:spPr>
            <a:xfrm>
              <a:off x="2078862" y="3172536"/>
              <a:ext cx="74554" cy="89818"/>
            </a:xfrm>
            <a:custGeom>
              <a:avLst/>
              <a:gdLst/>
              <a:ahLst/>
              <a:cxnLst/>
              <a:rect l="l" t="t" r="r" b="b"/>
              <a:pathLst>
                <a:path w="3375" h="4066" extrusionOk="0">
                  <a:moveTo>
                    <a:pt x="483" y="0"/>
                  </a:moveTo>
                  <a:cubicBezTo>
                    <a:pt x="464" y="0"/>
                    <a:pt x="446" y="7"/>
                    <a:pt x="426" y="22"/>
                  </a:cubicBezTo>
                  <a:cubicBezTo>
                    <a:pt x="1" y="357"/>
                    <a:pt x="1126" y="4065"/>
                    <a:pt x="1126" y="4065"/>
                  </a:cubicBezTo>
                  <a:cubicBezTo>
                    <a:pt x="1126" y="4065"/>
                    <a:pt x="3375" y="904"/>
                    <a:pt x="3101" y="570"/>
                  </a:cubicBezTo>
                  <a:cubicBezTo>
                    <a:pt x="3089" y="555"/>
                    <a:pt x="3074" y="548"/>
                    <a:pt x="3056" y="548"/>
                  </a:cubicBezTo>
                  <a:cubicBezTo>
                    <a:pt x="2700" y="548"/>
                    <a:pt x="1186" y="3244"/>
                    <a:pt x="1186" y="3244"/>
                  </a:cubicBezTo>
                  <a:cubicBezTo>
                    <a:pt x="1186" y="3244"/>
                    <a:pt x="881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461;p35"/>
            <p:cNvSpPr/>
            <p:nvPr/>
          </p:nvSpPr>
          <p:spPr>
            <a:xfrm>
              <a:off x="1935194" y="3150093"/>
              <a:ext cx="171904" cy="125339"/>
            </a:xfrm>
            <a:custGeom>
              <a:avLst/>
              <a:gdLst/>
              <a:ahLst/>
              <a:cxnLst/>
              <a:rect l="l" t="t" r="r" b="b"/>
              <a:pathLst>
                <a:path w="7782" h="5674" extrusionOk="0">
                  <a:moveTo>
                    <a:pt x="4085" y="1"/>
                  </a:moveTo>
                  <a:cubicBezTo>
                    <a:pt x="3851" y="1"/>
                    <a:pt x="3604" y="41"/>
                    <a:pt x="3344" y="127"/>
                  </a:cubicBezTo>
                  <a:cubicBezTo>
                    <a:pt x="0" y="1221"/>
                    <a:pt x="426" y="4382"/>
                    <a:pt x="1946" y="5020"/>
                  </a:cubicBezTo>
                  <a:cubicBezTo>
                    <a:pt x="3168" y="5531"/>
                    <a:pt x="4449" y="5673"/>
                    <a:pt x="5499" y="5673"/>
                  </a:cubicBezTo>
                  <a:cubicBezTo>
                    <a:pt x="6825" y="5673"/>
                    <a:pt x="7782" y="5446"/>
                    <a:pt x="7782" y="5446"/>
                  </a:cubicBezTo>
                  <a:cubicBezTo>
                    <a:pt x="7782" y="5446"/>
                    <a:pt x="6827" y="1"/>
                    <a:pt x="4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462;p35"/>
            <p:cNvSpPr/>
            <p:nvPr/>
          </p:nvSpPr>
          <p:spPr>
            <a:xfrm>
              <a:off x="2009789" y="3193123"/>
              <a:ext cx="88581" cy="71903"/>
            </a:xfrm>
            <a:custGeom>
              <a:avLst/>
              <a:gdLst/>
              <a:ahLst/>
              <a:cxnLst/>
              <a:rect l="l" t="t" r="r" b="b"/>
              <a:pathLst>
                <a:path w="4010" h="3255" extrusionOk="0">
                  <a:moveTo>
                    <a:pt x="1655" y="0"/>
                  </a:moveTo>
                  <a:cubicBezTo>
                    <a:pt x="1649" y="0"/>
                    <a:pt x="1644" y="1"/>
                    <a:pt x="1639" y="2"/>
                  </a:cubicBezTo>
                  <a:cubicBezTo>
                    <a:pt x="1243" y="94"/>
                    <a:pt x="3280" y="2860"/>
                    <a:pt x="3280" y="2860"/>
                  </a:cubicBezTo>
                  <a:cubicBezTo>
                    <a:pt x="3280" y="2860"/>
                    <a:pt x="985" y="2060"/>
                    <a:pt x="248" y="2060"/>
                  </a:cubicBezTo>
                  <a:cubicBezTo>
                    <a:pt x="87" y="2060"/>
                    <a:pt x="0" y="2098"/>
                    <a:pt x="28" y="2191"/>
                  </a:cubicBezTo>
                  <a:cubicBezTo>
                    <a:pt x="149" y="2738"/>
                    <a:pt x="4009" y="3255"/>
                    <a:pt x="4009" y="3255"/>
                  </a:cubicBezTo>
                  <a:cubicBezTo>
                    <a:pt x="4009" y="3255"/>
                    <a:pt x="2086" y="0"/>
                    <a:pt x="1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463;p35"/>
            <p:cNvSpPr/>
            <p:nvPr/>
          </p:nvSpPr>
          <p:spPr>
            <a:xfrm>
              <a:off x="1964551" y="3262483"/>
              <a:ext cx="142547" cy="138769"/>
            </a:xfrm>
            <a:custGeom>
              <a:avLst/>
              <a:gdLst/>
              <a:ahLst/>
              <a:cxnLst/>
              <a:rect l="l" t="t" r="r" b="b"/>
              <a:pathLst>
                <a:path w="6453" h="6282" extrusionOk="0">
                  <a:moveTo>
                    <a:pt x="5665" y="0"/>
                  </a:moveTo>
                  <a:cubicBezTo>
                    <a:pt x="3940" y="0"/>
                    <a:pt x="1" y="298"/>
                    <a:pt x="191" y="3033"/>
                  </a:cubicBezTo>
                  <a:cubicBezTo>
                    <a:pt x="351" y="5338"/>
                    <a:pt x="1782" y="6282"/>
                    <a:pt x="3024" y="6282"/>
                  </a:cubicBezTo>
                  <a:cubicBezTo>
                    <a:pt x="3666" y="6282"/>
                    <a:pt x="4257" y="6031"/>
                    <a:pt x="4598" y="5586"/>
                  </a:cubicBezTo>
                  <a:cubicBezTo>
                    <a:pt x="6422" y="3185"/>
                    <a:pt x="6453" y="23"/>
                    <a:pt x="6453" y="23"/>
                  </a:cubicBezTo>
                  <a:cubicBezTo>
                    <a:pt x="6453" y="23"/>
                    <a:pt x="6144" y="0"/>
                    <a:pt x="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464;p35"/>
            <p:cNvSpPr/>
            <p:nvPr/>
          </p:nvSpPr>
          <p:spPr>
            <a:xfrm>
              <a:off x="2017101" y="3271054"/>
              <a:ext cx="82617" cy="79237"/>
            </a:xfrm>
            <a:custGeom>
              <a:avLst/>
              <a:gdLst/>
              <a:ahLst/>
              <a:cxnLst/>
              <a:rect l="l" t="t" r="r" b="b"/>
              <a:pathLst>
                <a:path w="3740" h="3587" extrusionOk="0">
                  <a:moveTo>
                    <a:pt x="3739" y="0"/>
                  </a:moveTo>
                  <a:cubicBezTo>
                    <a:pt x="3739" y="0"/>
                    <a:pt x="1" y="1064"/>
                    <a:pt x="1" y="1459"/>
                  </a:cubicBezTo>
                  <a:cubicBezTo>
                    <a:pt x="1" y="1520"/>
                    <a:pt x="65" y="1546"/>
                    <a:pt x="176" y="1546"/>
                  </a:cubicBezTo>
                  <a:cubicBezTo>
                    <a:pt x="839" y="1546"/>
                    <a:pt x="3162" y="608"/>
                    <a:pt x="3162" y="608"/>
                  </a:cubicBezTo>
                  <a:lnTo>
                    <a:pt x="3162" y="608"/>
                  </a:lnTo>
                  <a:cubicBezTo>
                    <a:pt x="3162" y="608"/>
                    <a:pt x="1216" y="3587"/>
                    <a:pt x="1733" y="3587"/>
                  </a:cubicBezTo>
                  <a:cubicBezTo>
                    <a:pt x="2280" y="3587"/>
                    <a:pt x="3739" y="0"/>
                    <a:pt x="3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465;p35"/>
            <p:cNvSpPr/>
            <p:nvPr/>
          </p:nvSpPr>
          <p:spPr>
            <a:xfrm>
              <a:off x="2046634" y="3261644"/>
              <a:ext cx="176654" cy="155138"/>
            </a:xfrm>
            <a:custGeom>
              <a:avLst/>
              <a:gdLst/>
              <a:ahLst/>
              <a:cxnLst/>
              <a:rect l="l" t="t" r="r" b="b"/>
              <a:pathLst>
                <a:path w="7997" h="7023" extrusionOk="0">
                  <a:moveTo>
                    <a:pt x="2433" y="1"/>
                  </a:moveTo>
                  <a:cubicBezTo>
                    <a:pt x="2433" y="1"/>
                    <a:pt x="1" y="6049"/>
                    <a:pt x="3405" y="6870"/>
                  </a:cubicBezTo>
                  <a:cubicBezTo>
                    <a:pt x="3827" y="6975"/>
                    <a:pt x="4216" y="7023"/>
                    <a:pt x="4573" y="7023"/>
                  </a:cubicBezTo>
                  <a:cubicBezTo>
                    <a:pt x="7098" y="7023"/>
                    <a:pt x="7996" y="4638"/>
                    <a:pt x="7144" y="3466"/>
                  </a:cubicBezTo>
                  <a:cubicBezTo>
                    <a:pt x="5442" y="1004"/>
                    <a:pt x="2433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466;p35"/>
            <p:cNvSpPr/>
            <p:nvPr/>
          </p:nvSpPr>
          <p:spPr>
            <a:xfrm>
              <a:off x="2102364" y="3271054"/>
              <a:ext cx="69186" cy="88713"/>
            </a:xfrm>
            <a:custGeom>
              <a:avLst/>
              <a:gdLst/>
              <a:ahLst/>
              <a:cxnLst/>
              <a:rect l="l" t="t" r="r" b="b"/>
              <a:pathLst>
                <a:path w="3132" h="4016" extrusionOk="0">
                  <a:moveTo>
                    <a:pt x="122" y="0"/>
                  </a:moveTo>
                  <a:cubicBezTo>
                    <a:pt x="122" y="0"/>
                    <a:pt x="1" y="3891"/>
                    <a:pt x="396" y="4012"/>
                  </a:cubicBezTo>
                  <a:cubicBezTo>
                    <a:pt x="403" y="4015"/>
                    <a:pt x="410" y="4016"/>
                    <a:pt x="416" y="4016"/>
                  </a:cubicBezTo>
                  <a:cubicBezTo>
                    <a:pt x="783" y="4016"/>
                    <a:pt x="548" y="730"/>
                    <a:pt x="548" y="730"/>
                  </a:cubicBezTo>
                  <a:lnTo>
                    <a:pt x="548" y="730"/>
                  </a:lnTo>
                  <a:cubicBezTo>
                    <a:pt x="548" y="730"/>
                    <a:pt x="2448" y="3067"/>
                    <a:pt x="2874" y="3067"/>
                  </a:cubicBezTo>
                  <a:cubicBezTo>
                    <a:pt x="2911" y="3067"/>
                    <a:pt x="2937" y="3049"/>
                    <a:pt x="2949" y="3009"/>
                  </a:cubicBezTo>
                  <a:cubicBezTo>
                    <a:pt x="3132" y="2493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467;p35"/>
            <p:cNvSpPr/>
            <p:nvPr/>
          </p:nvSpPr>
          <p:spPr>
            <a:xfrm>
              <a:off x="2096997" y="3188086"/>
              <a:ext cx="186660" cy="127614"/>
            </a:xfrm>
            <a:custGeom>
              <a:avLst/>
              <a:gdLst/>
              <a:ahLst/>
              <a:cxnLst/>
              <a:rect l="l" t="t" r="r" b="b"/>
              <a:pathLst>
                <a:path w="8450" h="5777" extrusionOk="0">
                  <a:moveTo>
                    <a:pt x="5178" y="0"/>
                  </a:moveTo>
                  <a:cubicBezTo>
                    <a:pt x="5007" y="0"/>
                    <a:pt x="4840" y="26"/>
                    <a:pt x="4682" y="78"/>
                  </a:cubicBezTo>
                  <a:cubicBezTo>
                    <a:pt x="1824" y="1021"/>
                    <a:pt x="1" y="3604"/>
                    <a:pt x="1" y="3604"/>
                  </a:cubicBezTo>
                  <a:cubicBezTo>
                    <a:pt x="1" y="3604"/>
                    <a:pt x="2707" y="5776"/>
                    <a:pt x="4854" y="5776"/>
                  </a:cubicBezTo>
                  <a:cubicBezTo>
                    <a:pt x="5647" y="5776"/>
                    <a:pt x="6364" y="5480"/>
                    <a:pt x="6840" y="4668"/>
                  </a:cubicBezTo>
                  <a:cubicBezTo>
                    <a:pt x="8450" y="1967"/>
                    <a:pt x="6679" y="0"/>
                    <a:pt x="5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468;p35"/>
            <p:cNvSpPr/>
            <p:nvPr/>
          </p:nvSpPr>
          <p:spPr>
            <a:xfrm>
              <a:off x="2107732" y="3224070"/>
              <a:ext cx="91342" cy="62581"/>
            </a:xfrm>
            <a:custGeom>
              <a:avLst/>
              <a:gdLst/>
              <a:ahLst/>
              <a:cxnLst/>
              <a:rect l="l" t="t" r="r" b="b"/>
              <a:pathLst>
                <a:path w="4135" h="2833" extrusionOk="0">
                  <a:moveTo>
                    <a:pt x="3555" y="1"/>
                  </a:moveTo>
                  <a:cubicBezTo>
                    <a:pt x="2813" y="1"/>
                    <a:pt x="1" y="1884"/>
                    <a:pt x="1" y="1884"/>
                  </a:cubicBezTo>
                  <a:cubicBezTo>
                    <a:pt x="1" y="1884"/>
                    <a:pt x="2777" y="2832"/>
                    <a:pt x="3647" y="2832"/>
                  </a:cubicBezTo>
                  <a:cubicBezTo>
                    <a:pt x="3774" y="2832"/>
                    <a:pt x="3861" y="2812"/>
                    <a:pt x="3892" y="2766"/>
                  </a:cubicBezTo>
                  <a:cubicBezTo>
                    <a:pt x="4135" y="2431"/>
                    <a:pt x="791" y="1671"/>
                    <a:pt x="791" y="1671"/>
                  </a:cubicBezTo>
                  <a:cubicBezTo>
                    <a:pt x="791" y="1671"/>
                    <a:pt x="4104" y="334"/>
                    <a:pt x="3679" y="30"/>
                  </a:cubicBezTo>
                  <a:cubicBezTo>
                    <a:pt x="3649" y="10"/>
                    <a:pt x="3607" y="1"/>
                    <a:pt x="3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9" name="Google Shape;469;p35"/>
            <p:cNvSpPr/>
            <p:nvPr/>
          </p:nvSpPr>
          <p:spPr>
            <a:xfrm>
              <a:off x="2066779" y="3230874"/>
              <a:ext cx="75239" cy="69606"/>
            </a:xfrm>
            <a:custGeom>
              <a:avLst/>
              <a:gdLst/>
              <a:ahLst/>
              <a:cxnLst/>
              <a:rect l="l" t="t" r="r" b="b"/>
              <a:pathLst>
                <a:path w="3406" h="3151" extrusionOk="0">
                  <a:moveTo>
                    <a:pt x="1722" y="1"/>
                  </a:moveTo>
                  <a:cubicBezTo>
                    <a:pt x="980" y="1"/>
                    <a:pt x="318" y="517"/>
                    <a:pt x="183" y="1272"/>
                  </a:cubicBezTo>
                  <a:cubicBezTo>
                    <a:pt x="1" y="2123"/>
                    <a:pt x="578" y="2974"/>
                    <a:pt x="1429" y="3126"/>
                  </a:cubicBezTo>
                  <a:cubicBezTo>
                    <a:pt x="1521" y="3143"/>
                    <a:pt x="1613" y="3151"/>
                    <a:pt x="1703" y="3151"/>
                  </a:cubicBezTo>
                  <a:cubicBezTo>
                    <a:pt x="2450" y="3151"/>
                    <a:pt x="3118" y="2609"/>
                    <a:pt x="3253" y="1850"/>
                  </a:cubicBezTo>
                  <a:cubicBezTo>
                    <a:pt x="3405" y="999"/>
                    <a:pt x="2858" y="178"/>
                    <a:pt x="2007" y="26"/>
                  </a:cubicBezTo>
                  <a:cubicBezTo>
                    <a:pt x="1911" y="9"/>
                    <a:pt x="1816" y="1"/>
                    <a:pt x="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" name="Google Shape;442;p35">
            <a:extLst>
              <a:ext uri="{FF2B5EF4-FFF2-40B4-BE49-F238E27FC236}">
                <a16:creationId xmlns:a16="http://schemas.microsoft.com/office/drawing/2014/main" id="{342E1FE9-7928-BFAF-1A29-C4F5EE8D8FB0}"/>
              </a:ext>
            </a:extLst>
          </p:cNvPr>
          <p:cNvGrpSpPr/>
          <p:nvPr/>
        </p:nvGrpSpPr>
        <p:grpSpPr>
          <a:xfrm flipH="1">
            <a:off x="11212766" y="5967492"/>
            <a:ext cx="1170199" cy="1218973"/>
            <a:chOff x="1446575" y="2837750"/>
            <a:chExt cx="859261" cy="895075"/>
          </a:xfrm>
        </p:grpSpPr>
        <p:sp>
          <p:nvSpPr>
            <p:cNvPr id="49" name="Google Shape;443;p35">
              <a:extLst>
                <a:ext uri="{FF2B5EF4-FFF2-40B4-BE49-F238E27FC236}">
                  <a16:creationId xmlns:a16="http://schemas.microsoft.com/office/drawing/2014/main" id="{0D7C048F-344E-9B3C-6723-2B975891B3F6}"/>
                </a:ext>
              </a:extLst>
            </p:cNvPr>
            <p:cNvSpPr/>
            <p:nvPr/>
          </p:nvSpPr>
          <p:spPr>
            <a:xfrm>
              <a:off x="1611475" y="2994950"/>
              <a:ext cx="177075" cy="737875"/>
            </a:xfrm>
            <a:custGeom>
              <a:avLst/>
              <a:gdLst/>
              <a:ahLst/>
              <a:cxnLst/>
              <a:rect l="l" t="t" r="r" b="b"/>
              <a:pathLst>
                <a:path w="7083" h="29515" extrusionOk="0">
                  <a:moveTo>
                    <a:pt x="1490" y="1"/>
                  </a:moveTo>
                  <a:lnTo>
                    <a:pt x="1490" y="1"/>
                  </a:lnTo>
                  <a:cubicBezTo>
                    <a:pt x="1" y="15229"/>
                    <a:pt x="4833" y="29515"/>
                    <a:pt x="4833" y="29515"/>
                  </a:cubicBezTo>
                  <a:lnTo>
                    <a:pt x="7083" y="29029"/>
                  </a:lnTo>
                  <a:cubicBezTo>
                    <a:pt x="3344" y="19880"/>
                    <a:pt x="1490" y="2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44;p35">
              <a:extLst>
                <a:ext uri="{FF2B5EF4-FFF2-40B4-BE49-F238E27FC236}">
                  <a16:creationId xmlns:a16="http://schemas.microsoft.com/office/drawing/2014/main" id="{127AC998-8BE8-0BED-DE39-0A6BA715C603}"/>
                </a:ext>
              </a:extLst>
            </p:cNvPr>
            <p:cNvSpPr/>
            <p:nvPr/>
          </p:nvSpPr>
          <p:spPr>
            <a:xfrm>
              <a:off x="2011733" y="3260981"/>
              <a:ext cx="100730" cy="439812"/>
            </a:xfrm>
            <a:custGeom>
              <a:avLst/>
              <a:gdLst/>
              <a:ahLst/>
              <a:cxnLst/>
              <a:rect l="l" t="t" r="r" b="b"/>
              <a:pathLst>
                <a:path w="4560" h="19910" extrusionOk="0">
                  <a:moveTo>
                    <a:pt x="4195" y="0"/>
                  </a:moveTo>
                  <a:lnTo>
                    <a:pt x="4195" y="0"/>
                  </a:lnTo>
                  <a:cubicBezTo>
                    <a:pt x="0" y="9605"/>
                    <a:pt x="2371" y="19909"/>
                    <a:pt x="2371" y="19909"/>
                  </a:cubicBezTo>
                  <a:lnTo>
                    <a:pt x="4560" y="19423"/>
                  </a:lnTo>
                  <a:cubicBezTo>
                    <a:pt x="2554" y="13283"/>
                    <a:pt x="4195" y="1"/>
                    <a:pt x="41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45;p35">
              <a:extLst>
                <a:ext uri="{FF2B5EF4-FFF2-40B4-BE49-F238E27FC236}">
                  <a16:creationId xmlns:a16="http://schemas.microsoft.com/office/drawing/2014/main" id="{E39538CB-D8BD-AAC5-544A-8C4E96F133A2}"/>
                </a:ext>
              </a:extLst>
            </p:cNvPr>
            <p:cNvSpPr/>
            <p:nvPr/>
          </p:nvSpPr>
          <p:spPr>
            <a:xfrm>
              <a:off x="1692775" y="3225200"/>
              <a:ext cx="224200" cy="264625"/>
            </a:xfrm>
            <a:custGeom>
              <a:avLst/>
              <a:gdLst/>
              <a:ahLst/>
              <a:cxnLst/>
              <a:rect l="l" t="t" r="r" b="b"/>
              <a:pathLst>
                <a:path w="8968" h="10585" extrusionOk="0">
                  <a:moveTo>
                    <a:pt x="8968" y="1"/>
                  </a:moveTo>
                  <a:lnTo>
                    <a:pt x="8968" y="1"/>
                  </a:lnTo>
                  <a:cubicBezTo>
                    <a:pt x="1" y="1034"/>
                    <a:pt x="700" y="10548"/>
                    <a:pt x="700" y="10548"/>
                  </a:cubicBezTo>
                  <a:cubicBezTo>
                    <a:pt x="953" y="10573"/>
                    <a:pt x="1198" y="10585"/>
                    <a:pt x="1436" y="10585"/>
                  </a:cubicBezTo>
                  <a:cubicBezTo>
                    <a:pt x="8512" y="10585"/>
                    <a:pt x="8968" y="1"/>
                    <a:pt x="8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46;p35">
              <a:extLst>
                <a:ext uri="{FF2B5EF4-FFF2-40B4-BE49-F238E27FC236}">
                  <a16:creationId xmlns:a16="http://schemas.microsoft.com/office/drawing/2014/main" id="{929EC2A5-0ECA-C4F0-4C5F-DA005F1D7CAF}"/>
                </a:ext>
              </a:extLst>
            </p:cNvPr>
            <p:cNvSpPr/>
            <p:nvPr/>
          </p:nvSpPr>
          <p:spPr>
            <a:xfrm>
              <a:off x="2087609" y="3414414"/>
              <a:ext cx="218227" cy="205790"/>
            </a:xfrm>
            <a:custGeom>
              <a:avLst/>
              <a:gdLst/>
              <a:ahLst/>
              <a:cxnLst/>
              <a:rect l="l" t="t" r="r" b="b"/>
              <a:pathLst>
                <a:path w="9879" h="9316" extrusionOk="0">
                  <a:moveTo>
                    <a:pt x="9296" y="1"/>
                  </a:moveTo>
                  <a:cubicBezTo>
                    <a:pt x="814" y="1"/>
                    <a:pt x="0" y="9073"/>
                    <a:pt x="0" y="9073"/>
                  </a:cubicBezTo>
                  <a:cubicBezTo>
                    <a:pt x="629" y="9239"/>
                    <a:pt x="1222" y="9316"/>
                    <a:pt x="1780" y="9316"/>
                  </a:cubicBezTo>
                  <a:cubicBezTo>
                    <a:pt x="7937" y="9316"/>
                    <a:pt x="9879" y="15"/>
                    <a:pt x="9879" y="15"/>
                  </a:cubicBezTo>
                  <a:cubicBezTo>
                    <a:pt x="9681" y="6"/>
                    <a:pt x="9486" y="1"/>
                    <a:pt x="9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47;p35">
              <a:extLst>
                <a:ext uri="{FF2B5EF4-FFF2-40B4-BE49-F238E27FC236}">
                  <a16:creationId xmlns:a16="http://schemas.microsoft.com/office/drawing/2014/main" id="{C37CBF04-8727-503F-2493-1C1536C2E1A6}"/>
                </a:ext>
              </a:extLst>
            </p:cNvPr>
            <p:cNvSpPr/>
            <p:nvPr/>
          </p:nvSpPr>
          <p:spPr>
            <a:xfrm>
              <a:off x="1446575" y="3227300"/>
              <a:ext cx="228000" cy="189950"/>
            </a:xfrm>
            <a:custGeom>
              <a:avLst/>
              <a:gdLst/>
              <a:ahLst/>
              <a:cxnLst/>
              <a:rect l="l" t="t" r="r" b="b"/>
              <a:pathLst>
                <a:path w="9120" h="7598" extrusionOk="0">
                  <a:moveTo>
                    <a:pt x="386" y="0"/>
                  </a:moveTo>
                  <a:cubicBezTo>
                    <a:pt x="259" y="0"/>
                    <a:pt x="131" y="3"/>
                    <a:pt x="1" y="8"/>
                  </a:cubicBezTo>
                  <a:cubicBezTo>
                    <a:pt x="1" y="8"/>
                    <a:pt x="1781" y="7597"/>
                    <a:pt x="6485" y="7597"/>
                  </a:cubicBezTo>
                  <a:cubicBezTo>
                    <a:pt x="7278" y="7597"/>
                    <a:pt x="8154" y="7382"/>
                    <a:pt x="9119" y="6877"/>
                  </a:cubicBezTo>
                  <a:cubicBezTo>
                    <a:pt x="9119" y="6877"/>
                    <a:pt x="7012" y="0"/>
                    <a:pt x="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448;p35">
              <a:extLst>
                <a:ext uri="{FF2B5EF4-FFF2-40B4-BE49-F238E27FC236}">
                  <a16:creationId xmlns:a16="http://schemas.microsoft.com/office/drawing/2014/main" id="{1EF0F794-5DA1-BC41-DEA7-69A0633AC82A}"/>
                </a:ext>
              </a:extLst>
            </p:cNvPr>
            <p:cNvSpPr/>
            <p:nvPr/>
          </p:nvSpPr>
          <p:spPr>
            <a:xfrm>
              <a:off x="1573800" y="2837750"/>
              <a:ext cx="197275" cy="189150"/>
            </a:xfrm>
            <a:custGeom>
              <a:avLst/>
              <a:gdLst/>
              <a:ahLst/>
              <a:cxnLst/>
              <a:rect l="l" t="t" r="r" b="b"/>
              <a:pathLst>
                <a:path w="7891" h="7566" extrusionOk="0">
                  <a:moveTo>
                    <a:pt x="2758" y="1"/>
                  </a:moveTo>
                  <a:cubicBezTo>
                    <a:pt x="1073" y="1"/>
                    <a:pt x="1" y="1461"/>
                    <a:pt x="261" y="2611"/>
                  </a:cubicBezTo>
                  <a:cubicBezTo>
                    <a:pt x="991" y="5529"/>
                    <a:pt x="3392" y="7565"/>
                    <a:pt x="3392" y="7565"/>
                  </a:cubicBezTo>
                  <a:cubicBezTo>
                    <a:pt x="3392" y="7565"/>
                    <a:pt x="7891" y="2824"/>
                    <a:pt x="5033" y="818"/>
                  </a:cubicBezTo>
                  <a:cubicBezTo>
                    <a:pt x="4207" y="235"/>
                    <a:pt x="3434" y="1"/>
                    <a:pt x="27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449;p35">
              <a:extLst>
                <a:ext uri="{FF2B5EF4-FFF2-40B4-BE49-F238E27FC236}">
                  <a16:creationId xmlns:a16="http://schemas.microsoft.com/office/drawing/2014/main" id="{A1475C31-A158-8C49-351D-4469FE9AEF28}"/>
                </a:ext>
              </a:extLst>
            </p:cNvPr>
            <p:cNvSpPr/>
            <p:nvPr/>
          </p:nvSpPr>
          <p:spPr>
            <a:xfrm>
              <a:off x="1610725" y="2918175"/>
              <a:ext cx="85125" cy="96575"/>
            </a:xfrm>
            <a:custGeom>
              <a:avLst/>
              <a:gdLst/>
              <a:ahLst/>
              <a:cxnLst/>
              <a:rect l="l" t="t" r="r" b="b"/>
              <a:pathLst>
                <a:path w="3405" h="3863" extrusionOk="0">
                  <a:moveTo>
                    <a:pt x="401" y="0"/>
                  </a:moveTo>
                  <a:cubicBezTo>
                    <a:pt x="377" y="0"/>
                    <a:pt x="354" y="11"/>
                    <a:pt x="334" y="32"/>
                  </a:cubicBezTo>
                  <a:cubicBezTo>
                    <a:pt x="0" y="458"/>
                    <a:pt x="1885" y="3862"/>
                    <a:pt x="1885" y="3862"/>
                  </a:cubicBezTo>
                  <a:cubicBezTo>
                    <a:pt x="1885" y="3862"/>
                    <a:pt x="3404" y="306"/>
                    <a:pt x="3100" y="32"/>
                  </a:cubicBezTo>
                  <a:cubicBezTo>
                    <a:pt x="3087" y="21"/>
                    <a:pt x="3073" y="16"/>
                    <a:pt x="3057" y="16"/>
                  </a:cubicBezTo>
                  <a:cubicBezTo>
                    <a:pt x="2687" y="16"/>
                    <a:pt x="1763" y="3041"/>
                    <a:pt x="1763" y="3041"/>
                  </a:cubicBezTo>
                  <a:cubicBezTo>
                    <a:pt x="1763" y="3041"/>
                    <a:pt x="813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450;p35">
              <a:extLst>
                <a:ext uri="{FF2B5EF4-FFF2-40B4-BE49-F238E27FC236}">
                  <a16:creationId xmlns:a16="http://schemas.microsoft.com/office/drawing/2014/main" id="{482C25EB-95C6-BCC2-B91D-C1FF87DC4EC4}"/>
                </a:ext>
              </a:extLst>
            </p:cNvPr>
            <p:cNvSpPr/>
            <p:nvPr/>
          </p:nvSpPr>
          <p:spPr>
            <a:xfrm>
              <a:off x="1450375" y="2907850"/>
              <a:ext cx="212800" cy="138225"/>
            </a:xfrm>
            <a:custGeom>
              <a:avLst/>
              <a:gdLst/>
              <a:ahLst/>
              <a:cxnLst/>
              <a:rect l="l" t="t" r="r" b="b"/>
              <a:pathLst>
                <a:path w="8512" h="5529" extrusionOk="0">
                  <a:moveTo>
                    <a:pt x="4172" y="0"/>
                  </a:moveTo>
                  <a:cubicBezTo>
                    <a:pt x="3807" y="0"/>
                    <a:pt x="3429" y="98"/>
                    <a:pt x="3040" y="324"/>
                  </a:cubicBezTo>
                  <a:cubicBezTo>
                    <a:pt x="1" y="2087"/>
                    <a:pt x="1095" y="5096"/>
                    <a:pt x="2736" y="5400"/>
                  </a:cubicBezTo>
                  <a:cubicBezTo>
                    <a:pt x="3228" y="5491"/>
                    <a:pt x="3716" y="5529"/>
                    <a:pt x="4188" y="5529"/>
                  </a:cubicBezTo>
                  <a:cubicBezTo>
                    <a:pt x="6548" y="5529"/>
                    <a:pt x="8511" y="4579"/>
                    <a:pt x="8511" y="4579"/>
                  </a:cubicBezTo>
                  <a:cubicBezTo>
                    <a:pt x="8511" y="4579"/>
                    <a:pt x="6661" y="0"/>
                    <a:pt x="4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451;p35">
              <a:extLst>
                <a:ext uri="{FF2B5EF4-FFF2-40B4-BE49-F238E27FC236}">
                  <a16:creationId xmlns:a16="http://schemas.microsoft.com/office/drawing/2014/main" id="{7410400B-D633-F99F-9598-17786787E36B}"/>
                </a:ext>
              </a:extLst>
            </p:cNvPr>
            <p:cNvSpPr/>
            <p:nvPr/>
          </p:nvSpPr>
          <p:spPr>
            <a:xfrm>
              <a:off x="1547050" y="2951425"/>
              <a:ext cx="104725" cy="69450"/>
            </a:xfrm>
            <a:custGeom>
              <a:avLst/>
              <a:gdLst/>
              <a:ahLst/>
              <a:cxnLst/>
              <a:rect l="l" t="t" r="r" b="b"/>
              <a:pathLst>
                <a:path w="4189" h="2778" extrusionOk="0">
                  <a:moveTo>
                    <a:pt x="1250" y="1"/>
                  </a:moveTo>
                  <a:cubicBezTo>
                    <a:pt x="1234" y="1"/>
                    <a:pt x="1221" y="4"/>
                    <a:pt x="1210" y="9"/>
                  </a:cubicBezTo>
                  <a:cubicBezTo>
                    <a:pt x="845" y="192"/>
                    <a:pt x="3398" y="2471"/>
                    <a:pt x="3398" y="2471"/>
                  </a:cubicBezTo>
                  <a:cubicBezTo>
                    <a:pt x="3398" y="2471"/>
                    <a:pt x="1886" y="2277"/>
                    <a:pt x="901" y="2277"/>
                  </a:cubicBezTo>
                  <a:cubicBezTo>
                    <a:pt x="376" y="2277"/>
                    <a:pt x="0" y="2333"/>
                    <a:pt x="85" y="2502"/>
                  </a:cubicBezTo>
                  <a:cubicBezTo>
                    <a:pt x="193" y="2718"/>
                    <a:pt x="1016" y="2778"/>
                    <a:pt x="1896" y="2778"/>
                  </a:cubicBezTo>
                  <a:cubicBezTo>
                    <a:pt x="2997" y="2778"/>
                    <a:pt x="4188" y="2684"/>
                    <a:pt x="4188" y="2684"/>
                  </a:cubicBezTo>
                  <a:cubicBezTo>
                    <a:pt x="4188" y="2684"/>
                    <a:pt x="1734" y="1"/>
                    <a:pt x="1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452;p35">
              <a:extLst>
                <a:ext uri="{FF2B5EF4-FFF2-40B4-BE49-F238E27FC236}">
                  <a16:creationId xmlns:a16="http://schemas.microsoft.com/office/drawing/2014/main" id="{67BF824D-5613-3819-1556-1C5CF5A43A75}"/>
                </a:ext>
              </a:extLst>
            </p:cNvPr>
            <p:cNvSpPr/>
            <p:nvPr/>
          </p:nvSpPr>
          <p:spPr>
            <a:xfrm>
              <a:off x="1499775" y="3014725"/>
              <a:ext cx="177075" cy="172550"/>
            </a:xfrm>
            <a:custGeom>
              <a:avLst/>
              <a:gdLst/>
              <a:ahLst/>
              <a:cxnLst/>
              <a:rect l="l" t="t" r="r" b="b"/>
              <a:pathLst>
                <a:path w="7083" h="6902" extrusionOk="0">
                  <a:moveTo>
                    <a:pt x="6475" y="0"/>
                  </a:moveTo>
                  <a:lnTo>
                    <a:pt x="6475" y="0"/>
                  </a:lnTo>
                  <a:cubicBezTo>
                    <a:pt x="6474" y="0"/>
                    <a:pt x="0" y="882"/>
                    <a:pt x="973" y="4255"/>
                  </a:cubicBezTo>
                  <a:cubicBezTo>
                    <a:pt x="1525" y="6172"/>
                    <a:pt x="2784" y="6902"/>
                    <a:pt x="3896" y="6902"/>
                  </a:cubicBezTo>
                  <a:cubicBezTo>
                    <a:pt x="4742" y="6902"/>
                    <a:pt x="5504" y="6479"/>
                    <a:pt x="5806" y="5836"/>
                  </a:cubicBezTo>
                  <a:cubicBezTo>
                    <a:pt x="7083" y="3100"/>
                    <a:pt x="6475" y="0"/>
                    <a:pt x="64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453;p35">
              <a:extLst>
                <a:ext uri="{FF2B5EF4-FFF2-40B4-BE49-F238E27FC236}">
                  <a16:creationId xmlns:a16="http://schemas.microsoft.com/office/drawing/2014/main" id="{7EA28751-D207-52EC-29DC-AD75A66DB013}"/>
                </a:ext>
              </a:extLst>
            </p:cNvPr>
            <p:cNvSpPr/>
            <p:nvPr/>
          </p:nvSpPr>
          <p:spPr>
            <a:xfrm>
              <a:off x="1568925" y="3025350"/>
              <a:ext cx="85900" cy="98125"/>
            </a:xfrm>
            <a:custGeom>
              <a:avLst/>
              <a:gdLst/>
              <a:ahLst/>
              <a:cxnLst/>
              <a:rect l="l" t="t" r="r" b="b"/>
              <a:pathLst>
                <a:path w="3436" h="3925" extrusionOk="0">
                  <a:moveTo>
                    <a:pt x="3435" y="1"/>
                  </a:moveTo>
                  <a:cubicBezTo>
                    <a:pt x="3435" y="1"/>
                    <a:pt x="0" y="1824"/>
                    <a:pt x="92" y="2219"/>
                  </a:cubicBezTo>
                  <a:cubicBezTo>
                    <a:pt x="100" y="2256"/>
                    <a:pt x="133" y="2273"/>
                    <a:pt x="184" y="2273"/>
                  </a:cubicBezTo>
                  <a:cubicBezTo>
                    <a:pt x="687" y="2273"/>
                    <a:pt x="3009" y="700"/>
                    <a:pt x="3010" y="700"/>
                  </a:cubicBezTo>
                  <a:lnTo>
                    <a:pt x="3010" y="700"/>
                  </a:lnTo>
                  <a:cubicBezTo>
                    <a:pt x="3009" y="700"/>
                    <a:pt x="1749" y="3925"/>
                    <a:pt x="2222" y="3925"/>
                  </a:cubicBezTo>
                  <a:cubicBezTo>
                    <a:pt x="2231" y="3925"/>
                    <a:pt x="2240" y="3924"/>
                    <a:pt x="2250" y="3922"/>
                  </a:cubicBezTo>
                  <a:cubicBezTo>
                    <a:pt x="2766" y="3830"/>
                    <a:pt x="3435" y="1"/>
                    <a:pt x="34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454;p35">
              <a:extLst>
                <a:ext uri="{FF2B5EF4-FFF2-40B4-BE49-F238E27FC236}">
                  <a16:creationId xmlns:a16="http://schemas.microsoft.com/office/drawing/2014/main" id="{6A481F8A-716A-DE97-66A6-36C8857F7FC5}"/>
                </a:ext>
              </a:extLst>
            </p:cNvPr>
            <p:cNvSpPr/>
            <p:nvPr/>
          </p:nvSpPr>
          <p:spPr>
            <a:xfrm>
              <a:off x="1625150" y="3014725"/>
              <a:ext cx="191850" cy="163450"/>
            </a:xfrm>
            <a:custGeom>
              <a:avLst/>
              <a:gdLst/>
              <a:ahLst/>
              <a:cxnLst/>
              <a:rect l="l" t="t" r="r" b="b"/>
              <a:pathLst>
                <a:path w="7674" h="6538" extrusionOk="0">
                  <a:moveTo>
                    <a:pt x="1156" y="0"/>
                  </a:moveTo>
                  <a:cubicBezTo>
                    <a:pt x="1156" y="0"/>
                    <a:pt x="1" y="6414"/>
                    <a:pt x="3527" y="6535"/>
                  </a:cubicBezTo>
                  <a:cubicBezTo>
                    <a:pt x="3577" y="6536"/>
                    <a:pt x="3627" y="6537"/>
                    <a:pt x="3676" y="6537"/>
                  </a:cubicBezTo>
                  <a:cubicBezTo>
                    <a:pt x="7041" y="6537"/>
                    <a:pt x="7673" y="3510"/>
                    <a:pt x="6475" y="2401"/>
                  </a:cubicBezTo>
                  <a:cubicBezTo>
                    <a:pt x="4286" y="334"/>
                    <a:pt x="1156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455;p35">
              <a:extLst>
                <a:ext uri="{FF2B5EF4-FFF2-40B4-BE49-F238E27FC236}">
                  <a16:creationId xmlns:a16="http://schemas.microsoft.com/office/drawing/2014/main" id="{F0088B9F-661B-04B8-E737-7E16E332BCA6}"/>
                </a:ext>
              </a:extLst>
            </p:cNvPr>
            <p:cNvSpPr/>
            <p:nvPr/>
          </p:nvSpPr>
          <p:spPr>
            <a:xfrm>
              <a:off x="1661625" y="3023825"/>
              <a:ext cx="85900" cy="96550"/>
            </a:xfrm>
            <a:custGeom>
              <a:avLst/>
              <a:gdLst/>
              <a:ahLst/>
              <a:cxnLst/>
              <a:rect l="l" t="t" r="r" b="b"/>
              <a:pathLst>
                <a:path w="3436" h="3862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3831"/>
                    <a:pt x="1095" y="3861"/>
                  </a:cubicBezTo>
                  <a:cubicBezTo>
                    <a:pt x="1099" y="3862"/>
                    <a:pt x="1103" y="3862"/>
                    <a:pt x="1106" y="3862"/>
                  </a:cubicBezTo>
                  <a:cubicBezTo>
                    <a:pt x="1503" y="3862"/>
                    <a:pt x="548" y="639"/>
                    <a:pt x="548" y="639"/>
                  </a:cubicBezTo>
                  <a:lnTo>
                    <a:pt x="548" y="639"/>
                  </a:lnTo>
                  <a:cubicBezTo>
                    <a:pt x="548" y="639"/>
                    <a:pt x="2746" y="2427"/>
                    <a:pt x="3266" y="2427"/>
                  </a:cubicBezTo>
                  <a:cubicBezTo>
                    <a:pt x="3330" y="2427"/>
                    <a:pt x="3368" y="2401"/>
                    <a:pt x="3375" y="2341"/>
                  </a:cubicBezTo>
                  <a:cubicBezTo>
                    <a:pt x="3435" y="182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456;p35">
              <a:extLst>
                <a:ext uri="{FF2B5EF4-FFF2-40B4-BE49-F238E27FC236}">
                  <a16:creationId xmlns:a16="http://schemas.microsoft.com/office/drawing/2014/main" id="{02B66AAA-5745-FD20-63ED-BF9C9243DD43}"/>
                </a:ext>
              </a:extLst>
            </p:cNvPr>
            <p:cNvSpPr/>
            <p:nvPr/>
          </p:nvSpPr>
          <p:spPr>
            <a:xfrm>
              <a:off x="1651000" y="2905950"/>
              <a:ext cx="196400" cy="146400"/>
            </a:xfrm>
            <a:custGeom>
              <a:avLst/>
              <a:gdLst/>
              <a:ahLst/>
              <a:cxnLst/>
              <a:rect l="l" t="t" r="r" b="b"/>
              <a:pathLst>
                <a:path w="7856" h="5856" extrusionOk="0">
                  <a:moveTo>
                    <a:pt x="4705" y="1"/>
                  </a:moveTo>
                  <a:cubicBezTo>
                    <a:pt x="4399" y="1"/>
                    <a:pt x="4108" y="72"/>
                    <a:pt x="3860" y="217"/>
                  </a:cubicBezTo>
                  <a:cubicBezTo>
                    <a:pt x="1246" y="1737"/>
                    <a:pt x="0" y="4655"/>
                    <a:pt x="0" y="4655"/>
                  </a:cubicBezTo>
                  <a:cubicBezTo>
                    <a:pt x="0" y="4655"/>
                    <a:pt x="2377" y="5856"/>
                    <a:pt x="4381" y="5856"/>
                  </a:cubicBezTo>
                  <a:cubicBezTo>
                    <a:pt x="5518" y="5856"/>
                    <a:pt x="6534" y="5470"/>
                    <a:pt x="6930" y="4260"/>
                  </a:cubicBezTo>
                  <a:cubicBezTo>
                    <a:pt x="7856" y="1534"/>
                    <a:pt x="6126" y="1"/>
                    <a:pt x="47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457;p35">
              <a:extLst>
                <a:ext uri="{FF2B5EF4-FFF2-40B4-BE49-F238E27FC236}">
                  <a16:creationId xmlns:a16="http://schemas.microsoft.com/office/drawing/2014/main" id="{C4AC6067-EFC0-002C-B37F-3024695B5D53}"/>
                </a:ext>
              </a:extLst>
            </p:cNvPr>
            <p:cNvSpPr/>
            <p:nvPr/>
          </p:nvSpPr>
          <p:spPr>
            <a:xfrm>
              <a:off x="1662400" y="2952875"/>
              <a:ext cx="104875" cy="69950"/>
            </a:xfrm>
            <a:custGeom>
              <a:avLst/>
              <a:gdLst/>
              <a:ahLst/>
              <a:cxnLst/>
              <a:rect l="l" t="t" r="r" b="b"/>
              <a:pathLst>
                <a:path w="4195" h="2798" extrusionOk="0">
                  <a:moveTo>
                    <a:pt x="3159" y="0"/>
                  </a:moveTo>
                  <a:cubicBezTo>
                    <a:pt x="2537" y="0"/>
                    <a:pt x="0" y="2565"/>
                    <a:pt x="0" y="2565"/>
                  </a:cubicBezTo>
                  <a:cubicBezTo>
                    <a:pt x="0" y="2565"/>
                    <a:pt x="1970" y="2798"/>
                    <a:pt x="3150" y="2798"/>
                  </a:cubicBezTo>
                  <a:cubicBezTo>
                    <a:pt x="3623" y="2798"/>
                    <a:pt x="3969" y="2761"/>
                    <a:pt x="4012" y="2656"/>
                  </a:cubicBezTo>
                  <a:cubicBezTo>
                    <a:pt x="4195" y="2261"/>
                    <a:pt x="760" y="2231"/>
                    <a:pt x="760" y="2231"/>
                  </a:cubicBezTo>
                  <a:cubicBezTo>
                    <a:pt x="760" y="2231"/>
                    <a:pt x="3708" y="225"/>
                    <a:pt x="3222" y="12"/>
                  </a:cubicBezTo>
                  <a:cubicBezTo>
                    <a:pt x="3204" y="4"/>
                    <a:pt x="3183" y="0"/>
                    <a:pt x="31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0" name="Google Shape;458;p35">
              <a:extLst>
                <a:ext uri="{FF2B5EF4-FFF2-40B4-BE49-F238E27FC236}">
                  <a16:creationId xmlns:a16="http://schemas.microsoft.com/office/drawing/2014/main" id="{5EFE587A-7AC9-9B80-723B-DE207A97E53B}"/>
                </a:ext>
              </a:extLst>
            </p:cNvPr>
            <p:cNvSpPr/>
            <p:nvPr/>
          </p:nvSpPr>
          <p:spPr>
            <a:xfrm>
              <a:off x="1619075" y="2978975"/>
              <a:ext cx="79825" cy="78350"/>
            </a:xfrm>
            <a:custGeom>
              <a:avLst/>
              <a:gdLst/>
              <a:ahLst/>
              <a:cxnLst/>
              <a:rect l="l" t="t" r="r" b="b"/>
              <a:pathLst>
                <a:path w="3193" h="3134" extrusionOk="0">
                  <a:moveTo>
                    <a:pt x="1608" y="0"/>
                  </a:moveTo>
                  <a:cubicBezTo>
                    <a:pt x="1589" y="0"/>
                    <a:pt x="1570" y="1"/>
                    <a:pt x="1551" y="1"/>
                  </a:cubicBezTo>
                  <a:cubicBezTo>
                    <a:pt x="700" y="1"/>
                    <a:pt x="0" y="731"/>
                    <a:pt x="31" y="1612"/>
                  </a:cubicBezTo>
                  <a:cubicBezTo>
                    <a:pt x="61" y="2446"/>
                    <a:pt x="760" y="3133"/>
                    <a:pt x="1588" y="3133"/>
                  </a:cubicBezTo>
                  <a:cubicBezTo>
                    <a:pt x="1606" y="3133"/>
                    <a:pt x="1624" y="3133"/>
                    <a:pt x="1642" y="3132"/>
                  </a:cubicBezTo>
                  <a:cubicBezTo>
                    <a:pt x="2523" y="3102"/>
                    <a:pt x="3192" y="2372"/>
                    <a:pt x="3192" y="1521"/>
                  </a:cubicBezTo>
                  <a:cubicBezTo>
                    <a:pt x="3162" y="659"/>
                    <a:pt x="2464" y="0"/>
                    <a:pt x="16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1" name="Google Shape;459;p35">
              <a:extLst>
                <a:ext uri="{FF2B5EF4-FFF2-40B4-BE49-F238E27FC236}">
                  <a16:creationId xmlns:a16="http://schemas.microsoft.com/office/drawing/2014/main" id="{EFD38378-5141-2E6C-05A0-8D704B64F68D}"/>
                </a:ext>
              </a:extLst>
            </p:cNvPr>
            <p:cNvSpPr/>
            <p:nvPr/>
          </p:nvSpPr>
          <p:spPr>
            <a:xfrm>
              <a:off x="2057634" y="3105428"/>
              <a:ext cx="163599" cy="167663"/>
            </a:xfrm>
            <a:custGeom>
              <a:avLst/>
              <a:gdLst/>
              <a:ahLst/>
              <a:cxnLst/>
              <a:rect l="l" t="t" r="r" b="b"/>
              <a:pathLst>
                <a:path w="7406" h="7590" extrusionOk="0">
                  <a:moveTo>
                    <a:pt x="2422" y="0"/>
                  </a:moveTo>
                  <a:cubicBezTo>
                    <a:pt x="1051" y="0"/>
                    <a:pt x="1" y="1056"/>
                    <a:pt x="20" y="2088"/>
                  </a:cubicBezTo>
                  <a:cubicBezTo>
                    <a:pt x="80" y="5097"/>
                    <a:pt x="2026" y="7589"/>
                    <a:pt x="2026" y="7589"/>
                  </a:cubicBezTo>
                  <a:cubicBezTo>
                    <a:pt x="2026" y="7589"/>
                    <a:pt x="7406" y="3912"/>
                    <a:pt x="5035" y="1328"/>
                  </a:cubicBezTo>
                  <a:cubicBezTo>
                    <a:pt x="4155" y="368"/>
                    <a:pt x="3232" y="0"/>
                    <a:pt x="2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2" name="Google Shape;460;p35">
              <a:extLst>
                <a:ext uri="{FF2B5EF4-FFF2-40B4-BE49-F238E27FC236}">
                  <a16:creationId xmlns:a16="http://schemas.microsoft.com/office/drawing/2014/main" id="{79C55A16-A780-1D9C-76B9-5DD2898D720C}"/>
                </a:ext>
              </a:extLst>
            </p:cNvPr>
            <p:cNvSpPr/>
            <p:nvPr/>
          </p:nvSpPr>
          <p:spPr>
            <a:xfrm>
              <a:off x="2078862" y="3172536"/>
              <a:ext cx="74554" cy="89818"/>
            </a:xfrm>
            <a:custGeom>
              <a:avLst/>
              <a:gdLst/>
              <a:ahLst/>
              <a:cxnLst/>
              <a:rect l="l" t="t" r="r" b="b"/>
              <a:pathLst>
                <a:path w="3375" h="4066" extrusionOk="0">
                  <a:moveTo>
                    <a:pt x="483" y="0"/>
                  </a:moveTo>
                  <a:cubicBezTo>
                    <a:pt x="464" y="0"/>
                    <a:pt x="446" y="7"/>
                    <a:pt x="426" y="22"/>
                  </a:cubicBezTo>
                  <a:cubicBezTo>
                    <a:pt x="1" y="357"/>
                    <a:pt x="1126" y="4065"/>
                    <a:pt x="1126" y="4065"/>
                  </a:cubicBezTo>
                  <a:cubicBezTo>
                    <a:pt x="1126" y="4065"/>
                    <a:pt x="3375" y="904"/>
                    <a:pt x="3101" y="570"/>
                  </a:cubicBezTo>
                  <a:cubicBezTo>
                    <a:pt x="3089" y="555"/>
                    <a:pt x="3074" y="548"/>
                    <a:pt x="3056" y="548"/>
                  </a:cubicBezTo>
                  <a:cubicBezTo>
                    <a:pt x="2700" y="548"/>
                    <a:pt x="1186" y="3244"/>
                    <a:pt x="1186" y="3244"/>
                  </a:cubicBezTo>
                  <a:cubicBezTo>
                    <a:pt x="1186" y="3244"/>
                    <a:pt x="881" y="0"/>
                    <a:pt x="4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3" name="Google Shape;461;p35">
              <a:extLst>
                <a:ext uri="{FF2B5EF4-FFF2-40B4-BE49-F238E27FC236}">
                  <a16:creationId xmlns:a16="http://schemas.microsoft.com/office/drawing/2014/main" id="{B2AF532C-0EBB-EA20-A340-1E0114A264F6}"/>
                </a:ext>
              </a:extLst>
            </p:cNvPr>
            <p:cNvSpPr/>
            <p:nvPr/>
          </p:nvSpPr>
          <p:spPr>
            <a:xfrm>
              <a:off x="1935194" y="3150093"/>
              <a:ext cx="171904" cy="125339"/>
            </a:xfrm>
            <a:custGeom>
              <a:avLst/>
              <a:gdLst/>
              <a:ahLst/>
              <a:cxnLst/>
              <a:rect l="l" t="t" r="r" b="b"/>
              <a:pathLst>
                <a:path w="7782" h="5674" extrusionOk="0">
                  <a:moveTo>
                    <a:pt x="4085" y="1"/>
                  </a:moveTo>
                  <a:cubicBezTo>
                    <a:pt x="3851" y="1"/>
                    <a:pt x="3604" y="41"/>
                    <a:pt x="3344" y="127"/>
                  </a:cubicBezTo>
                  <a:cubicBezTo>
                    <a:pt x="0" y="1221"/>
                    <a:pt x="426" y="4382"/>
                    <a:pt x="1946" y="5020"/>
                  </a:cubicBezTo>
                  <a:cubicBezTo>
                    <a:pt x="3168" y="5531"/>
                    <a:pt x="4449" y="5673"/>
                    <a:pt x="5499" y="5673"/>
                  </a:cubicBezTo>
                  <a:cubicBezTo>
                    <a:pt x="6825" y="5673"/>
                    <a:pt x="7782" y="5446"/>
                    <a:pt x="7782" y="5446"/>
                  </a:cubicBezTo>
                  <a:cubicBezTo>
                    <a:pt x="7782" y="5446"/>
                    <a:pt x="6827" y="1"/>
                    <a:pt x="4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4" name="Google Shape;462;p35">
              <a:extLst>
                <a:ext uri="{FF2B5EF4-FFF2-40B4-BE49-F238E27FC236}">
                  <a16:creationId xmlns:a16="http://schemas.microsoft.com/office/drawing/2014/main" id="{3D0FF82A-91C3-D6D3-F23C-79D869E0A2F0}"/>
                </a:ext>
              </a:extLst>
            </p:cNvPr>
            <p:cNvSpPr/>
            <p:nvPr/>
          </p:nvSpPr>
          <p:spPr>
            <a:xfrm>
              <a:off x="2009789" y="3193123"/>
              <a:ext cx="88581" cy="71903"/>
            </a:xfrm>
            <a:custGeom>
              <a:avLst/>
              <a:gdLst/>
              <a:ahLst/>
              <a:cxnLst/>
              <a:rect l="l" t="t" r="r" b="b"/>
              <a:pathLst>
                <a:path w="4010" h="3255" extrusionOk="0">
                  <a:moveTo>
                    <a:pt x="1655" y="0"/>
                  </a:moveTo>
                  <a:cubicBezTo>
                    <a:pt x="1649" y="0"/>
                    <a:pt x="1644" y="1"/>
                    <a:pt x="1639" y="2"/>
                  </a:cubicBezTo>
                  <a:cubicBezTo>
                    <a:pt x="1243" y="94"/>
                    <a:pt x="3280" y="2860"/>
                    <a:pt x="3280" y="2860"/>
                  </a:cubicBezTo>
                  <a:cubicBezTo>
                    <a:pt x="3280" y="2860"/>
                    <a:pt x="985" y="2060"/>
                    <a:pt x="248" y="2060"/>
                  </a:cubicBezTo>
                  <a:cubicBezTo>
                    <a:pt x="87" y="2060"/>
                    <a:pt x="0" y="2098"/>
                    <a:pt x="28" y="2191"/>
                  </a:cubicBezTo>
                  <a:cubicBezTo>
                    <a:pt x="149" y="2738"/>
                    <a:pt x="4009" y="3255"/>
                    <a:pt x="4009" y="3255"/>
                  </a:cubicBezTo>
                  <a:cubicBezTo>
                    <a:pt x="4009" y="3255"/>
                    <a:pt x="2086" y="0"/>
                    <a:pt x="1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5" name="Google Shape;463;p35">
              <a:extLst>
                <a:ext uri="{FF2B5EF4-FFF2-40B4-BE49-F238E27FC236}">
                  <a16:creationId xmlns:a16="http://schemas.microsoft.com/office/drawing/2014/main" id="{5CBD096E-6146-DC23-13E2-81E00759AFCA}"/>
                </a:ext>
              </a:extLst>
            </p:cNvPr>
            <p:cNvSpPr/>
            <p:nvPr/>
          </p:nvSpPr>
          <p:spPr>
            <a:xfrm>
              <a:off x="1964551" y="3262483"/>
              <a:ext cx="142547" cy="138769"/>
            </a:xfrm>
            <a:custGeom>
              <a:avLst/>
              <a:gdLst/>
              <a:ahLst/>
              <a:cxnLst/>
              <a:rect l="l" t="t" r="r" b="b"/>
              <a:pathLst>
                <a:path w="6453" h="6282" extrusionOk="0">
                  <a:moveTo>
                    <a:pt x="5665" y="0"/>
                  </a:moveTo>
                  <a:cubicBezTo>
                    <a:pt x="3940" y="0"/>
                    <a:pt x="1" y="298"/>
                    <a:pt x="191" y="3033"/>
                  </a:cubicBezTo>
                  <a:cubicBezTo>
                    <a:pt x="351" y="5338"/>
                    <a:pt x="1782" y="6282"/>
                    <a:pt x="3024" y="6282"/>
                  </a:cubicBezTo>
                  <a:cubicBezTo>
                    <a:pt x="3666" y="6282"/>
                    <a:pt x="4257" y="6031"/>
                    <a:pt x="4598" y="5586"/>
                  </a:cubicBezTo>
                  <a:cubicBezTo>
                    <a:pt x="6422" y="3185"/>
                    <a:pt x="6453" y="23"/>
                    <a:pt x="6453" y="23"/>
                  </a:cubicBezTo>
                  <a:cubicBezTo>
                    <a:pt x="6453" y="23"/>
                    <a:pt x="6144" y="0"/>
                    <a:pt x="5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6" name="Google Shape;464;p35">
              <a:extLst>
                <a:ext uri="{FF2B5EF4-FFF2-40B4-BE49-F238E27FC236}">
                  <a16:creationId xmlns:a16="http://schemas.microsoft.com/office/drawing/2014/main" id="{5C6E409E-6831-DFD9-8040-B49DCB5C725C}"/>
                </a:ext>
              </a:extLst>
            </p:cNvPr>
            <p:cNvSpPr/>
            <p:nvPr/>
          </p:nvSpPr>
          <p:spPr>
            <a:xfrm>
              <a:off x="2017101" y="3271054"/>
              <a:ext cx="82617" cy="79237"/>
            </a:xfrm>
            <a:custGeom>
              <a:avLst/>
              <a:gdLst/>
              <a:ahLst/>
              <a:cxnLst/>
              <a:rect l="l" t="t" r="r" b="b"/>
              <a:pathLst>
                <a:path w="3740" h="3587" extrusionOk="0">
                  <a:moveTo>
                    <a:pt x="3739" y="0"/>
                  </a:moveTo>
                  <a:cubicBezTo>
                    <a:pt x="3739" y="0"/>
                    <a:pt x="1" y="1064"/>
                    <a:pt x="1" y="1459"/>
                  </a:cubicBezTo>
                  <a:cubicBezTo>
                    <a:pt x="1" y="1520"/>
                    <a:pt x="65" y="1546"/>
                    <a:pt x="176" y="1546"/>
                  </a:cubicBezTo>
                  <a:cubicBezTo>
                    <a:pt x="839" y="1546"/>
                    <a:pt x="3162" y="608"/>
                    <a:pt x="3162" y="608"/>
                  </a:cubicBezTo>
                  <a:lnTo>
                    <a:pt x="3162" y="608"/>
                  </a:lnTo>
                  <a:cubicBezTo>
                    <a:pt x="3162" y="608"/>
                    <a:pt x="1216" y="3587"/>
                    <a:pt x="1733" y="3587"/>
                  </a:cubicBezTo>
                  <a:cubicBezTo>
                    <a:pt x="2280" y="3587"/>
                    <a:pt x="3739" y="0"/>
                    <a:pt x="3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7" name="Google Shape;465;p35">
              <a:extLst>
                <a:ext uri="{FF2B5EF4-FFF2-40B4-BE49-F238E27FC236}">
                  <a16:creationId xmlns:a16="http://schemas.microsoft.com/office/drawing/2014/main" id="{36A04A8E-EF92-6A86-8DFF-8DF79EC43273}"/>
                </a:ext>
              </a:extLst>
            </p:cNvPr>
            <p:cNvSpPr/>
            <p:nvPr/>
          </p:nvSpPr>
          <p:spPr>
            <a:xfrm>
              <a:off x="2046634" y="3261644"/>
              <a:ext cx="176654" cy="155138"/>
            </a:xfrm>
            <a:custGeom>
              <a:avLst/>
              <a:gdLst/>
              <a:ahLst/>
              <a:cxnLst/>
              <a:rect l="l" t="t" r="r" b="b"/>
              <a:pathLst>
                <a:path w="7997" h="7023" extrusionOk="0">
                  <a:moveTo>
                    <a:pt x="2433" y="1"/>
                  </a:moveTo>
                  <a:cubicBezTo>
                    <a:pt x="2433" y="1"/>
                    <a:pt x="1" y="6049"/>
                    <a:pt x="3405" y="6870"/>
                  </a:cubicBezTo>
                  <a:cubicBezTo>
                    <a:pt x="3827" y="6975"/>
                    <a:pt x="4216" y="7023"/>
                    <a:pt x="4573" y="7023"/>
                  </a:cubicBezTo>
                  <a:cubicBezTo>
                    <a:pt x="7098" y="7023"/>
                    <a:pt x="7996" y="4638"/>
                    <a:pt x="7144" y="3466"/>
                  </a:cubicBezTo>
                  <a:cubicBezTo>
                    <a:pt x="5442" y="1004"/>
                    <a:pt x="2433" y="1"/>
                    <a:pt x="2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8" name="Google Shape;466;p35">
              <a:extLst>
                <a:ext uri="{FF2B5EF4-FFF2-40B4-BE49-F238E27FC236}">
                  <a16:creationId xmlns:a16="http://schemas.microsoft.com/office/drawing/2014/main" id="{B9AE299F-5F28-688E-2F3C-F43995A488F7}"/>
                </a:ext>
              </a:extLst>
            </p:cNvPr>
            <p:cNvSpPr/>
            <p:nvPr/>
          </p:nvSpPr>
          <p:spPr>
            <a:xfrm>
              <a:off x="2102364" y="3271054"/>
              <a:ext cx="69186" cy="88713"/>
            </a:xfrm>
            <a:custGeom>
              <a:avLst/>
              <a:gdLst/>
              <a:ahLst/>
              <a:cxnLst/>
              <a:rect l="l" t="t" r="r" b="b"/>
              <a:pathLst>
                <a:path w="3132" h="4016" extrusionOk="0">
                  <a:moveTo>
                    <a:pt x="122" y="0"/>
                  </a:moveTo>
                  <a:cubicBezTo>
                    <a:pt x="122" y="0"/>
                    <a:pt x="1" y="3891"/>
                    <a:pt x="396" y="4012"/>
                  </a:cubicBezTo>
                  <a:cubicBezTo>
                    <a:pt x="403" y="4015"/>
                    <a:pt x="410" y="4016"/>
                    <a:pt x="416" y="4016"/>
                  </a:cubicBezTo>
                  <a:cubicBezTo>
                    <a:pt x="783" y="4016"/>
                    <a:pt x="548" y="730"/>
                    <a:pt x="548" y="730"/>
                  </a:cubicBezTo>
                  <a:lnTo>
                    <a:pt x="548" y="730"/>
                  </a:lnTo>
                  <a:cubicBezTo>
                    <a:pt x="548" y="730"/>
                    <a:pt x="2448" y="3067"/>
                    <a:pt x="2874" y="3067"/>
                  </a:cubicBezTo>
                  <a:cubicBezTo>
                    <a:pt x="2911" y="3067"/>
                    <a:pt x="2937" y="3049"/>
                    <a:pt x="2949" y="3009"/>
                  </a:cubicBezTo>
                  <a:cubicBezTo>
                    <a:pt x="3132" y="2493"/>
                    <a:pt x="123" y="0"/>
                    <a:pt x="1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9" name="Google Shape;467;p35">
              <a:extLst>
                <a:ext uri="{FF2B5EF4-FFF2-40B4-BE49-F238E27FC236}">
                  <a16:creationId xmlns:a16="http://schemas.microsoft.com/office/drawing/2014/main" id="{12AE8B55-AC27-EFB1-42CD-AA49DF9F220B}"/>
                </a:ext>
              </a:extLst>
            </p:cNvPr>
            <p:cNvSpPr/>
            <p:nvPr/>
          </p:nvSpPr>
          <p:spPr>
            <a:xfrm>
              <a:off x="2096997" y="3188086"/>
              <a:ext cx="186660" cy="127614"/>
            </a:xfrm>
            <a:custGeom>
              <a:avLst/>
              <a:gdLst/>
              <a:ahLst/>
              <a:cxnLst/>
              <a:rect l="l" t="t" r="r" b="b"/>
              <a:pathLst>
                <a:path w="8450" h="5777" extrusionOk="0">
                  <a:moveTo>
                    <a:pt x="5178" y="0"/>
                  </a:moveTo>
                  <a:cubicBezTo>
                    <a:pt x="5007" y="0"/>
                    <a:pt x="4840" y="26"/>
                    <a:pt x="4682" y="78"/>
                  </a:cubicBezTo>
                  <a:cubicBezTo>
                    <a:pt x="1824" y="1021"/>
                    <a:pt x="1" y="3604"/>
                    <a:pt x="1" y="3604"/>
                  </a:cubicBezTo>
                  <a:cubicBezTo>
                    <a:pt x="1" y="3604"/>
                    <a:pt x="2707" y="5776"/>
                    <a:pt x="4854" y="5776"/>
                  </a:cubicBezTo>
                  <a:cubicBezTo>
                    <a:pt x="5647" y="5776"/>
                    <a:pt x="6364" y="5480"/>
                    <a:pt x="6840" y="4668"/>
                  </a:cubicBezTo>
                  <a:cubicBezTo>
                    <a:pt x="8450" y="1967"/>
                    <a:pt x="6679" y="0"/>
                    <a:pt x="5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68;p35">
              <a:extLst>
                <a:ext uri="{FF2B5EF4-FFF2-40B4-BE49-F238E27FC236}">
                  <a16:creationId xmlns:a16="http://schemas.microsoft.com/office/drawing/2014/main" id="{C60B4D55-A8FD-1525-BB41-E7E51B3E58BD}"/>
                </a:ext>
              </a:extLst>
            </p:cNvPr>
            <p:cNvSpPr/>
            <p:nvPr/>
          </p:nvSpPr>
          <p:spPr>
            <a:xfrm>
              <a:off x="2107732" y="3224070"/>
              <a:ext cx="91342" cy="62581"/>
            </a:xfrm>
            <a:custGeom>
              <a:avLst/>
              <a:gdLst/>
              <a:ahLst/>
              <a:cxnLst/>
              <a:rect l="l" t="t" r="r" b="b"/>
              <a:pathLst>
                <a:path w="4135" h="2833" extrusionOk="0">
                  <a:moveTo>
                    <a:pt x="3555" y="1"/>
                  </a:moveTo>
                  <a:cubicBezTo>
                    <a:pt x="2813" y="1"/>
                    <a:pt x="1" y="1884"/>
                    <a:pt x="1" y="1884"/>
                  </a:cubicBezTo>
                  <a:cubicBezTo>
                    <a:pt x="1" y="1884"/>
                    <a:pt x="2777" y="2832"/>
                    <a:pt x="3647" y="2832"/>
                  </a:cubicBezTo>
                  <a:cubicBezTo>
                    <a:pt x="3774" y="2832"/>
                    <a:pt x="3861" y="2812"/>
                    <a:pt x="3892" y="2766"/>
                  </a:cubicBezTo>
                  <a:cubicBezTo>
                    <a:pt x="4135" y="2431"/>
                    <a:pt x="791" y="1671"/>
                    <a:pt x="791" y="1671"/>
                  </a:cubicBezTo>
                  <a:cubicBezTo>
                    <a:pt x="791" y="1671"/>
                    <a:pt x="4104" y="334"/>
                    <a:pt x="3679" y="30"/>
                  </a:cubicBezTo>
                  <a:cubicBezTo>
                    <a:pt x="3649" y="10"/>
                    <a:pt x="3607" y="1"/>
                    <a:pt x="35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469;p35">
              <a:extLst>
                <a:ext uri="{FF2B5EF4-FFF2-40B4-BE49-F238E27FC236}">
                  <a16:creationId xmlns:a16="http://schemas.microsoft.com/office/drawing/2014/main" id="{606DE7AD-E06D-9933-B62D-78AE248B2EAF}"/>
                </a:ext>
              </a:extLst>
            </p:cNvPr>
            <p:cNvSpPr/>
            <p:nvPr/>
          </p:nvSpPr>
          <p:spPr>
            <a:xfrm>
              <a:off x="2066779" y="3230874"/>
              <a:ext cx="75239" cy="69606"/>
            </a:xfrm>
            <a:custGeom>
              <a:avLst/>
              <a:gdLst/>
              <a:ahLst/>
              <a:cxnLst/>
              <a:rect l="l" t="t" r="r" b="b"/>
              <a:pathLst>
                <a:path w="3406" h="3151" extrusionOk="0">
                  <a:moveTo>
                    <a:pt x="1722" y="1"/>
                  </a:moveTo>
                  <a:cubicBezTo>
                    <a:pt x="980" y="1"/>
                    <a:pt x="318" y="517"/>
                    <a:pt x="183" y="1272"/>
                  </a:cubicBezTo>
                  <a:cubicBezTo>
                    <a:pt x="1" y="2123"/>
                    <a:pt x="578" y="2974"/>
                    <a:pt x="1429" y="3126"/>
                  </a:cubicBezTo>
                  <a:cubicBezTo>
                    <a:pt x="1521" y="3143"/>
                    <a:pt x="1613" y="3151"/>
                    <a:pt x="1703" y="3151"/>
                  </a:cubicBezTo>
                  <a:cubicBezTo>
                    <a:pt x="2450" y="3151"/>
                    <a:pt x="3118" y="2609"/>
                    <a:pt x="3253" y="1850"/>
                  </a:cubicBezTo>
                  <a:cubicBezTo>
                    <a:pt x="3405" y="999"/>
                    <a:pt x="2858" y="178"/>
                    <a:pt x="2007" y="26"/>
                  </a:cubicBezTo>
                  <a:cubicBezTo>
                    <a:pt x="1911" y="9"/>
                    <a:pt x="1816" y="1"/>
                    <a:pt x="17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2" name="Rectangle: Rounded Corners 481">
            <a:extLst>
              <a:ext uri="{FF2B5EF4-FFF2-40B4-BE49-F238E27FC236}">
                <a16:creationId xmlns:a16="http://schemas.microsoft.com/office/drawing/2014/main" id="{EDE88977-3F05-68AE-57A7-848F44D07356}"/>
              </a:ext>
            </a:extLst>
          </p:cNvPr>
          <p:cNvSpPr/>
          <p:nvPr/>
        </p:nvSpPr>
        <p:spPr>
          <a:xfrm>
            <a:off x="1454991" y="363825"/>
            <a:ext cx="10060400" cy="6055360"/>
          </a:xfrm>
          <a:custGeom>
            <a:avLst/>
            <a:gdLst>
              <a:gd name="connsiteX0" fmla="*/ 0 w 10060400"/>
              <a:gd name="connsiteY0" fmla="*/ 1009247 h 6055360"/>
              <a:gd name="connsiteX1" fmla="*/ 1009247 w 10060400"/>
              <a:gd name="connsiteY1" fmla="*/ 0 h 6055360"/>
              <a:gd name="connsiteX2" fmla="*/ 9051153 w 10060400"/>
              <a:gd name="connsiteY2" fmla="*/ 0 h 6055360"/>
              <a:gd name="connsiteX3" fmla="*/ 10060400 w 10060400"/>
              <a:gd name="connsiteY3" fmla="*/ 1009247 h 6055360"/>
              <a:gd name="connsiteX4" fmla="*/ 10060400 w 10060400"/>
              <a:gd name="connsiteY4" fmla="*/ 5046113 h 6055360"/>
              <a:gd name="connsiteX5" fmla="*/ 9051153 w 10060400"/>
              <a:gd name="connsiteY5" fmla="*/ 6055360 h 6055360"/>
              <a:gd name="connsiteX6" fmla="*/ 1009247 w 10060400"/>
              <a:gd name="connsiteY6" fmla="*/ 6055360 h 6055360"/>
              <a:gd name="connsiteX7" fmla="*/ 0 w 10060400"/>
              <a:gd name="connsiteY7" fmla="*/ 5046113 h 6055360"/>
              <a:gd name="connsiteX8" fmla="*/ 0 w 10060400"/>
              <a:gd name="connsiteY8" fmla="*/ 1009247 h 605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60400" h="6055360" fill="none" extrusionOk="0">
                <a:moveTo>
                  <a:pt x="0" y="1009247"/>
                </a:moveTo>
                <a:cubicBezTo>
                  <a:pt x="8211" y="459296"/>
                  <a:pt x="490403" y="1279"/>
                  <a:pt x="1009247" y="0"/>
                </a:cubicBezTo>
                <a:cubicBezTo>
                  <a:pt x="1813738" y="57678"/>
                  <a:pt x="7177089" y="-117734"/>
                  <a:pt x="9051153" y="0"/>
                </a:cubicBezTo>
                <a:cubicBezTo>
                  <a:pt x="9647119" y="78457"/>
                  <a:pt x="10087649" y="395644"/>
                  <a:pt x="10060400" y="1009247"/>
                </a:cubicBezTo>
                <a:cubicBezTo>
                  <a:pt x="9933688" y="1454555"/>
                  <a:pt x="9932632" y="3554083"/>
                  <a:pt x="10060400" y="5046113"/>
                </a:cubicBezTo>
                <a:cubicBezTo>
                  <a:pt x="10059324" y="5616944"/>
                  <a:pt x="9641793" y="6072500"/>
                  <a:pt x="9051153" y="6055360"/>
                </a:cubicBezTo>
                <a:cubicBezTo>
                  <a:pt x="5208857" y="6062186"/>
                  <a:pt x="4837059" y="6077488"/>
                  <a:pt x="1009247" y="6055360"/>
                </a:cubicBezTo>
                <a:cubicBezTo>
                  <a:pt x="434093" y="6075695"/>
                  <a:pt x="-14447" y="5697412"/>
                  <a:pt x="0" y="5046113"/>
                </a:cubicBezTo>
                <a:cubicBezTo>
                  <a:pt x="-169495" y="3749909"/>
                  <a:pt x="-134306" y="2163230"/>
                  <a:pt x="0" y="1009247"/>
                </a:cubicBezTo>
                <a:close/>
              </a:path>
              <a:path w="10060400" h="6055360" stroke="0" extrusionOk="0">
                <a:moveTo>
                  <a:pt x="0" y="1009247"/>
                </a:moveTo>
                <a:cubicBezTo>
                  <a:pt x="60234" y="406090"/>
                  <a:pt x="445959" y="-22684"/>
                  <a:pt x="1009247" y="0"/>
                </a:cubicBezTo>
                <a:cubicBezTo>
                  <a:pt x="3481203" y="-119478"/>
                  <a:pt x="6887226" y="22869"/>
                  <a:pt x="9051153" y="0"/>
                </a:cubicBezTo>
                <a:cubicBezTo>
                  <a:pt x="9606267" y="-23909"/>
                  <a:pt x="10076943" y="431912"/>
                  <a:pt x="10060400" y="1009247"/>
                </a:cubicBezTo>
                <a:cubicBezTo>
                  <a:pt x="9927623" y="2876528"/>
                  <a:pt x="10009879" y="3843800"/>
                  <a:pt x="10060400" y="5046113"/>
                </a:cubicBezTo>
                <a:cubicBezTo>
                  <a:pt x="10071974" y="5607621"/>
                  <a:pt x="9589686" y="6093257"/>
                  <a:pt x="9051153" y="6055360"/>
                </a:cubicBezTo>
                <a:cubicBezTo>
                  <a:pt x="7427549" y="6068802"/>
                  <a:pt x="2593715" y="5949211"/>
                  <a:pt x="1009247" y="6055360"/>
                </a:cubicBezTo>
                <a:cubicBezTo>
                  <a:pt x="491609" y="6104793"/>
                  <a:pt x="2321" y="5627816"/>
                  <a:pt x="0" y="5046113"/>
                </a:cubicBezTo>
                <a:cubicBezTo>
                  <a:pt x="65430" y="4404660"/>
                  <a:pt x="152388" y="1559869"/>
                  <a:pt x="0" y="1009247"/>
                </a:cubicBezTo>
                <a:close/>
              </a:path>
            </a:pathLst>
          </a:custGeom>
          <a:solidFill>
            <a:schemeClr val="tx1">
              <a:alpha val="66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2723390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66C7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5" name="Picture 20">
            <a:extLst>
              <a:ext uri="{FF2B5EF4-FFF2-40B4-BE49-F238E27FC236}">
                <a16:creationId xmlns:a16="http://schemas.microsoft.com/office/drawing/2014/main" id="{516CAA95-4D1E-5D81-0A2A-E0578DBFD1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11761" y="115614"/>
            <a:ext cx="1387643" cy="1421401"/>
          </a:xfrm>
          <a:prstGeom prst="rect">
            <a:avLst/>
          </a:prstGeom>
        </p:spPr>
      </p:pic>
      <p:sp>
        <p:nvSpPr>
          <p:cNvPr id="488" name="TextBox 487">
            <a:extLst>
              <a:ext uri="{FF2B5EF4-FFF2-40B4-BE49-F238E27FC236}">
                <a16:creationId xmlns:a16="http://schemas.microsoft.com/office/drawing/2014/main" id="{3DE9DD61-60EF-EEDA-6F3A-AEAF8ED17787}"/>
              </a:ext>
            </a:extLst>
          </p:cNvPr>
          <p:cNvSpPr txBox="1"/>
          <p:nvPr/>
        </p:nvSpPr>
        <p:spPr>
          <a:xfrm>
            <a:off x="2359742" y="914325"/>
            <a:ext cx="8318090" cy="1748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8000" kern="0" noProof="0" dirty="0">
                <a:solidFill>
                  <a:srgbClr val="FF9AC2">
                    <a:lumMod val="50000"/>
                  </a:srgbClr>
                </a:solidFill>
                <a:effectLst>
                  <a:glow rad="139700">
                    <a:srgbClr val="E2C57D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MÙA NƯỚC NỔI</a:t>
            </a:r>
            <a:endParaRPr kumimoji="0" lang="en-US" sz="8000" b="0" i="0" u="none" strike="noStrike" kern="0" cap="none" spc="0" normalizeH="0" baseline="0" noProof="0" dirty="0">
              <a:ln>
                <a:noFill/>
              </a:ln>
              <a:solidFill>
                <a:srgbClr val="FF9AC2">
                  <a:lumMod val="50000"/>
                </a:srgbClr>
              </a:solidFill>
              <a:effectLst>
                <a:glow rad="139700">
                  <a:srgbClr val="E2C57D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73CC-6443-135D-FBE8-639EA0C82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4301" y="297061"/>
            <a:ext cx="5364945" cy="160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19D3E1-06E0-0E64-E73A-734479704E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5316" y="2434576"/>
            <a:ext cx="6711284" cy="3905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87335-780B-4CF9-A3FF-F2D8FB752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 descr="Happy Sun And Cloud | Dessin enfantin, Soleil, Dessin enfant">
            <a:extLst>
              <a:ext uri="{FF2B5EF4-FFF2-40B4-BE49-F238E27FC236}">
                <a16:creationId xmlns:a16="http://schemas.microsoft.com/office/drawing/2014/main" id="{561A7F44-FE27-77B1-35B1-B5B53E3B2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5" y="119082"/>
            <a:ext cx="1969542" cy="145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0E4F8-56E2-6AFD-BF72-A30E27422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1361" y="2195980"/>
            <a:ext cx="7792346" cy="30854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C1F925-1960-ECBC-59F1-9048074E3C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422" y="0"/>
            <a:ext cx="3907875" cy="160948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528636"/>
            <a:ext cx="10112904" cy="58007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4851" y="2843478"/>
            <a:ext cx="5086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Nghe –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viết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25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127760" y="-73293"/>
            <a:ext cx="10627276" cy="19086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9B0EEC-57A1-3C85-09DC-913EFFD136A1}"/>
              </a:ext>
            </a:extLst>
          </p:cNvPr>
          <p:cNvSpPr txBox="1"/>
          <p:nvPr/>
        </p:nvSpPr>
        <p:spPr>
          <a:xfrm>
            <a:off x="907673" y="1976163"/>
            <a:ext cx="1015299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vườn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Ngồi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mẹ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xuôi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theo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dòng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F658D1-7AC9-7DCE-6199-A8AB0133FBFF}"/>
              </a:ext>
            </a:extLst>
          </p:cNvPr>
          <p:cNvSpPr txBox="1"/>
          <p:nvPr/>
        </p:nvSpPr>
        <p:spPr>
          <a:xfrm>
            <a:off x="6318095" y="5542720"/>
            <a:ext cx="51939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(Theo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Nguyễn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Quang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Sáng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D7C27A-3286-CEFA-7FC0-3E1F399EF2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360" y="548371"/>
            <a:ext cx="7254240" cy="12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7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97868" y="647114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559860" y="-73293"/>
            <a:ext cx="9108140" cy="1440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D4FC21-40A1-15B3-2A13-22DCE5654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8772" y="275404"/>
            <a:ext cx="6663506" cy="1499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0A342-45AB-1536-45A4-ED2D52A4CB9E}"/>
              </a:ext>
            </a:extLst>
          </p:cNvPr>
          <p:cNvSpPr txBox="1"/>
          <p:nvPr/>
        </p:nvSpPr>
        <p:spPr>
          <a:xfrm>
            <a:off x="947926" y="1989815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35F96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704E9C-4BC8-B81B-0DBE-061F54166B8F}"/>
              </a:ext>
            </a:extLst>
          </p:cNvPr>
          <p:cNvSpPr txBox="1"/>
          <p:nvPr/>
        </p:nvSpPr>
        <p:spPr>
          <a:xfrm>
            <a:off x="947926" y="3624114"/>
            <a:ext cx="25166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8353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F9304-49DC-29BA-2640-AB25876468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9437" y="1739232"/>
            <a:ext cx="7334637" cy="389344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C740EA-878C-A532-EC51-094DBAB1E053}"/>
              </a:ext>
            </a:extLst>
          </p:cNvPr>
          <p:cNvCxnSpPr>
            <a:cxnSpLocks/>
          </p:cNvCxnSpPr>
          <p:nvPr/>
        </p:nvCxnSpPr>
        <p:spPr>
          <a:xfrm>
            <a:off x="4725716" y="3087038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93DE97-FC25-D66B-35C0-6CC83C318DDB}"/>
              </a:ext>
            </a:extLst>
          </p:cNvPr>
          <p:cNvCxnSpPr>
            <a:cxnSpLocks/>
          </p:cNvCxnSpPr>
          <p:nvPr/>
        </p:nvCxnSpPr>
        <p:spPr>
          <a:xfrm>
            <a:off x="6478316" y="3948098"/>
            <a:ext cx="270375" cy="0"/>
          </a:xfrm>
          <a:prstGeom prst="line">
            <a:avLst/>
          </a:prstGeom>
          <a:ln w="38100">
            <a:solidFill>
              <a:srgbClr val="E530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57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90294" y="-245806"/>
            <a:ext cx="7655587" cy="3274141"/>
            <a:chOff x="872575" y="1000462"/>
            <a:chExt cx="5985425" cy="3486278"/>
          </a:xfrm>
        </p:grpSpPr>
        <p:grpSp>
          <p:nvGrpSpPr>
            <p:cNvPr id="17" name="组合 16"/>
            <p:cNvGrpSpPr/>
            <p:nvPr/>
          </p:nvGrpSpPr>
          <p:grpSpPr>
            <a:xfrm>
              <a:off x="1220964" y="2210239"/>
              <a:ext cx="5637036" cy="2276501"/>
              <a:chOff x="1828800" y="932842"/>
              <a:chExt cx="8008944" cy="298402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 flipV="1">
                <a:off x="1828800" y="932842"/>
                <a:ext cx="8008944" cy="2750728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 flipV="1">
                <a:off x="1930550" y="1007533"/>
                <a:ext cx="7814501" cy="2909329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 panose="00000500000000000000" pitchFamily="2" charset="-122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7A2060F1-955B-4EA4-BDE4-2B419FD19A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575" y="1000462"/>
              <a:ext cx="1954430" cy="1646052"/>
            </a:xfrm>
            <a:prstGeom prst="rect">
              <a:avLst/>
            </a:prstGeom>
          </p:spPr>
        </p:pic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868" y="1583014"/>
            <a:ext cx="1912507" cy="3691971"/>
          </a:xfrm>
          <a:prstGeom prst="rect">
            <a:avLst/>
          </a:prstGeom>
        </p:spPr>
      </p:pic>
      <p:pic>
        <p:nvPicPr>
          <p:cNvPr id="27" name="图片 10">
            <a:extLst>
              <a:ext uri="{FF2B5EF4-FFF2-40B4-BE49-F238E27FC236}">
                <a16:creationId xmlns:a16="http://schemas.microsoft.com/office/drawing/2014/main" id="{12602A87-54B1-4A04-9CDA-762B858B92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2831"/>
            <a:ext cx="6096000" cy="1798924"/>
          </a:xfrm>
          <a:prstGeom prst="rect">
            <a:avLst/>
          </a:prstGeom>
        </p:spPr>
      </p:pic>
      <p:pic>
        <p:nvPicPr>
          <p:cNvPr id="28" name="图片 31">
            <a:extLst>
              <a:ext uri="{FF2B5EF4-FFF2-40B4-BE49-F238E27FC236}">
                <a16:creationId xmlns:a16="http://schemas.microsoft.com/office/drawing/2014/main" id="{7C93D65F-A003-45A9-8346-58F4FB4447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099452"/>
            <a:ext cx="6096000" cy="17989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9D7C4A-6A97-4686-B4DA-970232C62312}"/>
              </a:ext>
            </a:extLst>
          </p:cNvPr>
          <p:cNvSpPr txBox="1"/>
          <p:nvPr/>
        </p:nvSpPr>
        <p:spPr>
          <a:xfrm>
            <a:off x="1615368" y="1275008"/>
            <a:ext cx="67288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12735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 vật trong mùa nước nổi được miêu tả như thế nào?</a:t>
            </a:r>
          </a:p>
        </p:txBody>
      </p:sp>
      <p:grpSp>
        <p:nvGrpSpPr>
          <p:cNvPr id="3" name="组合 1">
            <a:extLst>
              <a:ext uri="{FF2B5EF4-FFF2-40B4-BE49-F238E27FC236}">
                <a16:creationId xmlns:a16="http://schemas.microsoft.com/office/drawing/2014/main" id="{15608D31-0CDB-C3F4-095E-F92279D2A7D6}"/>
              </a:ext>
            </a:extLst>
          </p:cNvPr>
          <p:cNvGrpSpPr/>
          <p:nvPr/>
        </p:nvGrpSpPr>
        <p:grpSpPr>
          <a:xfrm>
            <a:off x="1032742" y="3262574"/>
            <a:ext cx="7570484" cy="2370458"/>
            <a:chOff x="3382652" y="695459"/>
            <a:chExt cx="5249261" cy="702890"/>
          </a:xfrm>
        </p:grpSpPr>
        <p:sp>
          <p:nvSpPr>
            <p:cNvPr id="4" name="圆角矩形 35">
              <a:extLst>
                <a:ext uri="{FF2B5EF4-FFF2-40B4-BE49-F238E27FC236}">
                  <a16:creationId xmlns:a16="http://schemas.microsoft.com/office/drawing/2014/main" id="{A16FD740-F44E-23A3-4BA4-6F45CC626B78}"/>
                </a:ext>
              </a:extLst>
            </p:cNvPr>
            <p:cNvSpPr/>
            <p:nvPr/>
          </p:nvSpPr>
          <p:spPr>
            <a:xfrm flipV="1">
              <a:off x="3382652" y="695459"/>
              <a:ext cx="5249261" cy="667115"/>
            </a:xfrm>
            <a:prstGeom prst="roundRect">
              <a:avLst>
                <a:gd name="adj" fmla="val 8395"/>
              </a:avLst>
            </a:prstGeom>
            <a:solidFill>
              <a:srgbClr val="1273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" name="矩形 36">
              <a:extLst>
                <a:ext uri="{FF2B5EF4-FFF2-40B4-BE49-F238E27FC236}">
                  <a16:creationId xmlns:a16="http://schemas.microsoft.com/office/drawing/2014/main" id="{9CCC25BC-B113-11CE-F31C-D8C73988DD57}"/>
                </a:ext>
              </a:extLst>
            </p:cNvPr>
            <p:cNvSpPr/>
            <p:nvPr/>
          </p:nvSpPr>
          <p:spPr>
            <a:xfrm>
              <a:off x="3499063" y="753848"/>
              <a:ext cx="4764096" cy="6445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tabLst>
                  <a:tab pos="1190625" algn="l"/>
                </a:tabLst>
              </a:pPr>
              <a:r>
                <a:rPr lang="vi-VN" sz="28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</a:t>
              </a:r>
              <a:r>
                <a:rPr lang="vi-VN" sz="2800" b="1" i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Vườn tược, cây cỏ được bồi đắp phù sa. </a:t>
              </a:r>
              <a:endParaRPr lang="en-US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tabLst>
                  <a:tab pos="1190625" algn="l"/>
                </a:tabLst>
              </a:pPr>
              <a:r>
                <a:rPr lang="vi-VN" sz="2800" b="1" i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+ Cá ròng ròng bơi thành từng đàn, theo cá mẹ xuôi theo đòng nước, vào tận đồng sâu.</a:t>
              </a:r>
              <a:endParaRPr lang="en-US" sz="2800" b="1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0715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outh Korea Environmental Issues Thesis By Slidesgo">
  <a:themeElements>
    <a:clrScheme name="Simple Light">
      <a:dk1>
        <a:srgbClr val="FFFFFF"/>
      </a:dk1>
      <a:lt1>
        <a:srgbClr val="366C75"/>
      </a:lt1>
      <a:dk2>
        <a:srgbClr val="7DC3EA"/>
      </a:dk2>
      <a:lt2>
        <a:srgbClr val="D2F1FA"/>
      </a:lt2>
      <a:accent1>
        <a:srgbClr val="6A8159"/>
      </a:accent1>
      <a:accent2>
        <a:srgbClr val="ACD38F"/>
      </a:accent2>
      <a:accent3>
        <a:srgbClr val="FBDE94"/>
      </a:accent3>
      <a:accent4>
        <a:srgbClr val="E2C57D"/>
      </a:accent4>
      <a:accent5>
        <a:srgbClr val="FF9AC2"/>
      </a:accent5>
      <a:accent6>
        <a:srgbClr val="825576"/>
      </a:accent6>
      <a:hlink>
        <a:srgbClr val="366C7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zp3bxc1p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455</Words>
  <Application>Microsoft Office PowerPoint</Application>
  <PresentationFormat>Widescreen</PresentationFormat>
  <Paragraphs>74</Paragraphs>
  <Slides>23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23</vt:i4>
      </vt:variant>
    </vt:vector>
  </HeadingPairs>
  <TitlesOfParts>
    <vt:vector size="50" baseType="lpstr">
      <vt:lpstr>等线</vt:lpstr>
      <vt:lpstr>等线 Light</vt:lpstr>
      <vt:lpstr>Microsoft YaHei</vt:lpstr>
      <vt:lpstr>字魂59号-创粗黑</vt:lpstr>
      <vt:lpstr>思源黑体 CN</vt:lpstr>
      <vt:lpstr>Arial</vt:lpstr>
      <vt:lpstr>Calibri</vt:lpstr>
      <vt:lpstr>Calibri Light</vt:lpstr>
      <vt:lpstr>Cambria</vt:lpstr>
      <vt:lpstr>HP001 4 hàng</vt:lpstr>
      <vt:lpstr>iCiel Ciaobella</vt:lpstr>
      <vt:lpstr>Poppins</vt:lpstr>
      <vt:lpstr>Poppins SemiBold</vt:lpstr>
      <vt:lpstr>Times New Roman</vt:lpstr>
      <vt:lpstr>千图网拥有20W+精美PPT模板 更多PPT模板下载至：www.58pic.com/office/ppt​​</vt:lpstr>
      <vt:lpstr>2_Office Theme</vt:lpstr>
      <vt:lpstr>1_https://www.freeppt7.com</vt:lpstr>
      <vt:lpstr>Office 主题</vt:lpstr>
      <vt:lpstr>1_Office 主题​​</vt:lpstr>
      <vt:lpstr>2_Office 主题​​</vt:lpstr>
      <vt:lpstr>1_Office Theme</vt:lpstr>
      <vt:lpstr>Custom Design</vt:lpstr>
      <vt:lpstr>3_Office Theme</vt:lpstr>
      <vt:lpstr>South Korea Environmental Issues Thesis By Slidesgo</vt:lpstr>
      <vt:lpstr>4_Office Theme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Lưu ý khi trình bày</vt:lpstr>
      <vt:lpstr>Lưu ý tư thế ngồi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39</cp:revision>
  <dcterms:created xsi:type="dcterms:W3CDTF">2021-07-31T10:00:00Z</dcterms:created>
  <dcterms:modified xsi:type="dcterms:W3CDTF">2024-11-30T03:52:50Z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