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0" r:id="rId2"/>
    <p:sldMasterId id="2147483705" r:id="rId3"/>
    <p:sldMasterId id="2147483717" r:id="rId4"/>
  </p:sldMasterIdLst>
  <p:notesMasterIdLst>
    <p:notesMasterId r:id="rId19"/>
  </p:notesMasterIdLst>
  <p:sldIdLst>
    <p:sldId id="7334" r:id="rId5"/>
    <p:sldId id="7335" r:id="rId6"/>
    <p:sldId id="360" r:id="rId7"/>
    <p:sldId id="280" r:id="rId8"/>
    <p:sldId id="297" r:id="rId9"/>
    <p:sldId id="361" r:id="rId10"/>
    <p:sldId id="342" r:id="rId11"/>
    <p:sldId id="353" r:id="rId12"/>
    <p:sldId id="354" r:id="rId13"/>
    <p:sldId id="355" r:id="rId14"/>
    <p:sldId id="428" r:id="rId15"/>
    <p:sldId id="429" r:id="rId16"/>
    <p:sldId id="426" r:id="rId17"/>
    <p:sldId id="3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lấy 1 ví dụ trước.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3904EBB-D1A6-58E8-7CE1-DCA980BA17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C34A36-7F05-BADB-4EDC-8A1C925CA08E}"/>
              </a:ext>
            </a:extLst>
          </p:cNvPr>
          <p:cNvSpPr/>
          <p:nvPr userDrawn="1"/>
        </p:nvSpPr>
        <p:spPr>
          <a:xfrm>
            <a:off x="367748" y="288235"/>
            <a:ext cx="11449878" cy="6211956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15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476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279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682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346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4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6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408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38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59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311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423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875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167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0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667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9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15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4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1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0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5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2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275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0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6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57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12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43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0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51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D1BA457F-3521-882A-2430-C982D21AFF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8C007-79D7-1250-A86C-43CC9C139074}"/>
              </a:ext>
            </a:extLst>
          </p:cNvPr>
          <p:cNvSpPr/>
          <p:nvPr userDrawn="1"/>
        </p:nvSpPr>
        <p:spPr>
          <a:xfrm>
            <a:off x="616227" y="701435"/>
            <a:ext cx="10863470" cy="512289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F7A86FD-5CBC-938A-04E6-A1D374C6B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23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6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392403" y="107601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KHỞI 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92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id="{38F9D23C-C350-57A2-066F-197C9E576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2262909" y="544944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8B077-C543-2BE6-BA4C-2F887A7239D6}"/>
              </a:ext>
            </a:extLst>
          </p:cNvPr>
          <p:cNvSpPr txBox="1"/>
          <p:nvPr/>
        </p:nvSpPr>
        <p:spPr>
          <a:xfrm>
            <a:off x="7583054" y="1752879"/>
            <a:ext cx="439451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 mùa</a:t>
            </a:r>
            <a:r>
              <a:rPr kumimoji="0" lang="vi-VN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thu, sang mùa đông, chuyện gì xảy ra với chị mây?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C6F07-BA32-AA56-BF54-447455DA78F9}"/>
              </a:ext>
            </a:extLst>
          </p:cNvPr>
          <p:cNvSpPr txBox="1"/>
          <p:nvPr/>
        </p:nvSpPr>
        <p:spPr>
          <a:xfrm>
            <a:off x="351994" y="5095003"/>
            <a:ext cx="776676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4: Chị mây lúc này chuyển sang màu trắng và gầy hẳn đi. Chị nói với hồ nước: “Không có em, chị cũng yếu hẳn đi.”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8CAFCFED-F4D6-202E-916B-0CDAA2AF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95" y="0"/>
            <a:ext cx="4710366" cy="4340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DFA9D-F389-CF32-84ED-25CA325849EB}"/>
              </a:ext>
            </a:extLst>
          </p:cNvPr>
          <p:cNvSpPr/>
          <p:nvPr/>
        </p:nvSpPr>
        <p:spPr>
          <a:xfrm>
            <a:off x="2312256" y="924960"/>
            <a:ext cx="3102131" cy="2737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Kể theo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tranh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394C2-04E0-4EA9-DDB0-345F4F57395C}"/>
              </a:ext>
            </a:extLst>
          </p:cNvPr>
          <p:cNvSpPr txBox="1"/>
          <p:nvPr/>
        </p:nvSpPr>
        <p:spPr>
          <a:xfrm>
            <a:off x="792931" y="4275002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22EDC-DA6E-D1BE-DD49-1CE4B997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70" y="1081959"/>
            <a:ext cx="5383235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EF222-C5C8-9BBD-D415-E028AAB1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346388"/>
            <a:ext cx="8747183" cy="1357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2F09-E42F-1070-1D63-C9FC07FE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47" y="2021840"/>
            <a:ext cx="4815062" cy="4448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Phòng Giáo Dục Và Đào Tạo quận Thanh Xuân">
            <a:extLst>
              <a:ext uri="{FF2B5EF4-FFF2-40B4-BE49-F238E27FC236}">
                <a16:creationId xmlns:a16="http://schemas.microsoft.com/office/drawing/2014/main" id="{D117D843-7BE9-5558-867D-3FA82FF6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2" b="92473" l="0" r="9907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25" y="1574800"/>
            <a:ext cx="527508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ADD06"/>
            </a:gs>
            <a:gs pos="100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219231-1A3B-480D-9345-EAC67A7323A6}"/>
              </a:ext>
            </a:extLst>
          </p:cNvPr>
          <p:cNvGrpSpPr/>
          <p:nvPr/>
        </p:nvGrpSpPr>
        <p:grpSpPr>
          <a:xfrm>
            <a:off x="0" y="231653"/>
            <a:ext cx="11771086" cy="2464055"/>
            <a:chOff x="0" y="231653"/>
            <a:chExt cx="11771086" cy="24640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D98AE-00D6-6FCD-D5EE-DD78936440A9}"/>
                </a:ext>
              </a:extLst>
            </p:cNvPr>
            <p:cNvSpPr txBox="1"/>
            <p:nvPr/>
          </p:nvSpPr>
          <p:spPr>
            <a:xfrm>
              <a:off x="629802" y="566309"/>
              <a:ext cx="10932395" cy="1464231"/>
            </a:xfrm>
            <a:prstGeom prst="roundRect">
              <a:avLst/>
            </a:prstGeom>
            <a:solidFill>
              <a:srgbClr val="E7E7FF"/>
            </a:solidFill>
            <a:ln w="571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 các sự vật xảy đến với hồ nước và mây, em học được gì từ câu chuyện?</a:t>
              </a:r>
            </a:p>
          </p:txBody>
        </p:sp>
        <p:pic>
          <p:nvPicPr>
            <p:cNvPr id="8" name="Picture 7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E2C6F1DA-EC52-48AB-8950-E81F1D98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1653"/>
              <a:ext cx="797968" cy="797968"/>
            </a:xfrm>
            <a:prstGeom prst="rect">
              <a:avLst/>
            </a:prstGeom>
          </p:spPr>
        </p:pic>
        <p:pic>
          <p:nvPicPr>
            <p:cNvPr id="9" name="Picture 8" descr="A pink folder with a letter inside&#10;&#10;Description automatically generated">
              <a:extLst>
                <a:ext uri="{FF2B5EF4-FFF2-40B4-BE49-F238E27FC236}">
                  <a16:creationId xmlns:a16="http://schemas.microsoft.com/office/drawing/2014/main" id="{9D32FA21-2E46-4138-B786-CAFF2F04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543" y="1128165"/>
              <a:ext cx="1567543" cy="156754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B75186-682E-D5D6-C462-97E53ED68B6A}"/>
              </a:ext>
            </a:extLst>
          </p:cNvPr>
          <p:cNvSpPr/>
          <p:nvPr/>
        </p:nvSpPr>
        <p:spPr>
          <a:xfrm>
            <a:off x="629802" y="3062514"/>
            <a:ext cx="11248465" cy="2667321"/>
          </a:xfrm>
          <a:prstGeom prst="roundRect">
            <a:avLst/>
          </a:prstGeom>
          <a:solidFill>
            <a:srgbClr val="FFD5E6"/>
          </a:solidFill>
          <a:ln w="57150">
            <a:solidFill>
              <a:srgbClr val="DE0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cuộc sống không ai sống được một mình. Mỗi người trong chúng ta cần giúp đỡ và hỗ trợ cho nhau. </a:t>
            </a:r>
          </a:p>
        </p:txBody>
      </p:sp>
    </p:spTree>
    <p:extLst>
      <p:ext uri="{BB962C8B-B14F-4D97-AF65-F5344CB8AC3E}">
        <p14:creationId xmlns:p14="http://schemas.microsoft.com/office/powerpoint/2010/main" val="267288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09E52-1C4C-8154-00C0-7432BADB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511" y="944880"/>
            <a:ext cx="8316267" cy="38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74F7-DC82-EAB2-6844-84860B4E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1A81A207-041B-ED90-1465-F1AFEE0B98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710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ond with plants and trees&#10;&#10;Description automatically generated">
            <a:extLst>
              <a:ext uri="{FF2B5EF4-FFF2-40B4-BE49-F238E27FC236}">
                <a16:creationId xmlns:a16="http://schemas.microsoft.com/office/drawing/2014/main" id="{A676DE8E-26D8-DB3F-10E0-F56EF32B6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F27571-10AF-6687-BEED-2796158B6146}"/>
              </a:ext>
            </a:extLst>
          </p:cNvPr>
          <p:cNvSpPr/>
          <p:nvPr/>
        </p:nvSpPr>
        <p:spPr>
          <a:xfrm>
            <a:off x="616227" y="701435"/>
            <a:ext cx="10863470" cy="5122895"/>
          </a:xfrm>
          <a:prstGeom prst="roundRect">
            <a:avLst>
              <a:gd name="adj" fmla="val 12502"/>
            </a:avLst>
          </a:prstGeom>
          <a:solidFill>
            <a:srgbClr val="FFFFFF">
              <a:alpha val="74000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812A1-DAFC-7E60-372F-394C5306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62" y="648145"/>
            <a:ext cx="3273836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CEB1A8-6F51-B976-58BA-7AE57CE0D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80" y="3263201"/>
            <a:ext cx="10431160" cy="4395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25B973-C3D6-9AC6-EE72-F8105348F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09" y="2322459"/>
            <a:ext cx="1095546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44881" y="0"/>
            <a:ext cx="1057199" cy="1450371"/>
          </a:xfrm>
          <a:prstGeom prst="rect">
            <a:avLst/>
          </a:prstGeom>
        </p:spPr>
      </p:pic>
      <p:sp>
        <p:nvSpPr>
          <p:cNvPr id="17" name="矩形 23">
            <a:extLst>
              <a:ext uri="{FF2B5EF4-FFF2-40B4-BE49-F238E27FC236}">
                <a16:creationId xmlns:a16="http://schemas.microsoft.com/office/drawing/2014/main" id="{1038515F-A65E-4212-A5EB-B01A920ED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04" y="293664"/>
            <a:ext cx="99440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Dựa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gợi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ý,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đoán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nội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dung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từng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tranh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33AEC-8154-44D1-B008-558D60B4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120" y="1567208"/>
            <a:ext cx="5109209" cy="4720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8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>
            <a:extLst>
              <a:ext uri="{FF2B5EF4-FFF2-40B4-BE49-F238E27FC236}">
                <a16:creationId xmlns:a16="http://schemas.microsoft.com/office/drawing/2014/main" id="{F2B62900-692F-10B6-60A5-47F514E2B587}"/>
              </a:ext>
            </a:extLst>
          </p:cNvPr>
          <p:cNvSpPr/>
          <p:nvPr/>
        </p:nvSpPr>
        <p:spPr>
          <a:xfrm>
            <a:off x="0" y="-11724"/>
            <a:ext cx="12192000" cy="6869723"/>
          </a:xfrm>
          <a:custGeom>
            <a:avLst/>
            <a:gdLst/>
            <a:ahLst/>
            <a:cxnLst/>
            <a:rect l="l" t="t" r="r" b="b"/>
            <a:pathLst>
              <a:path w="3390487" h="1936816">
                <a:moveTo>
                  <a:pt x="0" y="0"/>
                </a:moveTo>
                <a:lnTo>
                  <a:pt x="3390487" y="0"/>
                </a:lnTo>
                <a:lnTo>
                  <a:pt x="3390487" y="1936816"/>
                </a:lnTo>
                <a:lnTo>
                  <a:pt x="0" y="1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0C858D8C-7A57-8779-070C-A062B43E3E27}"/>
              </a:ext>
            </a:extLst>
          </p:cNvPr>
          <p:cNvSpPr/>
          <p:nvPr/>
        </p:nvSpPr>
        <p:spPr>
          <a:xfrm rot="961822">
            <a:off x="8901325" y="1471973"/>
            <a:ext cx="3273223" cy="2636991"/>
          </a:xfrm>
          <a:custGeom>
            <a:avLst/>
            <a:gdLst/>
            <a:ahLst/>
            <a:cxnLst/>
            <a:rect l="l" t="t" r="r" b="b"/>
            <a:pathLst>
              <a:path w="3273223" h="2636991">
                <a:moveTo>
                  <a:pt x="0" y="0"/>
                </a:moveTo>
                <a:lnTo>
                  <a:pt x="3273223" y="0"/>
                </a:lnTo>
                <a:lnTo>
                  <a:pt x="3273223" y="2636991"/>
                </a:lnTo>
                <a:lnTo>
                  <a:pt x="0" y="2636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A13650-1E9F-697B-A51A-620A7BF27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251" y="1348069"/>
            <a:ext cx="86082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440532-504F-E213-A669-100664F6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HỒ NƯỚC VÀ MÂY - SÁCH KẾT NỐI TRI THỨC VỚI CUỘC SỐNG - LỚP 2 - TẬP 2">
            <a:hlinkClick r:id="" action="ppaction://media"/>
            <a:extLst>
              <a:ext uri="{FF2B5EF4-FFF2-40B4-BE49-F238E27FC236}">
                <a16:creationId xmlns:a16="http://schemas.microsoft.com/office/drawing/2014/main" id="{B230A7A3-D5FD-9F09-AF3F-081709FB2D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9" end="253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0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id="{FAD7E65D-C112-BCE6-A69D-04160EF41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931430" y="6122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9BA9B-E6B1-5FC7-5446-AA5F0D8BDB66}"/>
              </a:ext>
            </a:extLst>
          </p:cNvPr>
          <p:cNvSpPr txBox="1"/>
          <p:nvPr/>
        </p:nvSpPr>
        <p:spPr>
          <a:xfrm>
            <a:off x="143357" y="5089643"/>
            <a:ext cx="651606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 nói gì với nhau vào một ngày cuối xuân?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5E706-4CD2-3DB1-C3BC-22374A07D7C4}"/>
              </a:ext>
            </a:extLst>
          </p:cNvPr>
          <p:cNvSpPr txBox="1"/>
          <p:nvPr/>
        </p:nvSpPr>
        <p:spPr>
          <a:xfrm>
            <a:off x="6188363" y="1308998"/>
            <a:ext cx="567011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Hồ nước cuộn sóng, nhăn mặt cáu kỉnh nói với chị mây: “Tôi đẹp dưới ánh nắng, thế mà chị lại che mất.”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id="{3CB84365-AB9E-7B6B-5C31-D9FA08652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2484544" y="47235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EB562-7F99-47B3-AFC7-1520171AF908}"/>
              </a:ext>
            </a:extLst>
          </p:cNvPr>
          <p:cNvSpPr txBox="1"/>
          <p:nvPr/>
        </p:nvSpPr>
        <p:spPr>
          <a:xfrm>
            <a:off x="7592289" y="1496697"/>
            <a:ext cx="446782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nắng hè gay gắt, hồ nước lên tiếng cầu cứu ai?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ED7C7-2DFE-CD2D-EC77-2516F16C633F}"/>
              </a:ext>
            </a:extLst>
          </p:cNvPr>
          <p:cNvSpPr txBox="1"/>
          <p:nvPr/>
        </p:nvSpPr>
        <p:spPr>
          <a:xfrm>
            <a:off x="379702" y="5058961"/>
            <a:ext cx="721258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nước bị bốc hơi, khô hạn tận đáy. Nó buồn bã cầu cứu: “Chị mây ơi, không có chị tôi chết mất.”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>
            <a:extLst>
              <a:ext uri="{FF2B5EF4-FFF2-40B4-BE49-F238E27FC236}">
                <a16:creationId xmlns:a16="http://schemas.microsoft.com/office/drawing/2014/main" id="{613A18BE-1B23-748E-DDCC-E4DCA29C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986848" y="628074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AB8CD-22A6-62FD-2B54-1F0DBDB615FD}"/>
              </a:ext>
            </a:extLst>
          </p:cNvPr>
          <p:cNvSpPr txBox="1"/>
          <p:nvPr/>
        </p:nvSpPr>
        <p:spPr>
          <a:xfrm>
            <a:off x="808375" y="5200480"/>
            <a:ext cx="530609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chị mây bay tới hồ nước và cho mưa xuống?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6DDBF-DA9B-66CD-E7CC-C43172C321FC}"/>
              </a:ext>
            </a:extLst>
          </p:cNvPr>
          <p:cNvSpPr txBox="1"/>
          <p:nvPr/>
        </p:nvSpPr>
        <p:spPr>
          <a:xfrm>
            <a:off x="5975927" y="1273612"/>
            <a:ext cx="59944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3: Chị mây hóa thành màu xám đen, bay tới hồ nước và cho mưa xuống. Hồ nước đầy lên, căng tràn sức sống.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287</Words>
  <Application>Microsoft Office PowerPoint</Application>
  <PresentationFormat>Widescreen</PresentationFormat>
  <Paragraphs>20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等线 Light</vt:lpstr>
      <vt:lpstr>Kalam</vt:lpstr>
      <vt:lpstr>#9Slide05 SVNShowcase Script</vt:lpstr>
      <vt:lpstr>Aptos</vt:lpstr>
      <vt:lpstr>Aptos Display</vt:lpstr>
      <vt:lpstr>Arial</vt:lpstr>
      <vt:lpstr>Calibri</vt:lpstr>
      <vt:lpstr>Cambria</vt:lpstr>
      <vt:lpstr>Montserrat</vt:lpstr>
      <vt:lpstr>Segoe UI Black</vt:lpstr>
      <vt:lpstr>UTM Loko</vt:lpstr>
      <vt:lpstr>Wingdings</vt:lpstr>
      <vt:lpstr>1_Doodle Sketchbook by Slidesgo</vt:lpstr>
      <vt:lpstr>Office 主题​​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25</cp:revision>
  <dcterms:created xsi:type="dcterms:W3CDTF">2021-07-31T15:12:34Z</dcterms:created>
  <dcterms:modified xsi:type="dcterms:W3CDTF">2025-07-24T09:13:41Z</dcterms:modified>
</cp:coreProperties>
</file>