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6" r:id="rId2"/>
    <p:sldMasterId id="2147483728" r:id="rId3"/>
  </p:sldMasterIdLst>
  <p:notesMasterIdLst>
    <p:notesMasterId r:id="rId21"/>
  </p:notesMasterIdLst>
  <p:sldIdLst>
    <p:sldId id="258" r:id="rId4"/>
    <p:sldId id="409" r:id="rId5"/>
    <p:sldId id="353" r:id="rId6"/>
    <p:sldId id="256" r:id="rId7"/>
    <p:sldId id="282" r:id="rId8"/>
    <p:sldId id="345" r:id="rId9"/>
    <p:sldId id="2007577138" r:id="rId10"/>
    <p:sldId id="410" r:id="rId11"/>
    <p:sldId id="412" r:id="rId12"/>
    <p:sldId id="416" r:id="rId13"/>
    <p:sldId id="315" r:id="rId14"/>
    <p:sldId id="417" r:id="rId15"/>
    <p:sldId id="2007577152" r:id="rId16"/>
    <p:sldId id="2007577150" r:id="rId17"/>
    <p:sldId id="2007577151" r:id="rId18"/>
    <p:sldId id="414"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4660"/>
  </p:normalViewPr>
  <p:slideViewPr>
    <p:cSldViewPr snapToGrid="0">
      <p:cViewPr varScale="1">
        <p:scale>
          <a:sx n="63" d="100"/>
          <a:sy n="63" d="100"/>
        </p:scale>
        <p:origin x="844"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660B9-A3AE-4E7B-A997-41CB2FD7A4C5}"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E1068-7ED0-4A22-A197-2549121A7DC0}" type="slidenum">
              <a:rPr lang="en-US" smtClean="0"/>
              <a:t>‹#›</a:t>
            </a:fld>
            <a:endParaRPr lang="en-US"/>
          </a:p>
        </p:txBody>
      </p:sp>
    </p:spTree>
    <p:extLst>
      <p:ext uri="{BB962C8B-B14F-4D97-AF65-F5344CB8AC3E}">
        <p14:creationId xmlns:p14="http://schemas.microsoft.com/office/powerpoint/2010/main" val="225216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542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614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878278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27965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55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3929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0770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25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8975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871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9189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505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32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407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2022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3525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0455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4211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056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6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83911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0205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0869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07163750"/>
      </p:ext>
    </p:extLst>
  </p:cSld>
  <p:clrMap bg1="lt1" tx1="dk1" bg2="dk2" tx2="lt2" accent1="accent1" accent2="accent2" accent3="accent3" accent4="accent4" accent5="accent5" accent6="accent6" hlink="hlink" folHlink="folHlink"/>
  <p:sldLayoutIdLst>
    <p:sldLayoutId id="2147483708" r:id="rId1"/>
    <p:sldLayoutId id="2147483710" r:id="rId2"/>
    <p:sldLayoutId id="2147483712" r:id="rId3"/>
    <p:sldLayoutId id="214748371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983546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9" name="图片 14">
            <a:extLst>
              <a:ext uri="{FF2B5EF4-FFF2-40B4-BE49-F238E27FC236}">
                <a16:creationId xmlns:a16="http://schemas.microsoft.com/office/drawing/2014/main" id="{73A71988-0BB5-4C85-ABA9-DC96B549B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265" y="1641819"/>
            <a:ext cx="1590675" cy="1524000"/>
          </a:xfrm>
          <a:prstGeom prst="rect">
            <a:avLst/>
          </a:prstGeom>
        </p:spPr>
      </p:pic>
      <p:pic>
        <p:nvPicPr>
          <p:cNvPr id="20" name="图片 1">
            <a:extLst>
              <a:ext uri="{FF2B5EF4-FFF2-40B4-BE49-F238E27FC236}">
                <a16:creationId xmlns:a16="http://schemas.microsoft.com/office/drawing/2014/main" id="{3BFE3739-89E1-43B5-90B2-6E8BB874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468803"/>
            <a:ext cx="5629275" cy="3381830"/>
          </a:xfrm>
          <a:prstGeom prst="rect">
            <a:avLst/>
          </a:prstGeom>
        </p:spPr>
      </p:pic>
      <p:pic>
        <p:nvPicPr>
          <p:cNvPr id="21" name="图片 2">
            <a:extLst>
              <a:ext uri="{FF2B5EF4-FFF2-40B4-BE49-F238E27FC236}">
                <a16:creationId xmlns:a16="http://schemas.microsoft.com/office/drawing/2014/main" id="{2971F175-BE33-4213-B279-802A1BC4A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2958857"/>
            <a:ext cx="5638800" cy="2916184"/>
          </a:xfrm>
          <a:prstGeom prst="rect">
            <a:avLst/>
          </a:prstGeom>
        </p:spPr>
      </p:pic>
      <p:sp>
        <p:nvSpPr>
          <p:cNvPr id="22" name="文本框 4">
            <a:extLst>
              <a:ext uri="{FF2B5EF4-FFF2-40B4-BE49-F238E27FC236}">
                <a16:creationId xmlns:a16="http://schemas.microsoft.com/office/drawing/2014/main" id="{CB17DD89-6FB9-4ACB-913A-1E351050A660}"/>
              </a:ext>
            </a:extLst>
          </p:cNvPr>
          <p:cNvSpPr txBox="1"/>
          <p:nvPr/>
        </p:nvSpPr>
        <p:spPr>
          <a:xfrm>
            <a:off x="7124484" y="2319959"/>
            <a:ext cx="3734015" cy="1384995"/>
          </a:xfrm>
          <a:prstGeom prst="rect">
            <a:avLst/>
          </a:prstGeom>
          <a:noFill/>
        </p:spPr>
        <p:txBody>
          <a:bodyPr wrap="square" rtlCol="0">
            <a:spAutoFit/>
          </a:bodyPr>
          <a:lstStyle/>
          <a:p>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Hoặc</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组合 6">
            <a:extLst>
              <a:ext uri="{FF2B5EF4-FFF2-40B4-BE49-F238E27FC236}">
                <a16:creationId xmlns:a16="http://schemas.microsoft.com/office/drawing/2014/main" id="{4D8074DC-7B5A-428D-9E6F-EF63EBA62AA4}"/>
              </a:ext>
            </a:extLst>
          </p:cNvPr>
          <p:cNvGrpSpPr/>
          <p:nvPr/>
        </p:nvGrpSpPr>
        <p:grpSpPr>
          <a:xfrm>
            <a:off x="707995" y="3484521"/>
            <a:ext cx="4340252" cy="1587679"/>
            <a:chOff x="5507835" y="1066730"/>
            <a:chExt cx="2854203" cy="1587679"/>
          </a:xfrm>
        </p:grpSpPr>
        <p:sp>
          <p:nvSpPr>
            <p:cNvPr id="24" name="文本框 7">
              <a:extLst>
                <a:ext uri="{FF2B5EF4-FFF2-40B4-BE49-F238E27FC236}">
                  <a16:creationId xmlns:a16="http://schemas.microsoft.com/office/drawing/2014/main" id="{42787906-1FF3-4905-98A6-401CA3383781}"/>
                </a:ext>
              </a:extLst>
            </p:cNvPr>
            <p:cNvSpPr txBox="1"/>
            <p:nvPr/>
          </p:nvSpPr>
          <p:spPr>
            <a:xfrm>
              <a:off x="5507835" y="1733048"/>
              <a:ext cx="2505941" cy="5535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25" name="文本框 8">
              <a:extLst>
                <a:ext uri="{FF2B5EF4-FFF2-40B4-BE49-F238E27FC236}">
                  <a16:creationId xmlns:a16="http://schemas.microsoft.com/office/drawing/2014/main" id="{C890B936-B651-4F9D-85D8-B89B715F04C4}"/>
                </a:ext>
              </a:extLst>
            </p:cNvPr>
            <p:cNvSpPr txBox="1"/>
            <p:nvPr/>
          </p:nvSpPr>
          <p:spPr>
            <a:xfrm>
              <a:off x="5524558" y="1066730"/>
              <a:ext cx="2837480" cy="158767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vừa</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tránh</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tránh</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mưa</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kumimoji="0" lang="zh-CN" alt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6" name="图片 9">
            <a:extLst>
              <a:ext uri="{FF2B5EF4-FFF2-40B4-BE49-F238E27FC236}">
                <a16:creationId xmlns:a16="http://schemas.microsoft.com/office/drawing/2014/main" id="{651DF7F3-BCAB-4176-B138-56C02B995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6701" y="4651638"/>
            <a:ext cx="4775468" cy="1641309"/>
          </a:xfrm>
          <a:prstGeom prst="rect">
            <a:avLst/>
          </a:prstGeom>
        </p:spPr>
      </p:pic>
      <p:pic>
        <p:nvPicPr>
          <p:cNvPr id="27" name="图片 10">
            <a:extLst>
              <a:ext uri="{FF2B5EF4-FFF2-40B4-BE49-F238E27FC236}">
                <a16:creationId xmlns:a16="http://schemas.microsoft.com/office/drawing/2014/main" id="{DDEED66C-6DB6-479C-87E6-CCFC1EE93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454" y="2222137"/>
            <a:ext cx="1257300" cy="1733550"/>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5"/>
          <a:stretch>
            <a:fillRect/>
          </a:stretch>
        </p:blipFill>
        <p:spPr>
          <a:xfrm>
            <a:off x="1723901" y="2904337"/>
            <a:ext cx="6194073" cy="1694835"/>
          </a:xfrm>
          <a:prstGeom prst="rect">
            <a:avLst/>
          </a:prstGeom>
        </p:spPr>
      </p:pic>
    </p:spTree>
    <p:extLst>
      <p:ext uri="{BB962C8B-B14F-4D97-AF65-F5344CB8AC3E}">
        <p14:creationId xmlns:p14="http://schemas.microsoft.com/office/powerpoint/2010/main" val="4111125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49">
            <a:extLst>
              <a:ext uri="{FF2B5EF4-FFF2-40B4-BE49-F238E27FC236}">
                <a16:creationId xmlns:a16="http://schemas.microsoft.com/office/drawing/2014/main" id="{6B779587-A3D3-4691-A1EC-B22724F3B97A}"/>
              </a:ext>
            </a:extLst>
          </p:cNvPr>
          <p:cNvSpPr>
            <a:spLocks noEditPoints="1"/>
          </p:cNvSpPr>
          <p:nvPr/>
        </p:nvSpPr>
        <p:spPr bwMode="auto">
          <a:xfrm>
            <a:off x="548702" y="1766432"/>
            <a:ext cx="974725" cy="538163"/>
          </a:xfrm>
          <a:custGeom>
            <a:avLst/>
            <a:gdLst>
              <a:gd name="T0" fmla="*/ 73 w 259"/>
              <a:gd name="T1" fmla="*/ 37 h 143"/>
              <a:gd name="T2" fmla="*/ 79 w 259"/>
              <a:gd name="T3" fmla="*/ 143 h 143"/>
              <a:gd name="T4" fmla="*/ 74 w 259"/>
              <a:gd name="T5" fmla="*/ 38 h 143"/>
              <a:gd name="T6" fmla="*/ 67 w 259"/>
              <a:gd name="T7" fmla="*/ 36 h 143"/>
              <a:gd name="T8" fmla="*/ 61 w 259"/>
              <a:gd name="T9" fmla="*/ 143 h 143"/>
              <a:gd name="T10" fmla="*/ 67 w 259"/>
              <a:gd name="T11" fmla="*/ 36 h 143"/>
              <a:gd name="T12" fmla="*/ 49 w 259"/>
              <a:gd name="T13" fmla="*/ 35 h 143"/>
              <a:gd name="T14" fmla="*/ 55 w 259"/>
              <a:gd name="T15" fmla="*/ 143 h 143"/>
              <a:gd name="T16" fmla="*/ 43 w 259"/>
              <a:gd name="T17" fmla="*/ 36 h 143"/>
              <a:gd name="T18" fmla="*/ 37 w 259"/>
              <a:gd name="T19" fmla="*/ 140 h 143"/>
              <a:gd name="T20" fmla="*/ 43 w 259"/>
              <a:gd name="T21" fmla="*/ 36 h 143"/>
              <a:gd name="T22" fmla="*/ 25 w 259"/>
              <a:gd name="T23" fmla="*/ 43 h 143"/>
              <a:gd name="T24" fmla="*/ 31 w 259"/>
              <a:gd name="T25" fmla="*/ 137 h 143"/>
              <a:gd name="T26" fmla="*/ 18 w 259"/>
              <a:gd name="T27" fmla="*/ 48 h 143"/>
              <a:gd name="T28" fmla="*/ 12 w 259"/>
              <a:gd name="T29" fmla="*/ 123 h 143"/>
              <a:gd name="T30" fmla="*/ 18 w 259"/>
              <a:gd name="T31" fmla="*/ 48 h 143"/>
              <a:gd name="T32" fmla="*/ 0 w 259"/>
              <a:gd name="T33" fmla="*/ 84 h 143"/>
              <a:gd name="T34" fmla="*/ 6 w 259"/>
              <a:gd name="T35" fmla="*/ 114 h 143"/>
              <a:gd name="T36" fmla="*/ 85 w 259"/>
              <a:gd name="T37" fmla="*/ 143 h 143"/>
              <a:gd name="T38" fmla="*/ 91 w 259"/>
              <a:gd name="T39" fmla="*/ 16 h 143"/>
              <a:gd name="T40" fmla="*/ 85 w 259"/>
              <a:gd name="T41" fmla="*/ 143 h 143"/>
              <a:gd name="T42" fmla="*/ 103 w 259"/>
              <a:gd name="T43" fmla="*/ 143 h 143"/>
              <a:gd name="T44" fmla="*/ 97 w 259"/>
              <a:gd name="T45" fmla="*/ 12 h 143"/>
              <a:gd name="T46" fmla="*/ 109 w 259"/>
              <a:gd name="T47" fmla="*/ 143 h 143"/>
              <a:gd name="T48" fmla="*/ 115 w 259"/>
              <a:gd name="T49" fmla="*/ 3 h 143"/>
              <a:gd name="T50" fmla="*/ 109 w 259"/>
              <a:gd name="T51" fmla="*/ 143 h 143"/>
              <a:gd name="T52" fmla="*/ 127 w 259"/>
              <a:gd name="T53" fmla="*/ 143 h 143"/>
              <a:gd name="T54" fmla="*/ 121 w 259"/>
              <a:gd name="T55" fmla="*/ 1 h 143"/>
              <a:gd name="T56" fmla="*/ 133 w 259"/>
              <a:gd name="T57" fmla="*/ 143 h 143"/>
              <a:gd name="T58" fmla="*/ 139 w 259"/>
              <a:gd name="T59" fmla="*/ 0 h 143"/>
              <a:gd name="T60" fmla="*/ 137 w 259"/>
              <a:gd name="T61" fmla="*/ 0 h 143"/>
              <a:gd name="T62" fmla="*/ 133 w 259"/>
              <a:gd name="T63" fmla="*/ 143 h 143"/>
              <a:gd name="T64" fmla="*/ 151 w 259"/>
              <a:gd name="T65" fmla="*/ 143 h 143"/>
              <a:gd name="T66" fmla="*/ 145 w 259"/>
              <a:gd name="T67" fmla="*/ 0 h 143"/>
              <a:gd name="T68" fmla="*/ 157 w 259"/>
              <a:gd name="T69" fmla="*/ 143 h 143"/>
              <a:gd name="T70" fmla="*/ 163 w 259"/>
              <a:gd name="T71" fmla="*/ 5 h 143"/>
              <a:gd name="T72" fmla="*/ 157 w 259"/>
              <a:gd name="T73" fmla="*/ 143 h 143"/>
              <a:gd name="T74" fmla="*/ 175 w 259"/>
              <a:gd name="T75" fmla="*/ 143 h 143"/>
              <a:gd name="T76" fmla="*/ 169 w 259"/>
              <a:gd name="T77" fmla="*/ 7 h 143"/>
              <a:gd name="T78" fmla="*/ 181 w 259"/>
              <a:gd name="T79" fmla="*/ 143 h 143"/>
              <a:gd name="T80" fmla="*/ 187 w 259"/>
              <a:gd name="T81" fmla="*/ 20 h 143"/>
              <a:gd name="T82" fmla="*/ 181 w 259"/>
              <a:gd name="T83" fmla="*/ 143 h 143"/>
              <a:gd name="T84" fmla="*/ 199 w 259"/>
              <a:gd name="T85" fmla="*/ 143 h 143"/>
              <a:gd name="T86" fmla="*/ 193 w 259"/>
              <a:gd name="T87" fmla="*/ 27 h 143"/>
              <a:gd name="T88" fmla="*/ 205 w 259"/>
              <a:gd name="T89" fmla="*/ 143 h 143"/>
              <a:gd name="T90" fmla="*/ 211 w 259"/>
              <a:gd name="T91" fmla="*/ 68 h 143"/>
              <a:gd name="T92" fmla="*/ 208 w 259"/>
              <a:gd name="T93" fmla="*/ 68 h 143"/>
              <a:gd name="T94" fmla="*/ 205 w 259"/>
              <a:gd name="T95" fmla="*/ 143 h 143"/>
              <a:gd name="T96" fmla="*/ 223 w 259"/>
              <a:gd name="T97" fmla="*/ 143 h 143"/>
              <a:gd name="T98" fmla="*/ 223 w 259"/>
              <a:gd name="T99" fmla="*/ 66 h 143"/>
              <a:gd name="T100" fmla="*/ 223 w 259"/>
              <a:gd name="T101" fmla="*/ 66 h 143"/>
              <a:gd name="T102" fmla="*/ 217 w 259"/>
              <a:gd name="T103" fmla="*/ 143 h 143"/>
              <a:gd name="T104" fmla="*/ 235 w 259"/>
              <a:gd name="T105" fmla="*/ 141 h 143"/>
              <a:gd name="T106" fmla="*/ 229 w 259"/>
              <a:gd name="T107" fmla="*/ 66 h 143"/>
              <a:gd name="T108" fmla="*/ 241 w 259"/>
              <a:gd name="T109" fmla="*/ 138 h 143"/>
              <a:gd name="T110" fmla="*/ 247 w 259"/>
              <a:gd name="T111" fmla="*/ 74 h 143"/>
              <a:gd name="T112" fmla="*/ 241 w 259"/>
              <a:gd name="T113" fmla="*/ 138 h 143"/>
              <a:gd name="T114" fmla="*/ 259 w 259"/>
              <a:gd name="T115" fmla="*/ 117 h 143"/>
              <a:gd name="T116" fmla="*/ 253 w 259"/>
              <a:gd name="T117" fmla="*/ 8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43">
                <a:moveTo>
                  <a:pt x="74" y="38"/>
                </a:moveTo>
                <a:cubicBezTo>
                  <a:pt x="73" y="37"/>
                  <a:pt x="73" y="37"/>
                  <a:pt x="73" y="37"/>
                </a:cubicBezTo>
                <a:cubicBezTo>
                  <a:pt x="73" y="143"/>
                  <a:pt x="73" y="143"/>
                  <a:pt x="73" y="143"/>
                </a:cubicBezTo>
                <a:cubicBezTo>
                  <a:pt x="79" y="143"/>
                  <a:pt x="79" y="143"/>
                  <a:pt x="79" y="143"/>
                </a:cubicBezTo>
                <a:cubicBezTo>
                  <a:pt x="79" y="29"/>
                  <a:pt x="79" y="29"/>
                  <a:pt x="79" y="29"/>
                </a:cubicBezTo>
                <a:cubicBezTo>
                  <a:pt x="77" y="32"/>
                  <a:pt x="75" y="35"/>
                  <a:pt x="74" y="38"/>
                </a:cubicBezTo>
                <a:cubicBezTo>
                  <a:pt x="74" y="38"/>
                  <a:pt x="74" y="38"/>
                  <a:pt x="74" y="38"/>
                </a:cubicBezTo>
                <a:close/>
                <a:moveTo>
                  <a:pt x="67" y="36"/>
                </a:moveTo>
                <a:cubicBezTo>
                  <a:pt x="65" y="35"/>
                  <a:pt x="63" y="35"/>
                  <a:pt x="61" y="35"/>
                </a:cubicBezTo>
                <a:cubicBezTo>
                  <a:pt x="61" y="143"/>
                  <a:pt x="61" y="143"/>
                  <a:pt x="61" y="143"/>
                </a:cubicBezTo>
                <a:cubicBezTo>
                  <a:pt x="67" y="143"/>
                  <a:pt x="67" y="143"/>
                  <a:pt x="67" y="143"/>
                </a:cubicBezTo>
                <a:cubicBezTo>
                  <a:pt x="67" y="36"/>
                  <a:pt x="67" y="36"/>
                  <a:pt x="67" y="36"/>
                </a:cubicBezTo>
                <a:close/>
                <a:moveTo>
                  <a:pt x="55" y="34"/>
                </a:moveTo>
                <a:cubicBezTo>
                  <a:pt x="53" y="34"/>
                  <a:pt x="51" y="34"/>
                  <a:pt x="49" y="35"/>
                </a:cubicBezTo>
                <a:cubicBezTo>
                  <a:pt x="49" y="143"/>
                  <a:pt x="49" y="143"/>
                  <a:pt x="49" y="143"/>
                </a:cubicBezTo>
                <a:cubicBezTo>
                  <a:pt x="51" y="143"/>
                  <a:pt x="53" y="143"/>
                  <a:pt x="55" y="143"/>
                </a:cubicBezTo>
                <a:cubicBezTo>
                  <a:pt x="55" y="34"/>
                  <a:pt x="55" y="34"/>
                  <a:pt x="55" y="34"/>
                </a:cubicBezTo>
                <a:close/>
                <a:moveTo>
                  <a:pt x="43" y="36"/>
                </a:moveTo>
                <a:cubicBezTo>
                  <a:pt x="40" y="36"/>
                  <a:pt x="38" y="37"/>
                  <a:pt x="37" y="37"/>
                </a:cubicBezTo>
                <a:cubicBezTo>
                  <a:pt x="37" y="140"/>
                  <a:pt x="37" y="140"/>
                  <a:pt x="37" y="140"/>
                </a:cubicBezTo>
                <a:cubicBezTo>
                  <a:pt x="38" y="140"/>
                  <a:pt x="40" y="141"/>
                  <a:pt x="43" y="142"/>
                </a:cubicBezTo>
                <a:cubicBezTo>
                  <a:pt x="43" y="36"/>
                  <a:pt x="43" y="36"/>
                  <a:pt x="43" y="36"/>
                </a:cubicBezTo>
                <a:close/>
                <a:moveTo>
                  <a:pt x="31" y="40"/>
                </a:moveTo>
                <a:cubicBezTo>
                  <a:pt x="28" y="41"/>
                  <a:pt x="26" y="42"/>
                  <a:pt x="25" y="43"/>
                </a:cubicBezTo>
                <a:cubicBezTo>
                  <a:pt x="25" y="134"/>
                  <a:pt x="25" y="134"/>
                  <a:pt x="25" y="134"/>
                </a:cubicBezTo>
                <a:cubicBezTo>
                  <a:pt x="26" y="135"/>
                  <a:pt x="28" y="136"/>
                  <a:pt x="31" y="137"/>
                </a:cubicBezTo>
                <a:cubicBezTo>
                  <a:pt x="31" y="40"/>
                  <a:pt x="31" y="40"/>
                  <a:pt x="31" y="40"/>
                </a:cubicBezTo>
                <a:close/>
                <a:moveTo>
                  <a:pt x="18" y="48"/>
                </a:moveTo>
                <a:cubicBezTo>
                  <a:pt x="16" y="50"/>
                  <a:pt x="14" y="52"/>
                  <a:pt x="12" y="54"/>
                </a:cubicBezTo>
                <a:cubicBezTo>
                  <a:pt x="12" y="123"/>
                  <a:pt x="12" y="123"/>
                  <a:pt x="12" y="123"/>
                </a:cubicBezTo>
                <a:cubicBezTo>
                  <a:pt x="14" y="125"/>
                  <a:pt x="16" y="127"/>
                  <a:pt x="18" y="129"/>
                </a:cubicBezTo>
                <a:cubicBezTo>
                  <a:pt x="18" y="48"/>
                  <a:pt x="18" y="48"/>
                  <a:pt x="18" y="48"/>
                </a:cubicBezTo>
                <a:close/>
                <a:moveTo>
                  <a:pt x="6" y="63"/>
                </a:moveTo>
                <a:cubicBezTo>
                  <a:pt x="3" y="70"/>
                  <a:pt x="1" y="77"/>
                  <a:pt x="0" y="84"/>
                </a:cubicBezTo>
                <a:cubicBezTo>
                  <a:pt x="0" y="93"/>
                  <a:pt x="0" y="93"/>
                  <a:pt x="0" y="93"/>
                </a:cubicBezTo>
                <a:cubicBezTo>
                  <a:pt x="1" y="100"/>
                  <a:pt x="3" y="107"/>
                  <a:pt x="6" y="114"/>
                </a:cubicBezTo>
                <a:cubicBezTo>
                  <a:pt x="6" y="63"/>
                  <a:pt x="6" y="63"/>
                  <a:pt x="6" y="63"/>
                </a:cubicBezTo>
                <a:close/>
                <a:moveTo>
                  <a:pt x="85" y="143"/>
                </a:moveTo>
                <a:cubicBezTo>
                  <a:pt x="91" y="143"/>
                  <a:pt x="91" y="143"/>
                  <a:pt x="91" y="143"/>
                </a:cubicBezTo>
                <a:cubicBezTo>
                  <a:pt x="91" y="16"/>
                  <a:pt x="91" y="16"/>
                  <a:pt x="91" y="16"/>
                </a:cubicBezTo>
                <a:cubicBezTo>
                  <a:pt x="89" y="18"/>
                  <a:pt x="87" y="20"/>
                  <a:pt x="85" y="22"/>
                </a:cubicBezTo>
                <a:cubicBezTo>
                  <a:pt x="85" y="143"/>
                  <a:pt x="85" y="143"/>
                  <a:pt x="85" y="143"/>
                </a:cubicBezTo>
                <a:close/>
                <a:moveTo>
                  <a:pt x="97" y="143"/>
                </a:moveTo>
                <a:cubicBezTo>
                  <a:pt x="103" y="143"/>
                  <a:pt x="103" y="143"/>
                  <a:pt x="103" y="143"/>
                </a:cubicBezTo>
                <a:cubicBezTo>
                  <a:pt x="103" y="8"/>
                  <a:pt x="103" y="8"/>
                  <a:pt x="103" y="8"/>
                </a:cubicBezTo>
                <a:cubicBezTo>
                  <a:pt x="101" y="9"/>
                  <a:pt x="99" y="11"/>
                  <a:pt x="97" y="12"/>
                </a:cubicBezTo>
                <a:cubicBezTo>
                  <a:pt x="97" y="143"/>
                  <a:pt x="97" y="143"/>
                  <a:pt x="97" y="143"/>
                </a:cubicBezTo>
                <a:close/>
                <a:moveTo>
                  <a:pt x="109" y="143"/>
                </a:moveTo>
                <a:cubicBezTo>
                  <a:pt x="115" y="143"/>
                  <a:pt x="115" y="143"/>
                  <a:pt x="115" y="143"/>
                </a:cubicBezTo>
                <a:cubicBezTo>
                  <a:pt x="115" y="3"/>
                  <a:pt x="115" y="3"/>
                  <a:pt x="115" y="3"/>
                </a:cubicBezTo>
                <a:cubicBezTo>
                  <a:pt x="113" y="4"/>
                  <a:pt x="111" y="5"/>
                  <a:pt x="109" y="5"/>
                </a:cubicBezTo>
                <a:cubicBezTo>
                  <a:pt x="109" y="143"/>
                  <a:pt x="109" y="143"/>
                  <a:pt x="109" y="143"/>
                </a:cubicBezTo>
                <a:close/>
                <a:moveTo>
                  <a:pt x="121" y="143"/>
                </a:moveTo>
                <a:cubicBezTo>
                  <a:pt x="127" y="143"/>
                  <a:pt x="127" y="143"/>
                  <a:pt x="127" y="143"/>
                </a:cubicBezTo>
                <a:cubicBezTo>
                  <a:pt x="127" y="0"/>
                  <a:pt x="127" y="0"/>
                  <a:pt x="127" y="0"/>
                </a:cubicBezTo>
                <a:cubicBezTo>
                  <a:pt x="125" y="1"/>
                  <a:pt x="123" y="1"/>
                  <a:pt x="121" y="1"/>
                </a:cubicBezTo>
                <a:cubicBezTo>
                  <a:pt x="121" y="143"/>
                  <a:pt x="121" y="143"/>
                  <a:pt x="121" y="143"/>
                </a:cubicBezTo>
                <a:close/>
                <a:moveTo>
                  <a:pt x="133" y="143"/>
                </a:moveTo>
                <a:cubicBezTo>
                  <a:pt x="139" y="143"/>
                  <a:pt x="139" y="143"/>
                  <a:pt x="139" y="143"/>
                </a:cubicBezTo>
                <a:cubicBezTo>
                  <a:pt x="139" y="0"/>
                  <a:pt x="139" y="0"/>
                  <a:pt x="139" y="0"/>
                </a:cubicBezTo>
                <a:cubicBezTo>
                  <a:pt x="138" y="0"/>
                  <a:pt x="137" y="0"/>
                  <a:pt x="137" y="0"/>
                </a:cubicBezTo>
                <a:cubicBezTo>
                  <a:pt x="137" y="0"/>
                  <a:pt x="137" y="0"/>
                  <a:pt x="137" y="0"/>
                </a:cubicBezTo>
                <a:cubicBezTo>
                  <a:pt x="135" y="0"/>
                  <a:pt x="134" y="0"/>
                  <a:pt x="133" y="0"/>
                </a:cubicBezTo>
                <a:cubicBezTo>
                  <a:pt x="133" y="143"/>
                  <a:pt x="133" y="143"/>
                  <a:pt x="133" y="143"/>
                </a:cubicBezTo>
                <a:close/>
                <a:moveTo>
                  <a:pt x="145" y="143"/>
                </a:moveTo>
                <a:cubicBezTo>
                  <a:pt x="151" y="143"/>
                  <a:pt x="151" y="143"/>
                  <a:pt x="151" y="143"/>
                </a:cubicBezTo>
                <a:cubicBezTo>
                  <a:pt x="151" y="1"/>
                  <a:pt x="151" y="1"/>
                  <a:pt x="151" y="1"/>
                </a:cubicBezTo>
                <a:cubicBezTo>
                  <a:pt x="149" y="1"/>
                  <a:pt x="147" y="0"/>
                  <a:pt x="145" y="0"/>
                </a:cubicBezTo>
                <a:cubicBezTo>
                  <a:pt x="145" y="143"/>
                  <a:pt x="145" y="143"/>
                  <a:pt x="145" y="143"/>
                </a:cubicBezTo>
                <a:close/>
                <a:moveTo>
                  <a:pt x="157" y="143"/>
                </a:moveTo>
                <a:cubicBezTo>
                  <a:pt x="163" y="143"/>
                  <a:pt x="163" y="143"/>
                  <a:pt x="163" y="143"/>
                </a:cubicBezTo>
                <a:cubicBezTo>
                  <a:pt x="163" y="5"/>
                  <a:pt x="163" y="5"/>
                  <a:pt x="163" y="5"/>
                </a:cubicBezTo>
                <a:cubicBezTo>
                  <a:pt x="161" y="4"/>
                  <a:pt x="159" y="3"/>
                  <a:pt x="157" y="3"/>
                </a:cubicBezTo>
                <a:cubicBezTo>
                  <a:pt x="157" y="143"/>
                  <a:pt x="157" y="143"/>
                  <a:pt x="157" y="143"/>
                </a:cubicBezTo>
                <a:close/>
                <a:moveTo>
                  <a:pt x="169" y="143"/>
                </a:moveTo>
                <a:cubicBezTo>
                  <a:pt x="175" y="143"/>
                  <a:pt x="175" y="143"/>
                  <a:pt x="175" y="143"/>
                </a:cubicBezTo>
                <a:cubicBezTo>
                  <a:pt x="175" y="11"/>
                  <a:pt x="175" y="11"/>
                  <a:pt x="175" y="11"/>
                </a:cubicBezTo>
                <a:cubicBezTo>
                  <a:pt x="173" y="9"/>
                  <a:pt x="171" y="8"/>
                  <a:pt x="169" y="7"/>
                </a:cubicBezTo>
                <a:cubicBezTo>
                  <a:pt x="169" y="143"/>
                  <a:pt x="169" y="143"/>
                  <a:pt x="169" y="143"/>
                </a:cubicBezTo>
                <a:close/>
                <a:moveTo>
                  <a:pt x="181" y="143"/>
                </a:moveTo>
                <a:cubicBezTo>
                  <a:pt x="187" y="143"/>
                  <a:pt x="187" y="143"/>
                  <a:pt x="187" y="143"/>
                </a:cubicBezTo>
                <a:cubicBezTo>
                  <a:pt x="187" y="20"/>
                  <a:pt x="187" y="20"/>
                  <a:pt x="187" y="20"/>
                </a:cubicBezTo>
                <a:cubicBezTo>
                  <a:pt x="185" y="18"/>
                  <a:pt x="183" y="17"/>
                  <a:pt x="181" y="15"/>
                </a:cubicBezTo>
                <a:cubicBezTo>
                  <a:pt x="181" y="143"/>
                  <a:pt x="181" y="143"/>
                  <a:pt x="181" y="143"/>
                </a:cubicBezTo>
                <a:close/>
                <a:moveTo>
                  <a:pt x="193" y="143"/>
                </a:moveTo>
                <a:cubicBezTo>
                  <a:pt x="199" y="143"/>
                  <a:pt x="199" y="143"/>
                  <a:pt x="199" y="143"/>
                </a:cubicBezTo>
                <a:cubicBezTo>
                  <a:pt x="199" y="36"/>
                  <a:pt x="199" y="36"/>
                  <a:pt x="199" y="36"/>
                </a:cubicBezTo>
                <a:cubicBezTo>
                  <a:pt x="197" y="33"/>
                  <a:pt x="195" y="30"/>
                  <a:pt x="193" y="27"/>
                </a:cubicBezTo>
                <a:cubicBezTo>
                  <a:pt x="193" y="143"/>
                  <a:pt x="193" y="143"/>
                  <a:pt x="193" y="143"/>
                </a:cubicBezTo>
                <a:close/>
                <a:moveTo>
                  <a:pt x="205" y="143"/>
                </a:moveTo>
                <a:cubicBezTo>
                  <a:pt x="211" y="143"/>
                  <a:pt x="211" y="143"/>
                  <a:pt x="211" y="143"/>
                </a:cubicBezTo>
                <a:cubicBezTo>
                  <a:pt x="211" y="68"/>
                  <a:pt x="211" y="68"/>
                  <a:pt x="211" y="68"/>
                </a:cubicBezTo>
                <a:cubicBezTo>
                  <a:pt x="210" y="68"/>
                  <a:pt x="209" y="68"/>
                  <a:pt x="208" y="68"/>
                </a:cubicBezTo>
                <a:cubicBezTo>
                  <a:pt x="208" y="68"/>
                  <a:pt x="208" y="68"/>
                  <a:pt x="208" y="68"/>
                </a:cubicBezTo>
                <a:cubicBezTo>
                  <a:pt x="208" y="62"/>
                  <a:pt x="207" y="56"/>
                  <a:pt x="205" y="50"/>
                </a:cubicBezTo>
                <a:cubicBezTo>
                  <a:pt x="205" y="143"/>
                  <a:pt x="205" y="143"/>
                  <a:pt x="205" y="143"/>
                </a:cubicBezTo>
                <a:close/>
                <a:moveTo>
                  <a:pt x="217" y="143"/>
                </a:moveTo>
                <a:cubicBezTo>
                  <a:pt x="223" y="143"/>
                  <a:pt x="223" y="143"/>
                  <a:pt x="223" y="143"/>
                </a:cubicBezTo>
                <a:cubicBezTo>
                  <a:pt x="223" y="143"/>
                  <a:pt x="223" y="143"/>
                  <a:pt x="223" y="143"/>
                </a:cubicBezTo>
                <a:cubicBezTo>
                  <a:pt x="223" y="66"/>
                  <a:pt x="223" y="66"/>
                  <a:pt x="223" y="66"/>
                </a:cubicBezTo>
                <a:cubicBezTo>
                  <a:pt x="223" y="66"/>
                  <a:pt x="223" y="66"/>
                  <a:pt x="223" y="66"/>
                </a:cubicBezTo>
                <a:cubicBezTo>
                  <a:pt x="223" y="66"/>
                  <a:pt x="223" y="66"/>
                  <a:pt x="223" y="66"/>
                </a:cubicBezTo>
                <a:cubicBezTo>
                  <a:pt x="221" y="66"/>
                  <a:pt x="219" y="66"/>
                  <a:pt x="217" y="66"/>
                </a:cubicBezTo>
                <a:cubicBezTo>
                  <a:pt x="217" y="143"/>
                  <a:pt x="217" y="143"/>
                  <a:pt x="217" y="143"/>
                </a:cubicBezTo>
                <a:close/>
                <a:moveTo>
                  <a:pt x="229" y="142"/>
                </a:moveTo>
                <a:cubicBezTo>
                  <a:pt x="231" y="142"/>
                  <a:pt x="233" y="142"/>
                  <a:pt x="235" y="141"/>
                </a:cubicBezTo>
                <a:cubicBezTo>
                  <a:pt x="235" y="68"/>
                  <a:pt x="235" y="68"/>
                  <a:pt x="235" y="68"/>
                </a:cubicBezTo>
                <a:cubicBezTo>
                  <a:pt x="233" y="67"/>
                  <a:pt x="231" y="67"/>
                  <a:pt x="229" y="66"/>
                </a:cubicBezTo>
                <a:cubicBezTo>
                  <a:pt x="229" y="142"/>
                  <a:pt x="229" y="142"/>
                  <a:pt x="229" y="142"/>
                </a:cubicBezTo>
                <a:close/>
                <a:moveTo>
                  <a:pt x="241" y="138"/>
                </a:moveTo>
                <a:cubicBezTo>
                  <a:pt x="243" y="137"/>
                  <a:pt x="245" y="136"/>
                  <a:pt x="247" y="134"/>
                </a:cubicBezTo>
                <a:cubicBezTo>
                  <a:pt x="247" y="74"/>
                  <a:pt x="247" y="74"/>
                  <a:pt x="247" y="74"/>
                </a:cubicBezTo>
                <a:cubicBezTo>
                  <a:pt x="245" y="73"/>
                  <a:pt x="243" y="71"/>
                  <a:pt x="241" y="70"/>
                </a:cubicBezTo>
                <a:cubicBezTo>
                  <a:pt x="241" y="138"/>
                  <a:pt x="241" y="138"/>
                  <a:pt x="241" y="138"/>
                </a:cubicBezTo>
                <a:close/>
                <a:moveTo>
                  <a:pt x="253" y="128"/>
                </a:moveTo>
                <a:cubicBezTo>
                  <a:pt x="256" y="125"/>
                  <a:pt x="258" y="121"/>
                  <a:pt x="259" y="117"/>
                </a:cubicBezTo>
                <a:cubicBezTo>
                  <a:pt x="259" y="91"/>
                  <a:pt x="259" y="91"/>
                  <a:pt x="259" y="91"/>
                </a:cubicBezTo>
                <a:cubicBezTo>
                  <a:pt x="258" y="87"/>
                  <a:pt x="256" y="84"/>
                  <a:pt x="253" y="80"/>
                </a:cubicBezTo>
                <a:cubicBezTo>
                  <a:pt x="253" y="128"/>
                  <a:pt x="253" y="128"/>
                  <a:pt x="253" y="128"/>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D1B61"/>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50">
            <a:extLst>
              <a:ext uri="{FF2B5EF4-FFF2-40B4-BE49-F238E27FC236}">
                <a16:creationId xmlns:a16="http://schemas.microsoft.com/office/drawing/2014/main" id="{41521C0E-474D-447E-803A-5E7697FF6F4B}"/>
              </a:ext>
            </a:extLst>
          </p:cNvPr>
          <p:cNvSpPr>
            <a:spLocks/>
          </p:cNvSpPr>
          <p:nvPr/>
        </p:nvSpPr>
        <p:spPr bwMode="auto">
          <a:xfrm>
            <a:off x="329735" y="1923871"/>
            <a:ext cx="804862" cy="439738"/>
          </a:xfrm>
          <a:custGeom>
            <a:avLst/>
            <a:gdLst>
              <a:gd name="T0" fmla="*/ 60 w 214"/>
              <a:gd name="T1" fmla="*/ 31 h 117"/>
              <a:gd name="T2" fmla="*/ 45 w 214"/>
              <a:gd name="T3" fmla="*/ 28 h 117"/>
              <a:gd name="T4" fmla="*/ 45 w 214"/>
              <a:gd name="T5" fmla="*/ 28 h 117"/>
              <a:gd name="T6" fmla="*/ 0 w 214"/>
              <a:gd name="T7" fmla="*/ 72 h 117"/>
              <a:gd name="T8" fmla="*/ 0 w 214"/>
              <a:gd name="T9" fmla="*/ 72 h 117"/>
              <a:gd name="T10" fmla="*/ 45 w 214"/>
              <a:gd name="T11" fmla="*/ 117 h 117"/>
              <a:gd name="T12" fmla="*/ 45 w 214"/>
              <a:gd name="T13" fmla="*/ 117 h 117"/>
              <a:gd name="T14" fmla="*/ 182 w 214"/>
              <a:gd name="T15" fmla="*/ 117 h 117"/>
              <a:gd name="T16" fmla="*/ 214 w 214"/>
              <a:gd name="T17" fmla="*/ 85 h 117"/>
              <a:gd name="T18" fmla="*/ 182 w 214"/>
              <a:gd name="T19" fmla="*/ 54 h 117"/>
              <a:gd name="T20" fmla="*/ 182 w 214"/>
              <a:gd name="T21" fmla="*/ 54 h 117"/>
              <a:gd name="T22" fmla="*/ 171 w 214"/>
              <a:gd name="T23" fmla="*/ 56 h 117"/>
              <a:gd name="T24" fmla="*/ 171 w 214"/>
              <a:gd name="T25" fmla="*/ 56 h 117"/>
              <a:gd name="T26" fmla="*/ 112 w 214"/>
              <a:gd name="T27" fmla="*/ 0 h 117"/>
              <a:gd name="T28" fmla="*/ 112 w 214"/>
              <a:gd name="T29" fmla="*/ 0 h 117"/>
              <a:gd name="T30" fmla="*/ 60 w 214"/>
              <a:gd name="T31" fmla="*/ 31 h 117"/>
              <a:gd name="T32" fmla="*/ 60 w 214"/>
              <a:gd name="T33"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117">
                <a:moveTo>
                  <a:pt x="60" y="31"/>
                </a:moveTo>
                <a:cubicBezTo>
                  <a:pt x="55" y="29"/>
                  <a:pt x="50" y="28"/>
                  <a:pt x="45" y="28"/>
                </a:cubicBezTo>
                <a:cubicBezTo>
                  <a:pt x="45" y="28"/>
                  <a:pt x="45" y="28"/>
                  <a:pt x="45" y="28"/>
                </a:cubicBezTo>
                <a:cubicBezTo>
                  <a:pt x="20" y="28"/>
                  <a:pt x="0" y="48"/>
                  <a:pt x="0" y="72"/>
                </a:cubicBezTo>
                <a:cubicBezTo>
                  <a:pt x="0" y="72"/>
                  <a:pt x="0" y="72"/>
                  <a:pt x="0" y="72"/>
                </a:cubicBezTo>
                <a:cubicBezTo>
                  <a:pt x="0" y="97"/>
                  <a:pt x="20" y="117"/>
                  <a:pt x="45" y="117"/>
                </a:cubicBezTo>
                <a:cubicBezTo>
                  <a:pt x="45" y="117"/>
                  <a:pt x="45" y="117"/>
                  <a:pt x="45" y="117"/>
                </a:cubicBezTo>
                <a:cubicBezTo>
                  <a:pt x="182" y="117"/>
                  <a:pt x="182" y="117"/>
                  <a:pt x="182" y="117"/>
                </a:cubicBezTo>
                <a:cubicBezTo>
                  <a:pt x="200" y="117"/>
                  <a:pt x="214" y="103"/>
                  <a:pt x="214" y="85"/>
                </a:cubicBezTo>
                <a:cubicBezTo>
                  <a:pt x="214" y="68"/>
                  <a:pt x="200" y="54"/>
                  <a:pt x="182" y="54"/>
                </a:cubicBezTo>
                <a:cubicBezTo>
                  <a:pt x="182" y="54"/>
                  <a:pt x="182" y="54"/>
                  <a:pt x="182" y="54"/>
                </a:cubicBezTo>
                <a:cubicBezTo>
                  <a:pt x="178" y="54"/>
                  <a:pt x="174" y="54"/>
                  <a:pt x="171" y="56"/>
                </a:cubicBezTo>
                <a:cubicBezTo>
                  <a:pt x="171" y="56"/>
                  <a:pt x="171" y="56"/>
                  <a:pt x="171" y="56"/>
                </a:cubicBezTo>
                <a:cubicBezTo>
                  <a:pt x="169" y="25"/>
                  <a:pt x="144" y="0"/>
                  <a:pt x="112" y="0"/>
                </a:cubicBezTo>
                <a:cubicBezTo>
                  <a:pt x="112" y="0"/>
                  <a:pt x="112" y="0"/>
                  <a:pt x="112" y="0"/>
                </a:cubicBezTo>
                <a:cubicBezTo>
                  <a:pt x="90" y="0"/>
                  <a:pt x="70" y="12"/>
                  <a:pt x="60" y="31"/>
                </a:cubicBezTo>
                <a:cubicBezTo>
                  <a:pt x="60" y="31"/>
                  <a:pt x="60" y="31"/>
                  <a:pt x="60" y="31"/>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D1B61"/>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Google Shape;602;p32">
            <a:extLst>
              <a:ext uri="{FF2B5EF4-FFF2-40B4-BE49-F238E27FC236}">
                <a16:creationId xmlns:a16="http://schemas.microsoft.com/office/drawing/2014/main" id="{AD095E16-C721-4567-A9BA-1AF181A5E09C}"/>
              </a:ext>
            </a:extLst>
          </p:cNvPr>
          <p:cNvSpPr/>
          <p:nvPr/>
        </p:nvSpPr>
        <p:spPr>
          <a:xfrm flipH="1">
            <a:off x="228597" y="123939"/>
            <a:ext cx="11963401" cy="790461"/>
          </a:xfrm>
          <a:prstGeom prst="roundRect">
            <a:avLst>
              <a:gd name="adj" fmla="val 20155"/>
            </a:avLst>
          </a:pr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121900" tIns="121900" rIns="121900" bIns="121900" anchor="ctr" anchorCtr="0">
            <a:noAutofit/>
          </a:bodyPr>
          <a:lstStyle/>
          <a:p>
            <a:pPr lvl="0" algn="ctr" defTabSz="1219170">
              <a:buClr>
                <a:srgbClr val="000000"/>
              </a:buClr>
              <a:defRPr/>
            </a:pPr>
            <a:r>
              <a:rPr lang="vi-VN" sz="33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Viết 3 - 5 câu tả một đồ vật cần dùng để tránh nắng tránh mưa.</a:t>
            </a:r>
          </a:p>
        </p:txBody>
      </p:sp>
      <p:cxnSp>
        <p:nvCxnSpPr>
          <p:cNvPr id="46" name="Straight Connector 45">
            <a:extLst>
              <a:ext uri="{FF2B5EF4-FFF2-40B4-BE49-F238E27FC236}">
                <a16:creationId xmlns:a16="http://schemas.microsoft.com/office/drawing/2014/main" id="{CD6B9EFA-50A4-4CFD-A00F-5667A5E6A8AB}"/>
              </a:ext>
            </a:extLst>
          </p:cNvPr>
          <p:cNvCxnSpPr>
            <a:cxnSpLocks/>
            <a:stCxn id="59" idx="3"/>
          </p:cNvCxnSpPr>
          <p:nvPr/>
        </p:nvCxnSpPr>
        <p:spPr>
          <a:xfrm>
            <a:off x="4107828" y="3577248"/>
            <a:ext cx="456201" cy="0"/>
          </a:xfrm>
          <a:prstGeom prst="line">
            <a:avLst/>
          </a:prstGeom>
          <a:noFill/>
          <a:ln w="76200" cap="flat" cmpd="sng" algn="ctr">
            <a:solidFill>
              <a:srgbClr val="3F9795"/>
            </a:solidFill>
            <a:prstDash val="solid"/>
          </a:ln>
          <a:effectLst/>
        </p:spPr>
      </p:cxnSp>
      <p:cxnSp>
        <p:nvCxnSpPr>
          <p:cNvPr id="47" name="Straight Connector 46">
            <a:extLst>
              <a:ext uri="{FF2B5EF4-FFF2-40B4-BE49-F238E27FC236}">
                <a16:creationId xmlns:a16="http://schemas.microsoft.com/office/drawing/2014/main" id="{D1B911B3-1B90-418B-B7E4-076909FE16A6}"/>
              </a:ext>
            </a:extLst>
          </p:cNvPr>
          <p:cNvCxnSpPr>
            <a:cxnSpLocks/>
          </p:cNvCxnSpPr>
          <p:nvPr/>
        </p:nvCxnSpPr>
        <p:spPr>
          <a:xfrm>
            <a:off x="6592274" y="3670984"/>
            <a:ext cx="694665" cy="2"/>
          </a:xfrm>
          <a:prstGeom prst="line">
            <a:avLst/>
          </a:prstGeom>
          <a:noFill/>
          <a:ln w="76200" cap="flat" cmpd="sng" algn="ctr">
            <a:solidFill>
              <a:srgbClr val="3F9795"/>
            </a:solidFill>
            <a:prstDash val="solid"/>
          </a:ln>
          <a:effectLst/>
        </p:spPr>
      </p:cxnSp>
      <p:cxnSp>
        <p:nvCxnSpPr>
          <p:cNvPr id="48" name="Straight Connector 47">
            <a:extLst>
              <a:ext uri="{FF2B5EF4-FFF2-40B4-BE49-F238E27FC236}">
                <a16:creationId xmlns:a16="http://schemas.microsoft.com/office/drawing/2014/main" id="{055060E1-4DBA-4A90-884D-E52A8576916F}"/>
              </a:ext>
            </a:extLst>
          </p:cNvPr>
          <p:cNvCxnSpPr>
            <a:cxnSpLocks/>
            <a:stCxn id="56" idx="0"/>
            <a:endCxn id="50" idx="4"/>
          </p:cNvCxnSpPr>
          <p:nvPr/>
        </p:nvCxnSpPr>
        <p:spPr>
          <a:xfrm flipH="1" flipV="1">
            <a:off x="5663536" y="4696217"/>
            <a:ext cx="35208" cy="307080"/>
          </a:xfrm>
          <a:prstGeom prst="line">
            <a:avLst/>
          </a:prstGeom>
          <a:noFill/>
          <a:ln w="76200" cap="flat" cmpd="sng" algn="ctr">
            <a:solidFill>
              <a:srgbClr val="3F9795"/>
            </a:solidFill>
            <a:prstDash val="solid"/>
          </a:ln>
          <a:effectLst/>
        </p:spPr>
      </p:cxnSp>
      <p:grpSp>
        <p:nvGrpSpPr>
          <p:cNvPr id="49" name="Group 48">
            <a:extLst>
              <a:ext uri="{FF2B5EF4-FFF2-40B4-BE49-F238E27FC236}">
                <a16:creationId xmlns:a16="http://schemas.microsoft.com/office/drawing/2014/main" id="{0910BA3A-8324-4BE9-8066-348ECEB5B715}"/>
              </a:ext>
            </a:extLst>
          </p:cNvPr>
          <p:cNvGrpSpPr/>
          <p:nvPr/>
        </p:nvGrpSpPr>
        <p:grpSpPr>
          <a:xfrm>
            <a:off x="4446740" y="2719617"/>
            <a:ext cx="2410194" cy="1976600"/>
            <a:chOff x="2731531" y="2050473"/>
            <a:chExt cx="1450117" cy="1274618"/>
          </a:xfrm>
        </p:grpSpPr>
        <p:sp>
          <p:nvSpPr>
            <p:cNvPr id="50" name="Oval 49">
              <a:extLst>
                <a:ext uri="{FF2B5EF4-FFF2-40B4-BE49-F238E27FC236}">
                  <a16:creationId xmlns:a16="http://schemas.microsoft.com/office/drawing/2014/main" id="{496F3389-4BC0-4D72-82D1-399C17173A6E}"/>
                </a:ext>
              </a:extLst>
            </p:cNvPr>
            <p:cNvSpPr/>
            <p:nvPr/>
          </p:nvSpPr>
          <p:spPr>
            <a:xfrm>
              <a:off x="2826319" y="205047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TextBox 50">
              <a:extLst>
                <a:ext uri="{FF2B5EF4-FFF2-40B4-BE49-F238E27FC236}">
                  <a16:creationId xmlns:a16="http://schemas.microsoft.com/office/drawing/2014/main" id="{95E9C472-5FC2-4655-8847-F9D7C3DF938D}"/>
                </a:ext>
              </a:extLst>
            </p:cNvPr>
            <p:cNvSpPr txBox="1"/>
            <p:nvPr/>
          </p:nvSpPr>
          <p:spPr>
            <a:xfrm>
              <a:off x="2731531" y="2430318"/>
              <a:ext cx="1450117" cy="456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Tả đồ vật</a:t>
              </a:r>
              <a:endParaRPr kumimoji="0" lang="en-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2" name="Group 51">
            <a:extLst>
              <a:ext uri="{FF2B5EF4-FFF2-40B4-BE49-F238E27FC236}">
                <a16:creationId xmlns:a16="http://schemas.microsoft.com/office/drawing/2014/main" id="{AE7C38A1-C9C4-4491-AFDD-C4613ACFDFF9}"/>
              </a:ext>
            </a:extLst>
          </p:cNvPr>
          <p:cNvGrpSpPr/>
          <p:nvPr/>
        </p:nvGrpSpPr>
        <p:grpSpPr>
          <a:xfrm>
            <a:off x="7247721" y="2637948"/>
            <a:ext cx="4385916" cy="1799467"/>
            <a:chOff x="4830610" y="1872010"/>
            <a:chExt cx="1873519" cy="1619336"/>
          </a:xfrm>
        </p:grpSpPr>
        <p:sp>
          <p:nvSpPr>
            <p:cNvPr id="53" name="Rounded Rectangle 49">
              <a:extLst>
                <a:ext uri="{FF2B5EF4-FFF2-40B4-BE49-F238E27FC236}">
                  <a16:creationId xmlns:a16="http://schemas.microsoft.com/office/drawing/2014/main" id="{785C3394-A27F-4E1C-9B09-7F6AE4AB22DD}"/>
                </a:ext>
              </a:extLst>
            </p:cNvPr>
            <p:cNvSpPr/>
            <p:nvPr/>
          </p:nvSpPr>
          <p:spPr>
            <a:xfrm>
              <a:off x="4830610" y="1884218"/>
              <a:ext cx="180447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4" name="TextBox 53">
              <a:extLst>
                <a:ext uri="{FF2B5EF4-FFF2-40B4-BE49-F238E27FC236}">
                  <a16:creationId xmlns:a16="http://schemas.microsoft.com/office/drawing/2014/main" id="{3365D3DF-A18F-4E0F-AE77-067AF07EC00B}"/>
                </a:ext>
              </a:extLst>
            </p:cNvPr>
            <p:cNvSpPr txBox="1"/>
            <p:nvPr/>
          </p:nvSpPr>
          <p:spPr>
            <a:xfrm>
              <a:off x="4899656" y="1872010"/>
              <a:ext cx="1804473" cy="11670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Đồ vật đó có gì nổi bật về hình dạng, màu sắc,…? </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5" name="Group 54">
            <a:extLst>
              <a:ext uri="{FF2B5EF4-FFF2-40B4-BE49-F238E27FC236}">
                <a16:creationId xmlns:a16="http://schemas.microsoft.com/office/drawing/2014/main" id="{456B76AC-4822-491A-BE47-7673148F3838}"/>
              </a:ext>
            </a:extLst>
          </p:cNvPr>
          <p:cNvGrpSpPr/>
          <p:nvPr/>
        </p:nvGrpSpPr>
        <p:grpSpPr>
          <a:xfrm>
            <a:off x="3882996" y="5003298"/>
            <a:ext cx="3631495" cy="1785901"/>
            <a:chOff x="1813995" y="3867973"/>
            <a:chExt cx="3299265" cy="965116"/>
          </a:xfrm>
        </p:grpSpPr>
        <p:sp>
          <p:nvSpPr>
            <p:cNvPr id="56" name="Rounded Rectangle 50">
              <a:extLst>
                <a:ext uri="{FF2B5EF4-FFF2-40B4-BE49-F238E27FC236}">
                  <a16:creationId xmlns:a16="http://schemas.microsoft.com/office/drawing/2014/main" id="{99338705-073A-404B-8A4D-9B9B194908BF}"/>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7" name="TextBox 56">
              <a:extLst>
                <a:ext uri="{FF2B5EF4-FFF2-40B4-BE49-F238E27FC236}">
                  <a16:creationId xmlns:a16="http://schemas.microsoft.com/office/drawing/2014/main" id="{1F6CB188-5DA9-41E8-9A42-CBB968CA5D6C}"/>
                </a:ext>
              </a:extLst>
            </p:cNvPr>
            <p:cNvSpPr txBox="1"/>
            <p:nvPr/>
          </p:nvSpPr>
          <p:spPr>
            <a:xfrm>
              <a:off x="1813995" y="3965486"/>
              <a:ext cx="3299264" cy="7008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Em thường dùng đồ vật đó vào lúc nào?</a:t>
              </a:r>
            </a:p>
          </p:txBody>
        </p:sp>
      </p:grpSp>
      <p:grpSp>
        <p:nvGrpSpPr>
          <p:cNvPr id="58" name="Group 57">
            <a:extLst>
              <a:ext uri="{FF2B5EF4-FFF2-40B4-BE49-F238E27FC236}">
                <a16:creationId xmlns:a16="http://schemas.microsoft.com/office/drawing/2014/main" id="{491460FC-48F5-445B-BAB2-A0A3F2BF9C7B}"/>
              </a:ext>
            </a:extLst>
          </p:cNvPr>
          <p:cNvGrpSpPr/>
          <p:nvPr/>
        </p:nvGrpSpPr>
        <p:grpSpPr>
          <a:xfrm>
            <a:off x="1135055" y="2577819"/>
            <a:ext cx="2972773" cy="1943161"/>
            <a:chOff x="342643" y="1686545"/>
            <a:chExt cx="1666293" cy="1768960"/>
          </a:xfrm>
        </p:grpSpPr>
        <p:sp>
          <p:nvSpPr>
            <p:cNvPr id="59" name="Rounded Rectangle 20">
              <a:extLst>
                <a:ext uri="{FF2B5EF4-FFF2-40B4-BE49-F238E27FC236}">
                  <a16:creationId xmlns:a16="http://schemas.microsoft.com/office/drawing/2014/main" id="{14C97795-9939-48E4-9E09-30A9C986C033}"/>
                </a:ext>
              </a:extLst>
            </p:cNvPr>
            <p:cNvSpPr/>
            <p:nvPr/>
          </p:nvSpPr>
          <p:spPr>
            <a:xfrm>
              <a:off x="342643" y="1792813"/>
              <a:ext cx="1666293"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0" name="TextBox 59">
              <a:extLst>
                <a:ext uri="{FF2B5EF4-FFF2-40B4-BE49-F238E27FC236}">
                  <a16:creationId xmlns:a16="http://schemas.microsoft.com/office/drawing/2014/main" id="{82E8F180-49C0-429D-8BB3-07C5CFEE3A91}"/>
                </a:ext>
              </a:extLst>
            </p:cNvPr>
            <p:cNvSpPr txBox="1"/>
            <p:nvPr/>
          </p:nvSpPr>
          <p:spPr>
            <a:xfrm>
              <a:off x="356978" y="1686545"/>
              <a:ext cx="1647458" cy="17689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Tình cảm của em đối với đồ vật đó như thế nào?</a:t>
              </a:r>
            </a:p>
          </p:txBody>
        </p:sp>
      </p:grpSp>
      <p:cxnSp>
        <p:nvCxnSpPr>
          <p:cNvPr id="61" name="Straight Connector 60">
            <a:extLst>
              <a:ext uri="{FF2B5EF4-FFF2-40B4-BE49-F238E27FC236}">
                <a16:creationId xmlns:a16="http://schemas.microsoft.com/office/drawing/2014/main" id="{08DCC68C-53DF-4083-BA0D-DF4D7192FA17}"/>
              </a:ext>
            </a:extLst>
          </p:cNvPr>
          <p:cNvCxnSpPr>
            <a:cxnSpLocks/>
          </p:cNvCxnSpPr>
          <p:nvPr/>
        </p:nvCxnSpPr>
        <p:spPr>
          <a:xfrm flipV="1">
            <a:off x="5583140" y="2392662"/>
            <a:ext cx="0" cy="387927"/>
          </a:xfrm>
          <a:prstGeom prst="line">
            <a:avLst/>
          </a:prstGeom>
          <a:noFill/>
          <a:ln w="76200" cap="flat" cmpd="sng" algn="ctr">
            <a:solidFill>
              <a:srgbClr val="3F9795"/>
            </a:solidFill>
            <a:prstDash val="solid"/>
          </a:ln>
          <a:effectLst/>
        </p:spPr>
      </p:cxnSp>
      <p:grpSp>
        <p:nvGrpSpPr>
          <p:cNvPr id="62" name="Group 61">
            <a:extLst>
              <a:ext uri="{FF2B5EF4-FFF2-40B4-BE49-F238E27FC236}">
                <a16:creationId xmlns:a16="http://schemas.microsoft.com/office/drawing/2014/main" id="{97707D96-1281-4CB7-A449-8ACDBA982139}"/>
              </a:ext>
            </a:extLst>
          </p:cNvPr>
          <p:cNvGrpSpPr/>
          <p:nvPr/>
        </p:nvGrpSpPr>
        <p:grpSpPr>
          <a:xfrm>
            <a:off x="4198758" y="1215770"/>
            <a:ext cx="2712006" cy="1300648"/>
            <a:chOff x="2282035" y="823636"/>
            <a:chExt cx="2293928" cy="838474"/>
          </a:xfrm>
        </p:grpSpPr>
        <p:sp>
          <p:nvSpPr>
            <p:cNvPr id="63" name="Rounded Rectangle 25">
              <a:extLst>
                <a:ext uri="{FF2B5EF4-FFF2-40B4-BE49-F238E27FC236}">
                  <a16:creationId xmlns:a16="http://schemas.microsoft.com/office/drawing/2014/main" id="{5C7899CA-0BA0-4413-8767-0102E12AA2E2}"/>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4" name="TextBox 63">
              <a:extLst>
                <a:ext uri="{FF2B5EF4-FFF2-40B4-BE49-F238E27FC236}">
                  <a16:creationId xmlns:a16="http://schemas.microsoft.com/office/drawing/2014/main" id="{B1FDD82A-F9AC-488B-86DD-C64558E08C49}"/>
                </a:ext>
              </a:extLst>
            </p:cNvPr>
            <p:cNvSpPr txBox="1"/>
            <p:nvPr/>
          </p:nvSpPr>
          <p:spPr>
            <a:xfrm>
              <a:off x="2282035" y="826097"/>
              <a:ext cx="2293928" cy="8360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Em chọn tả đồ vật nào?</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5" name="Oval 64">
            <a:extLst>
              <a:ext uri="{FF2B5EF4-FFF2-40B4-BE49-F238E27FC236}">
                <a16:creationId xmlns:a16="http://schemas.microsoft.com/office/drawing/2014/main" id="{C36767E4-C2D9-46F9-ADD6-012DDF7EE41E}"/>
              </a:ext>
            </a:extLst>
          </p:cNvPr>
          <p:cNvSpPr/>
          <p:nvPr/>
        </p:nvSpPr>
        <p:spPr>
          <a:xfrm>
            <a:off x="4454769" y="2655577"/>
            <a:ext cx="2410194" cy="2167277"/>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Arial"/>
              <a:ea typeface="+mn-ea"/>
              <a:cs typeface="+mn-cs"/>
              <a:sym typeface="Arial"/>
            </a:endParaRPr>
          </a:p>
        </p:txBody>
      </p:sp>
    </p:spTree>
    <p:extLst>
      <p:ext uri="{BB962C8B-B14F-4D97-AF65-F5344CB8AC3E}">
        <p14:creationId xmlns:p14="http://schemas.microsoft.com/office/powerpoint/2010/main" val="688996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8" presetClass="emph" presetSubtype="0" autoRev="1" fill="hold" grpId="0" nodeType="withEffect">
                                  <p:stCondLst>
                                    <p:cond delay="0"/>
                                  </p:stCondLst>
                                  <p:childTnLst>
                                    <p:animRot by="21600000">
                                      <p:cBhvr>
                                        <p:cTn id="15" dur="9500" fill="hold"/>
                                        <p:tgtEl>
                                          <p:spTgt spid="6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down)">
                                      <p:cBhvr>
                                        <p:cTn id="20" dur="500"/>
                                        <p:tgtEl>
                                          <p:spTgt spid="61"/>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p:cTn id="24" dur="500" fill="hold"/>
                                        <p:tgtEl>
                                          <p:spTgt spid="62"/>
                                        </p:tgtEl>
                                        <p:attrNameLst>
                                          <p:attrName>ppt_w</p:attrName>
                                        </p:attrNameLst>
                                      </p:cBhvr>
                                      <p:tavLst>
                                        <p:tav tm="0">
                                          <p:val>
                                            <p:fltVal val="0"/>
                                          </p:val>
                                        </p:tav>
                                        <p:tav tm="100000">
                                          <p:val>
                                            <p:strVal val="#ppt_w"/>
                                          </p:val>
                                        </p:tav>
                                      </p:tavLst>
                                    </p:anim>
                                    <p:anim calcmode="lin" valueType="num">
                                      <p:cBhvr>
                                        <p:cTn id="25" dur="500" fill="hold"/>
                                        <p:tgtEl>
                                          <p:spTgt spid="62"/>
                                        </p:tgtEl>
                                        <p:attrNameLst>
                                          <p:attrName>ppt_h</p:attrName>
                                        </p:attrNameLst>
                                      </p:cBhvr>
                                      <p:tavLst>
                                        <p:tav tm="0">
                                          <p:val>
                                            <p:fltVal val="0"/>
                                          </p:val>
                                        </p:tav>
                                        <p:tav tm="100000">
                                          <p:val>
                                            <p:strVal val="#ppt_h"/>
                                          </p:val>
                                        </p:tav>
                                      </p:tavLst>
                                    </p:anim>
                                    <p:animEffect transition="in" filter="fade">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childTnLst>
                          </p:cTn>
                        </p:par>
                        <p:par>
                          <p:cTn id="32" fill="hold">
                            <p:stCondLst>
                              <p:cond delay="500"/>
                            </p:stCondLst>
                            <p:childTnLst>
                              <p:par>
                                <p:cTn id="33" presetID="55"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1000" fill="hold"/>
                                        <p:tgtEl>
                                          <p:spTgt spid="52"/>
                                        </p:tgtEl>
                                        <p:attrNameLst>
                                          <p:attrName>ppt_w</p:attrName>
                                        </p:attrNameLst>
                                      </p:cBhvr>
                                      <p:tavLst>
                                        <p:tav tm="0">
                                          <p:val>
                                            <p:strVal val="#ppt_w*0.70"/>
                                          </p:val>
                                        </p:tav>
                                        <p:tav tm="100000">
                                          <p:val>
                                            <p:strVal val="#ppt_w"/>
                                          </p:val>
                                        </p:tav>
                                      </p:tavLst>
                                    </p:anim>
                                    <p:anim calcmode="lin" valueType="num">
                                      <p:cBhvr>
                                        <p:cTn id="36" dur="1000" fill="hold"/>
                                        <p:tgtEl>
                                          <p:spTgt spid="52"/>
                                        </p:tgtEl>
                                        <p:attrNameLst>
                                          <p:attrName>ppt_h</p:attrName>
                                        </p:attrNameLst>
                                      </p:cBhvr>
                                      <p:tavLst>
                                        <p:tav tm="0">
                                          <p:val>
                                            <p:strVal val="#ppt_h"/>
                                          </p:val>
                                        </p:tav>
                                        <p:tav tm="100000">
                                          <p:val>
                                            <p:strVal val="#ppt_h"/>
                                          </p:val>
                                        </p:tav>
                                      </p:tavLst>
                                    </p:anim>
                                    <p:animEffect transition="in" filter="fade">
                                      <p:cBhvr>
                                        <p:cTn id="37" dur="10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up)">
                                      <p:cBhvr>
                                        <p:cTn id="42" dur="500"/>
                                        <p:tgtEl>
                                          <p:spTgt spid="48"/>
                                        </p:tgtEl>
                                      </p:cBhvr>
                                    </p:animEffec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1000"/>
                                        <p:tgtEl>
                                          <p:spTgt spid="55"/>
                                        </p:tgtEl>
                                      </p:cBhvr>
                                    </p:animEffect>
                                    <p:anim calcmode="lin" valueType="num">
                                      <p:cBhvr>
                                        <p:cTn id="47" dur="1000" fill="hold"/>
                                        <p:tgtEl>
                                          <p:spTgt spid="55"/>
                                        </p:tgtEl>
                                        <p:attrNameLst>
                                          <p:attrName>ppt_x</p:attrName>
                                        </p:attrNameLst>
                                      </p:cBhvr>
                                      <p:tavLst>
                                        <p:tav tm="0">
                                          <p:val>
                                            <p:strVal val="#ppt_x"/>
                                          </p:val>
                                        </p:tav>
                                        <p:tav tm="100000">
                                          <p:val>
                                            <p:strVal val="#ppt_x"/>
                                          </p:val>
                                        </p:tav>
                                      </p:tavLst>
                                    </p:anim>
                                    <p:anim calcmode="lin" valueType="num">
                                      <p:cBhvr>
                                        <p:cTn id="4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500"/>
                            </p:stCondLst>
                            <p:childTnLst>
                              <p:par>
                                <p:cTn id="55" presetID="31" presetClass="entr" presetSubtype="0" fill="hold" nodeType="afterEffect">
                                  <p:stCondLst>
                                    <p:cond delay="0"/>
                                  </p:stCondLst>
                                  <p:childTnLst>
                                    <p:set>
                                      <p:cBhvr>
                                        <p:cTn id="56" dur="1" fill="hold">
                                          <p:stCondLst>
                                            <p:cond delay="0"/>
                                          </p:stCondLst>
                                        </p:cTn>
                                        <p:tgtEl>
                                          <p:spTgt spid="58"/>
                                        </p:tgtEl>
                                        <p:attrNameLst>
                                          <p:attrName>style.visibility</p:attrName>
                                        </p:attrNameLst>
                                      </p:cBhvr>
                                      <p:to>
                                        <p:strVal val="visible"/>
                                      </p:to>
                                    </p:set>
                                    <p:anim calcmode="lin" valueType="num">
                                      <p:cBhvr>
                                        <p:cTn id="57" dur="1000" fill="hold"/>
                                        <p:tgtEl>
                                          <p:spTgt spid="58"/>
                                        </p:tgtEl>
                                        <p:attrNameLst>
                                          <p:attrName>ppt_w</p:attrName>
                                        </p:attrNameLst>
                                      </p:cBhvr>
                                      <p:tavLst>
                                        <p:tav tm="0">
                                          <p:val>
                                            <p:fltVal val="0"/>
                                          </p:val>
                                        </p:tav>
                                        <p:tav tm="100000">
                                          <p:val>
                                            <p:strVal val="#ppt_w"/>
                                          </p:val>
                                        </p:tav>
                                      </p:tavLst>
                                    </p:anim>
                                    <p:anim calcmode="lin" valueType="num">
                                      <p:cBhvr>
                                        <p:cTn id="58" dur="1000" fill="hold"/>
                                        <p:tgtEl>
                                          <p:spTgt spid="58"/>
                                        </p:tgtEl>
                                        <p:attrNameLst>
                                          <p:attrName>ppt_h</p:attrName>
                                        </p:attrNameLst>
                                      </p:cBhvr>
                                      <p:tavLst>
                                        <p:tav tm="0">
                                          <p:val>
                                            <p:fltVal val="0"/>
                                          </p:val>
                                        </p:tav>
                                        <p:tav tm="100000">
                                          <p:val>
                                            <p:strVal val="#ppt_h"/>
                                          </p:val>
                                        </p:tav>
                                      </p:tavLst>
                                    </p:anim>
                                    <p:anim calcmode="lin" valueType="num">
                                      <p:cBhvr>
                                        <p:cTn id="59" dur="1000" fill="hold"/>
                                        <p:tgtEl>
                                          <p:spTgt spid="58"/>
                                        </p:tgtEl>
                                        <p:attrNameLst>
                                          <p:attrName>style.rotation</p:attrName>
                                        </p:attrNameLst>
                                      </p:cBhvr>
                                      <p:tavLst>
                                        <p:tav tm="0">
                                          <p:val>
                                            <p:fltVal val="90"/>
                                          </p:val>
                                        </p:tav>
                                        <p:tav tm="100000">
                                          <p:val>
                                            <p:fltVal val="0"/>
                                          </p:val>
                                        </p:tav>
                                      </p:tavLst>
                                    </p:anim>
                                    <p:animEffect transition="in" filter="fade">
                                      <p:cBhvr>
                                        <p:cTn id="6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B08C9B-5EBA-B508-BED7-8A16E748052D}"/>
              </a:ext>
            </a:extLst>
          </p:cNvPr>
          <p:cNvPicPr>
            <a:picLocks noChangeAspect="1"/>
          </p:cNvPicPr>
          <p:nvPr/>
        </p:nvPicPr>
        <p:blipFill>
          <a:blip r:embed="rId2"/>
          <a:stretch>
            <a:fillRect/>
          </a:stretch>
        </p:blipFill>
        <p:spPr>
          <a:xfrm>
            <a:off x="1717040" y="0"/>
            <a:ext cx="8969150" cy="7010400"/>
          </a:xfrm>
          <a:prstGeom prst="rect">
            <a:avLst/>
          </a:prstGeom>
        </p:spPr>
      </p:pic>
    </p:spTree>
    <p:extLst>
      <p:ext uri="{BB962C8B-B14F-4D97-AF65-F5344CB8AC3E}">
        <p14:creationId xmlns:p14="http://schemas.microsoft.com/office/powerpoint/2010/main" val="33365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2DE743-3DD6-4700-8A63-E0722E2BAE4F}"/>
              </a:ext>
            </a:extLst>
          </p:cNvPr>
          <p:cNvSpPr txBox="1"/>
          <p:nvPr/>
        </p:nvSpPr>
        <p:spPr>
          <a:xfrm>
            <a:off x="701041" y="1863358"/>
            <a:ext cx="10681334" cy="2862322"/>
          </a:xfrm>
          <a:prstGeom prst="rect">
            <a:avLst/>
          </a:prstGeom>
          <a:noFill/>
        </p:spPr>
        <p:txBody>
          <a:bodyPr wrap="square">
            <a:spAutoFit/>
          </a:bodyPr>
          <a:lstStyle/>
          <a:p>
            <a:pPr algn="just"/>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 ô là vật dụng được em yêu thích nhất. Chiếc ô xinh xinh, trông giống như một cây nấm khổng lồ. Chiếc ô có màu đỏ rực rỡ và có tay cầm rất chắc chắn. Nó giúp em che mưa , che nắng. Em rất thích chiếc ô này và coi nó như người bạn hiền của em.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8DC64F6-9ADC-41F9-93B0-C9ADA4E672DA}"/>
              </a:ext>
            </a:extLst>
          </p:cNvPr>
          <p:cNvGrpSpPr/>
          <p:nvPr/>
        </p:nvGrpSpPr>
        <p:grpSpPr>
          <a:xfrm>
            <a:off x="3716543" y="302893"/>
            <a:ext cx="4313435" cy="1442862"/>
            <a:chOff x="3710997" y="181081"/>
            <a:chExt cx="4313435" cy="1442862"/>
          </a:xfrm>
        </p:grpSpPr>
        <p:pic>
          <p:nvPicPr>
            <p:cNvPr id="14" name="Picture 13">
              <a:extLst>
                <a:ext uri="{FF2B5EF4-FFF2-40B4-BE49-F238E27FC236}">
                  <a16:creationId xmlns:a16="http://schemas.microsoft.com/office/drawing/2014/main" id="{E60566D1-673A-4B5C-88B8-A87BAD68B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15" name="TextBox 14">
              <a:extLst>
                <a:ext uri="{FF2B5EF4-FFF2-40B4-BE49-F238E27FC236}">
                  <a16:creationId xmlns:a16="http://schemas.microsoft.com/office/drawing/2014/main" id="{0FE49537-2BCD-4E1E-803F-9D24324C0E17}"/>
                </a:ext>
              </a:extLst>
            </p:cNvPr>
            <p:cNvSpPr txBox="1"/>
            <p:nvPr/>
          </p:nvSpPr>
          <p:spPr>
            <a:xfrm>
              <a:off x="4752368" y="501904"/>
              <a:ext cx="2998930"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992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2DE743-3DD6-4700-8A63-E0722E2BAE4F}"/>
              </a:ext>
            </a:extLst>
          </p:cNvPr>
          <p:cNvSpPr txBox="1"/>
          <p:nvPr/>
        </p:nvSpPr>
        <p:spPr>
          <a:xfrm>
            <a:off x="426720" y="1863358"/>
            <a:ext cx="1140333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Mẹ mới mua cho em một chiếc mũ rất đẹp. Chiếc mũ màu xám, có vành rộng. Em thường đội mũ để tránh nắng mỗi khi đi ra ngoài đường. Chiếc mũ giúp em tránh được ánh nắng chói chang của mùa hè. Em rất thích chiếc mũ mẹ mua.</a:t>
            </a:r>
          </a:p>
        </p:txBody>
      </p:sp>
      <p:grpSp>
        <p:nvGrpSpPr>
          <p:cNvPr id="13" name="Group 12">
            <a:extLst>
              <a:ext uri="{FF2B5EF4-FFF2-40B4-BE49-F238E27FC236}">
                <a16:creationId xmlns:a16="http://schemas.microsoft.com/office/drawing/2014/main" id="{B8DC64F6-9ADC-41F9-93B0-C9ADA4E672DA}"/>
              </a:ext>
            </a:extLst>
          </p:cNvPr>
          <p:cNvGrpSpPr/>
          <p:nvPr/>
        </p:nvGrpSpPr>
        <p:grpSpPr>
          <a:xfrm>
            <a:off x="3716543" y="302893"/>
            <a:ext cx="4313435" cy="1442862"/>
            <a:chOff x="3710997" y="181081"/>
            <a:chExt cx="4313435" cy="1442862"/>
          </a:xfrm>
        </p:grpSpPr>
        <p:pic>
          <p:nvPicPr>
            <p:cNvPr id="14" name="Picture 13">
              <a:extLst>
                <a:ext uri="{FF2B5EF4-FFF2-40B4-BE49-F238E27FC236}">
                  <a16:creationId xmlns:a16="http://schemas.microsoft.com/office/drawing/2014/main" id="{E60566D1-673A-4B5C-88B8-A87BAD68B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15" name="TextBox 14">
              <a:extLst>
                <a:ext uri="{FF2B5EF4-FFF2-40B4-BE49-F238E27FC236}">
                  <a16:creationId xmlns:a16="http://schemas.microsoft.com/office/drawing/2014/main" id="{0FE49537-2BCD-4E1E-803F-9D24324C0E17}"/>
                </a:ext>
              </a:extLst>
            </p:cNvPr>
            <p:cNvSpPr txBox="1"/>
            <p:nvPr/>
          </p:nvSpPr>
          <p:spPr>
            <a:xfrm>
              <a:off x="4752368" y="501904"/>
              <a:ext cx="29989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4688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052034"/>
            <a:ext cx="1757379" cy="1381147"/>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lang="en-US" altLang="zh-CN" sz="2400" dirty="0" err="1">
                <a:solidFill>
                  <a:srgbClr val="2D1B61">
                    <a:lumMod val="75000"/>
                    <a:lumOff val="25000"/>
                  </a:srgbClr>
                </a:solidFill>
                <a:latin typeface="Arial"/>
                <a:ea typeface="inpin heiti" panose="00000500000000000000" pitchFamily="2" charset="-122"/>
                <a:sym typeface="inpin heiti" panose="00000500000000000000" pitchFamily="2" charset="-122"/>
              </a:rPr>
              <a:t>Đọc</a:t>
            </a:r>
            <a:r>
              <a:rPr lang="en-US" altLang="zh-CN" sz="2400" dirty="0">
                <a:solidFill>
                  <a:srgbClr val="2D1B61">
                    <a:lumMod val="75000"/>
                    <a:lumOff val="25000"/>
                  </a:srgbClr>
                </a:solidFill>
                <a:latin typeface="Arial"/>
                <a:ea typeface="inpin heiti" panose="00000500000000000000" pitchFamily="2" charset="-122"/>
                <a:sym typeface="inpin heiti" panose="00000500000000000000" pitchFamily="2" charset="-122"/>
              </a:rPr>
              <a:t> </a:t>
            </a:r>
            <a:r>
              <a:rPr lang="en-US" altLang="zh-CN" sz="2400" dirty="0" err="1">
                <a:solidFill>
                  <a:srgbClr val="2D1B61">
                    <a:lumMod val="75000"/>
                    <a:lumOff val="25000"/>
                  </a:srgbClr>
                </a:solidFill>
                <a:latin typeface="Arial"/>
                <a:ea typeface="inpin heiti" panose="00000500000000000000" pitchFamily="2" charset="-122"/>
                <a:sym typeface="inpin heiti" panose="00000500000000000000" pitchFamily="2" charset="-122"/>
              </a:rPr>
              <a:t>mở</a:t>
            </a:r>
            <a:r>
              <a:rPr lang="en-US" altLang="zh-CN" sz="2400" dirty="0">
                <a:solidFill>
                  <a:srgbClr val="2D1B61">
                    <a:lumMod val="75000"/>
                    <a:lumOff val="25000"/>
                  </a:srgbClr>
                </a:solidFill>
                <a:latin typeface="Arial"/>
                <a:ea typeface="inpin heiti" panose="00000500000000000000" pitchFamily="2" charset="-122"/>
                <a:sym typeface="inpin heiti" panose="00000500000000000000" pitchFamily="2" charset="-122"/>
              </a:rPr>
              <a:t> </a:t>
            </a:r>
            <a:r>
              <a:rPr lang="en-US" altLang="zh-CN" sz="2400" dirty="0" err="1">
                <a:solidFill>
                  <a:srgbClr val="2D1B61">
                    <a:lumMod val="75000"/>
                    <a:lumOff val="25000"/>
                  </a:srgbClr>
                </a:solidFill>
                <a:latin typeface="Arial"/>
                <a:ea typeface="inpin heiti" panose="00000500000000000000" pitchFamily="2" charset="-122"/>
                <a:sym typeface="inpin heiti" panose="00000500000000000000" pitchFamily="2" charset="-122"/>
              </a:rPr>
              <a:t>rộng</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98474" y="5192733"/>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2.08333E-7 -3.33333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a:extLst>
              <a:ext uri="{FF2B5EF4-FFF2-40B4-BE49-F238E27FC236}">
                <a16:creationId xmlns:a16="http://schemas.microsoft.com/office/drawing/2014/main" id="{34FBA095-5BB8-40DE-8C72-F055F42EDE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7428" r="13493"/>
          <a:stretch/>
        </p:blipFill>
        <p:spPr>
          <a:xfrm flipH="1">
            <a:off x="-290555" y="3408714"/>
            <a:ext cx="3008369" cy="4073480"/>
          </a:xfrm>
          <a:prstGeom prst="rect">
            <a:avLst/>
          </a:prstGeom>
        </p:spPr>
      </p:pic>
      <p:sp>
        <p:nvSpPr>
          <p:cNvPr id="2" name="Rectangle: Rounded Corners 1">
            <a:extLst>
              <a:ext uri="{FF2B5EF4-FFF2-40B4-BE49-F238E27FC236}">
                <a16:creationId xmlns:a16="http://schemas.microsoft.com/office/drawing/2014/main" id="{4331DBB6-07F7-4026-AEEB-A579CEBEAF2A}"/>
              </a:ext>
            </a:extLst>
          </p:cNvPr>
          <p:cNvSpPr/>
          <p:nvPr/>
        </p:nvSpPr>
        <p:spPr>
          <a:xfrm>
            <a:off x="3057525" y="1866900"/>
            <a:ext cx="8286750" cy="30956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A5D2B7F-EC12-4BFE-9768-0273904EC255}"/>
              </a:ext>
            </a:extLst>
          </p:cNvPr>
          <p:cNvSpPr txBox="1"/>
          <p:nvPr/>
        </p:nvSpPr>
        <p:spPr>
          <a:xfrm>
            <a:off x="3448050" y="2600325"/>
            <a:ext cx="7620000" cy="2000548"/>
          </a:xfrm>
          <a:prstGeom prst="rect">
            <a:avLst/>
          </a:prstGeom>
          <a:noFill/>
        </p:spPr>
        <p:txBody>
          <a:bodyPr wrap="square" rtlCol="0">
            <a:spAutoFit/>
          </a:bodyPr>
          <a:lstStyle/>
          <a:p>
            <a:pPr algn="ct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T</a:t>
            </a:r>
            <a:r>
              <a:rPr lang="vi-VN" sz="4400" b="1" dirty="0">
                <a:solidFill>
                  <a:srgbClr val="FF0000"/>
                </a:solidFill>
                <a:latin typeface="Tahoma" panose="020B0604030504040204" pitchFamily="34" charset="0"/>
                <a:ea typeface="Tahoma" panose="020B0604030504040204" pitchFamily="34" charset="0"/>
                <a:cs typeface="Tahoma" panose="020B0604030504040204" pitchFamily="34" charset="0"/>
              </a:rPr>
              <a:t>rò chơi “Ghép ô chữ”</a:t>
            </a:r>
            <a:endPar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vi-VN" sz="4000" b="1" i="1" dirty="0">
                <a:latin typeface="Calibri" panose="020F0502020204030204" pitchFamily="34" charset="0"/>
                <a:cs typeface="Calibri" panose="020F0502020204030204" pitchFamily="34" charset="0"/>
              </a:rPr>
              <a:t> (Khoanh vào tên gọi các đồ vật có trong ô chữ).</a:t>
            </a:r>
            <a:endParaRPr lang="en-US" sz="40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276350"/>
            <a:ext cx="10979444" cy="5018125"/>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 name="Table 1">
            <a:extLst>
              <a:ext uri="{FF2B5EF4-FFF2-40B4-BE49-F238E27FC236}">
                <a16:creationId xmlns:a16="http://schemas.microsoft.com/office/drawing/2014/main" id="{0842155B-FF00-4EC6-81FA-D2A4AE0B26E7}"/>
              </a:ext>
            </a:extLst>
          </p:cNvPr>
          <p:cNvGraphicFramePr>
            <a:graphicFrameLocks noGrp="1"/>
          </p:cNvGraphicFramePr>
          <p:nvPr>
            <p:extLst>
              <p:ext uri="{D42A27DB-BD31-4B8C-83A1-F6EECF244321}">
                <p14:modId xmlns:p14="http://schemas.microsoft.com/office/powerpoint/2010/main" val="1602908230"/>
              </p:ext>
            </p:extLst>
          </p:nvPr>
        </p:nvGraphicFramePr>
        <p:xfrm>
          <a:off x="1381124" y="1895475"/>
          <a:ext cx="8829672" cy="4133849"/>
        </p:xfrm>
        <a:graphic>
          <a:graphicData uri="http://schemas.openxmlformats.org/drawingml/2006/table">
            <a:tbl>
              <a:tblPr firstRow="1" firstCol="1" bandRow="1">
                <a:tableStyleId>{8799B23B-EC83-4686-B30A-512413B5E67A}</a:tableStyleId>
              </a:tblPr>
              <a:tblGrid>
                <a:gridCol w="1103709">
                  <a:extLst>
                    <a:ext uri="{9D8B030D-6E8A-4147-A177-3AD203B41FA5}">
                      <a16:colId xmlns:a16="http://schemas.microsoft.com/office/drawing/2014/main" val="3382115106"/>
                    </a:ext>
                  </a:extLst>
                </a:gridCol>
                <a:gridCol w="1103709">
                  <a:extLst>
                    <a:ext uri="{9D8B030D-6E8A-4147-A177-3AD203B41FA5}">
                      <a16:colId xmlns:a16="http://schemas.microsoft.com/office/drawing/2014/main" val="4163627175"/>
                    </a:ext>
                  </a:extLst>
                </a:gridCol>
                <a:gridCol w="1103709">
                  <a:extLst>
                    <a:ext uri="{9D8B030D-6E8A-4147-A177-3AD203B41FA5}">
                      <a16:colId xmlns:a16="http://schemas.microsoft.com/office/drawing/2014/main" val="586420673"/>
                    </a:ext>
                  </a:extLst>
                </a:gridCol>
                <a:gridCol w="1103709">
                  <a:extLst>
                    <a:ext uri="{9D8B030D-6E8A-4147-A177-3AD203B41FA5}">
                      <a16:colId xmlns:a16="http://schemas.microsoft.com/office/drawing/2014/main" val="3401811402"/>
                    </a:ext>
                  </a:extLst>
                </a:gridCol>
                <a:gridCol w="1103709">
                  <a:extLst>
                    <a:ext uri="{9D8B030D-6E8A-4147-A177-3AD203B41FA5}">
                      <a16:colId xmlns:a16="http://schemas.microsoft.com/office/drawing/2014/main" val="4059334805"/>
                    </a:ext>
                  </a:extLst>
                </a:gridCol>
                <a:gridCol w="1103709">
                  <a:extLst>
                    <a:ext uri="{9D8B030D-6E8A-4147-A177-3AD203B41FA5}">
                      <a16:colId xmlns:a16="http://schemas.microsoft.com/office/drawing/2014/main" val="667286827"/>
                    </a:ext>
                  </a:extLst>
                </a:gridCol>
                <a:gridCol w="1103709">
                  <a:extLst>
                    <a:ext uri="{9D8B030D-6E8A-4147-A177-3AD203B41FA5}">
                      <a16:colId xmlns:a16="http://schemas.microsoft.com/office/drawing/2014/main" val="2782905022"/>
                    </a:ext>
                  </a:extLst>
                </a:gridCol>
                <a:gridCol w="1103709">
                  <a:extLst>
                    <a:ext uri="{9D8B030D-6E8A-4147-A177-3AD203B41FA5}">
                      <a16:colId xmlns:a16="http://schemas.microsoft.com/office/drawing/2014/main" val="514310150"/>
                    </a:ext>
                  </a:extLst>
                </a:gridCol>
              </a:tblGrid>
              <a:tr h="512427">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H</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Q</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Q</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X</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K</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H</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Ă</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1675268"/>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A</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5550107"/>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Q</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Ạ</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G</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Ấ</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Y</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6112233"/>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Ủ</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2819030"/>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B</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À</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7541159"/>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M</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Ũ</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2031059"/>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M</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S</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Ê</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G</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9537108"/>
                  </a:ext>
                </a:extLst>
              </a:tr>
              <a:tr h="546860">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H</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Ó</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A</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Ê</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5296338"/>
                  </a:ext>
                </a:extLst>
              </a:tr>
            </a:tbl>
          </a:graphicData>
        </a:graphic>
      </p:graphicFrame>
      <p:sp>
        <p:nvSpPr>
          <p:cNvPr id="3" name="Rectangle 2">
            <a:extLst>
              <a:ext uri="{FF2B5EF4-FFF2-40B4-BE49-F238E27FC236}">
                <a16:creationId xmlns:a16="http://schemas.microsoft.com/office/drawing/2014/main" id="{A2A30073-CE50-453F-9D6B-D1938A9317D9}"/>
              </a:ext>
            </a:extLst>
          </p:cNvPr>
          <p:cNvSpPr/>
          <p:nvPr/>
        </p:nvSpPr>
        <p:spPr>
          <a:xfrm>
            <a:off x="3867150" y="1962150"/>
            <a:ext cx="590550" cy="398145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CBDB5E6B-3E38-46AD-A8E8-0D2D0323DDCB}"/>
              </a:ext>
            </a:extLst>
          </p:cNvPr>
          <p:cNvSpPr/>
          <p:nvPr/>
        </p:nvSpPr>
        <p:spPr>
          <a:xfrm>
            <a:off x="7181850" y="2447925"/>
            <a:ext cx="590550" cy="195262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5D5FAE32-2B04-42DE-B880-565A851B3C41}"/>
              </a:ext>
            </a:extLst>
          </p:cNvPr>
          <p:cNvSpPr/>
          <p:nvPr/>
        </p:nvSpPr>
        <p:spPr>
          <a:xfrm>
            <a:off x="3686175" y="5505450"/>
            <a:ext cx="314325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4572466E-7B74-4EBA-B5F2-D6C2207BE295}"/>
              </a:ext>
            </a:extLst>
          </p:cNvPr>
          <p:cNvSpPr/>
          <p:nvPr/>
        </p:nvSpPr>
        <p:spPr>
          <a:xfrm>
            <a:off x="8239125" y="4495800"/>
            <a:ext cx="173355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E3CEA1F0-63B0-48ED-BAAA-26F02C7795D8}"/>
              </a:ext>
            </a:extLst>
          </p:cNvPr>
          <p:cNvSpPr/>
          <p:nvPr/>
        </p:nvSpPr>
        <p:spPr>
          <a:xfrm>
            <a:off x="6124575" y="1905000"/>
            <a:ext cx="373380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FF9246D3-9DD0-4744-BC69-FA8A16BD01C2}"/>
              </a:ext>
            </a:extLst>
          </p:cNvPr>
          <p:cNvSpPr/>
          <p:nvPr/>
        </p:nvSpPr>
        <p:spPr>
          <a:xfrm>
            <a:off x="4895849" y="3019425"/>
            <a:ext cx="600075" cy="8763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6ED13008-5F33-4974-8C2C-8C53BA4B185E}"/>
              </a:ext>
            </a:extLst>
          </p:cNvPr>
          <p:cNvSpPr/>
          <p:nvPr/>
        </p:nvSpPr>
        <p:spPr>
          <a:xfrm>
            <a:off x="6115050" y="2895600"/>
            <a:ext cx="3810000" cy="5238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down)">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down)">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8" grpId="0" animBg="1"/>
      <p:bldP spid="42" grpId="0" animBg="1"/>
      <p:bldP spid="47"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B9D55129-A2F6-CA22-19BB-DB04E938ED23}"/>
              </a:ext>
            </a:extLst>
          </p:cNvPr>
          <p:cNvPicPr>
            <a:picLocks noChangeAspect="1"/>
          </p:cNvPicPr>
          <p:nvPr/>
        </p:nvPicPr>
        <p:blipFill>
          <a:blip r:embed="rId10"/>
          <a:stretch>
            <a:fillRect/>
          </a:stretch>
        </p:blipFill>
        <p:spPr>
          <a:xfrm>
            <a:off x="4843145" y="1354295"/>
            <a:ext cx="2932430" cy="755970"/>
          </a:xfrm>
          <a:prstGeom prst="rect">
            <a:avLst/>
          </a:prstGeom>
        </p:spPr>
      </p:pic>
      <p:pic>
        <p:nvPicPr>
          <p:cNvPr id="12" name="Picture 11">
            <a:extLst>
              <a:ext uri="{FF2B5EF4-FFF2-40B4-BE49-F238E27FC236}">
                <a16:creationId xmlns:a16="http://schemas.microsoft.com/office/drawing/2014/main" id="{0DA38C17-B5FC-533F-EAB5-9A9CD4E9F7F6}"/>
              </a:ext>
            </a:extLst>
          </p:cNvPr>
          <p:cNvPicPr>
            <a:picLocks noChangeAspect="1"/>
          </p:cNvPicPr>
          <p:nvPr/>
        </p:nvPicPr>
        <p:blipFill>
          <a:blip r:embed="rId11"/>
          <a:stretch>
            <a:fillRect/>
          </a:stretch>
        </p:blipFill>
        <p:spPr>
          <a:xfrm>
            <a:off x="1454487" y="1843921"/>
            <a:ext cx="9791025" cy="27434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79" name="Google Shape;602;p32">
            <a:extLst>
              <a:ext uri="{FF2B5EF4-FFF2-40B4-BE49-F238E27FC236}">
                <a16:creationId xmlns:a16="http://schemas.microsoft.com/office/drawing/2014/main" id="{A0ADCCCE-DE4F-41EB-837C-44301CB33D2C}"/>
              </a:ext>
            </a:extLst>
          </p:cNvPr>
          <p:cNvSpPr/>
          <p:nvPr/>
        </p:nvSpPr>
        <p:spPr>
          <a:xfrm flipH="1">
            <a:off x="514350" y="247765"/>
            <a:ext cx="11325225" cy="913292"/>
          </a:xfrm>
          <a:prstGeom prst="roundRect">
            <a:avLst>
              <a:gd name="adj" fmla="val 20155"/>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Quan sát và kể tên các đồ vật dưới đây</a:t>
            </a:r>
          </a:p>
        </p:txBody>
      </p:sp>
      <p:sp>
        <p:nvSpPr>
          <p:cNvPr id="80" name="TextBox 79">
            <a:extLst>
              <a:ext uri="{FF2B5EF4-FFF2-40B4-BE49-F238E27FC236}">
                <a16:creationId xmlns:a16="http://schemas.microsoft.com/office/drawing/2014/main" id="{AE9647B1-960A-4D80-B489-BE88A8A25D3F}"/>
              </a:ext>
            </a:extLst>
          </p:cNvPr>
          <p:cNvSpPr txBox="1"/>
          <p:nvPr/>
        </p:nvSpPr>
        <p:spPr>
          <a:xfrm>
            <a:off x="1544489" y="3720072"/>
            <a:ext cx="984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nón</a:t>
            </a:r>
          </a:p>
        </p:txBody>
      </p:sp>
      <p:pic>
        <p:nvPicPr>
          <p:cNvPr id="81" name="Picture 80">
            <a:extLst>
              <a:ext uri="{FF2B5EF4-FFF2-40B4-BE49-F238E27FC236}">
                <a16:creationId xmlns:a16="http://schemas.microsoft.com/office/drawing/2014/main" id="{7AB058E9-DA58-4D4B-B812-7D275EB8A8AB}"/>
              </a:ext>
            </a:extLst>
          </p:cNvPr>
          <p:cNvPicPr>
            <a:picLocks noChangeAspect="1"/>
          </p:cNvPicPr>
          <p:nvPr/>
        </p:nvPicPr>
        <p:blipFill>
          <a:blip r:embed="rId3"/>
          <a:stretch>
            <a:fillRect/>
          </a:stretch>
        </p:blipFill>
        <p:spPr>
          <a:xfrm>
            <a:off x="1157626" y="1789505"/>
            <a:ext cx="9958049" cy="1925986"/>
          </a:xfrm>
          <a:prstGeom prst="roundRect">
            <a:avLst>
              <a:gd name="adj" fmla="val 31819"/>
            </a:avLst>
          </a:prstGeom>
        </p:spPr>
      </p:pic>
      <p:sp>
        <p:nvSpPr>
          <p:cNvPr id="82" name="TextBox 81">
            <a:extLst>
              <a:ext uri="{FF2B5EF4-FFF2-40B4-BE49-F238E27FC236}">
                <a16:creationId xmlns:a16="http://schemas.microsoft.com/office/drawing/2014/main" id="{16178114-02D2-4FCC-897B-6A898B8B5FF2}"/>
              </a:ext>
            </a:extLst>
          </p:cNvPr>
          <p:cNvSpPr txBox="1"/>
          <p:nvPr/>
        </p:nvSpPr>
        <p:spPr>
          <a:xfrm>
            <a:off x="2952559" y="3737795"/>
            <a:ext cx="1236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 dù</a:t>
            </a:r>
          </a:p>
        </p:txBody>
      </p:sp>
      <p:sp>
        <p:nvSpPr>
          <p:cNvPr id="83" name="TextBox 82">
            <a:extLst>
              <a:ext uri="{FF2B5EF4-FFF2-40B4-BE49-F238E27FC236}">
                <a16:creationId xmlns:a16="http://schemas.microsoft.com/office/drawing/2014/main" id="{8C96EF2C-F92E-4C8B-A84A-4DEB891DC74A}"/>
              </a:ext>
            </a:extLst>
          </p:cNvPr>
          <p:cNvSpPr txBox="1"/>
          <p:nvPr/>
        </p:nvSpPr>
        <p:spPr>
          <a:xfrm>
            <a:off x="4884505" y="3694088"/>
            <a:ext cx="13353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mũ, khăn</a:t>
            </a:r>
          </a:p>
        </p:txBody>
      </p:sp>
      <p:sp>
        <p:nvSpPr>
          <p:cNvPr id="84" name="TextBox 83">
            <a:extLst>
              <a:ext uri="{FF2B5EF4-FFF2-40B4-BE49-F238E27FC236}">
                <a16:creationId xmlns:a16="http://schemas.microsoft.com/office/drawing/2014/main" id="{574A0896-22EF-4AD8-AD69-3C24FCB4A9B8}"/>
              </a:ext>
            </a:extLst>
          </p:cNvPr>
          <p:cNvSpPr txBox="1"/>
          <p:nvPr/>
        </p:nvSpPr>
        <p:spPr>
          <a:xfrm>
            <a:off x="6301060" y="3622169"/>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áo mưa</a:t>
            </a:r>
          </a:p>
        </p:txBody>
      </p:sp>
      <p:sp>
        <p:nvSpPr>
          <p:cNvPr id="85" name="TextBox 84">
            <a:extLst>
              <a:ext uri="{FF2B5EF4-FFF2-40B4-BE49-F238E27FC236}">
                <a16:creationId xmlns:a16="http://schemas.microsoft.com/office/drawing/2014/main" id="{37616DFF-30EB-4C61-B59C-CFCD9007114E}"/>
              </a:ext>
            </a:extLst>
          </p:cNvPr>
          <p:cNvSpPr txBox="1"/>
          <p:nvPr/>
        </p:nvSpPr>
        <p:spPr>
          <a:xfrm>
            <a:off x="7919721" y="3643021"/>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điện</a:t>
            </a:r>
          </a:p>
        </p:txBody>
      </p:sp>
      <p:sp>
        <p:nvSpPr>
          <p:cNvPr id="86" name="TextBox 85">
            <a:extLst>
              <a:ext uri="{FF2B5EF4-FFF2-40B4-BE49-F238E27FC236}">
                <a16:creationId xmlns:a16="http://schemas.microsoft.com/office/drawing/2014/main" id="{9C5F5875-1C3C-4993-9B90-983525618920}"/>
              </a:ext>
            </a:extLst>
          </p:cNvPr>
          <p:cNvSpPr txBox="1"/>
          <p:nvPr/>
        </p:nvSpPr>
        <p:spPr>
          <a:xfrm>
            <a:off x="9669791" y="3591318"/>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giấy</a:t>
            </a:r>
          </a:p>
        </p:txBody>
      </p:sp>
    </p:spTree>
    <p:extLst>
      <p:ext uri="{BB962C8B-B14F-4D97-AF65-F5344CB8AC3E}">
        <p14:creationId xmlns:p14="http://schemas.microsoft.com/office/powerpoint/2010/main" val="2219989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ppt_x"/>
                                          </p:val>
                                        </p:tav>
                                        <p:tav tm="100000">
                                          <p:val>
                                            <p:strVal val="#ppt_x"/>
                                          </p:val>
                                        </p:tav>
                                      </p:tavLst>
                                    </p:anim>
                                    <p:anim calcmode="lin" valueType="num">
                                      <p:cBhvr additive="base">
                                        <p:cTn id="2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fill="hold"/>
                                        <p:tgtEl>
                                          <p:spTgt spid="83"/>
                                        </p:tgtEl>
                                        <p:attrNameLst>
                                          <p:attrName>ppt_x</p:attrName>
                                        </p:attrNameLst>
                                      </p:cBhvr>
                                      <p:tavLst>
                                        <p:tav tm="0">
                                          <p:val>
                                            <p:strVal val="#ppt_x"/>
                                          </p:val>
                                        </p:tav>
                                        <p:tav tm="100000">
                                          <p:val>
                                            <p:strVal val="#ppt_x"/>
                                          </p:val>
                                        </p:tav>
                                      </p:tavLst>
                                    </p:anim>
                                    <p:anim calcmode="lin" valueType="num">
                                      <p:cBhvr additive="base">
                                        <p:cTn id="3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additive="base">
                                        <p:cTn id="37" dur="500" fill="hold"/>
                                        <p:tgtEl>
                                          <p:spTgt spid="84"/>
                                        </p:tgtEl>
                                        <p:attrNameLst>
                                          <p:attrName>ppt_x</p:attrName>
                                        </p:attrNameLst>
                                      </p:cBhvr>
                                      <p:tavLst>
                                        <p:tav tm="0">
                                          <p:val>
                                            <p:strVal val="#ppt_x"/>
                                          </p:val>
                                        </p:tav>
                                        <p:tav tm="100000">
                                          <p:val>
                                            <p:strVal val="#ppt_x"/>
                                          </p:val>
                                        </p:tav>
                                      </p:tavLst>
                                    </p:anim>
                                    <p:anim calcmode="lin" valueType="num">
                                      <p:cBhvr additive="base">
                                        <p:cTn id="3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 calcmode="lin" valueType="num">
                                      <p:cBhvr additive="base">
                                        <p:cTn id="49" dur="500" fill="hold"/>
                                        <p:tgtEl>
                                          <p:spTgt spid="86"/>
                                        </p:tgtEl>
                                        <p:attrNameLst>
                                          <p:attrName>ppt_x</p:attrName>
                                        </p:attrNameLst>
                                      </p:cBhvr>
                                      <p:tavLst>
                                        <p:tav tm="0">
                                          <p:val>
                                            <p:strVal val="#ppt_x"/>
                                          </p:val>
                                        </p:tav>
                                        <p:tav tm="100000">
                                          <p:val>
                                            <p:strVal val="#ppt_x"/>
                                          </p:val>
                                        </p:tav>
                                      </p:tavLst>
                                    </p:anim>
                                    <p:anim calcmode="lin" valueType="num">
                                      <p:cBhvr additive="base">
                                        <p:cTn id="5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2" grpId="0"/>
      <p:bldP spid="83" grpId="0"/>
      <p:bldP spid="84" grpId="0"/>
      <p:bldP spid="85" grpId="0"/>
      <p:bldP spid="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Arial"/>
                <a:cs typeface="+mn-cs"/>
              </a:rPr>
              <a:t>Luật</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1" i="0" u="sng" strike="noStrike" kern="1200" cap="none" spc="0" normalizeH="0" baseline="0" noProof="0" dirty="0" err="1">
                <a:ln>
                  <a:noFill/>
                </a:ln>
                <a:solidFill>
                  <a:prstClr val="black"/>
                </a:solidFill>
                <a:effectLst/>
                <a:uLnTx/>
                <a:uFillTx/>
                <a:latin typeface="Arial"/>
                <a:cs typeface="+mn-cs"/>
              </a:rPr>
              <a:t>chơi</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Chọn</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chơi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mỗi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5 </a:t>
            </a:r>
            <a:r>
              <a:rPr kumimoji="0" lang="en-US" sz="2800" b="0" i="0" u="none" strike="noStrike" kern="1200" cap="none" spc="0" normalizeH="0" baseline="0" noProof="0" dirty="0" err="1">
                <a:ln>
                  <a:noFill/>
                </a:ln>
                <a:solidFill>
                  <a:prstClr val="black"/>
                </a:solidFill>
                <a:effectLst/>
                <a:uLnTx/>
                <a:uFillTx/>
                <a:latin typeface="Arial"/>
                <a:cs typeface="+mn-cs"/>
              </a:rPr>
              <a:t>thành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viên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nhiệm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vụ</a:t>
            </a:r>
            <a:r>
              <a:rPr kumimoji="0" lang="en-US" sz="2800" b="0" i="0" u="none" strike="noStrike" kern="1200" cap="none" spc="0" normalizeH="0" baseline="0" noProof="0" dirty="0">
                <a:ln>
                  <a:noFill/>
                </a:ln>
                <a:solidFill>
                  <a:prstClr val="black"/>
                </a:solidFill>
                <a:effectLst/>
                <a:uLnTx/>
                <a:uFillTx/>
                <a:latin typeface="Arial"/>
                <a:cs typeface="+mn-cs"/>
              </a:rPr>
              <a:t> </a:t>
            </a:r>
            <a:r>
              <a:rPr lang="en-US" sz="2800" dirty="0" err="1">
                <a:solidFill>
                  <a:prstClr val="black"/>
                </a:solidFill>
                <a:latin typeface="Arial"/>
              </a:rPr>
              <a:t>thảo</a:t>
            </a:r>
            <a:r>
              <a:rPr lang="en-US" sz="2800" dirty="0">
                <a:solidFill>
                  <a:prstClr val="black"/>
                </a:solidFill>
                <a:latin typeface="Arial"/>
              </a:rPr>
              <a:t> </a:t>
            </a:r>
            <a:r>
              <a:rPr lang="en-US" sz="2800" dirty="0" err="1">
                <a:solidFill>
                  <a:prstClr val="black"/>
                </a:solidFill>
                <a:latin typeface="Arial"/>
              </a:rPr>
              <a:t>luận</a:t>
            </a:r>
            <a:r>
              <a:rPr lang="en-US" sz="2800" dirty="0">
                <a:solidFill>
                  <a:prstClr val="black"/>
                </a:solidFill>
                <a:latin typeface="Arial"/>
              </a:rPr>
              <a:t> </a:t>
            </a:r>
            <a:r>
              <a:rPr lang="en-US" sz="2800" dirty="0" err="1">
                <a:solidFill>
                  <a:prstClr val="black"/>
                </a:solidFill>
                <a:latin typeface="Arial"/>
              </a:rPr>
              <a:t>và</a:t>
            </a:r>
            <a:r>
              <a:rPr lang="en-US" sz="2800" dirty="0">
                <a:solidFill>
                  <a:prstClr val="black"/>
                </a:solidFill>
                <a:latin typeface="Arial"/>
              </a:rPr>
              <a:t> </a:t>
            </a:r>
            <a:r>
              <a:rPr lang="en-US" sz="2800" dirty="0" err="1">
                <a:solidFill>
                  <a:prstClr val="black"/>
                </a:solidFill>
                <a:latin typeface="Arial"/>
              </a:rPr>
              <a:t>viết</a:t>
            </a:r>
            <a:r>
              <a:rPr lang="en-US" sz="2800" dirty="0">
                <a:solidFill>
                  <a:prstClr val="black"/>
                </a:solidFill>
                <a:latin typeface="Arial"/>
              </a:rPr>
              <a:t> </a:t>
            </a:r>
            <a:r>
              <a:rPr lang="en-US" sz="2800" dirty="0" err="1">
                <a:solidFill>
                  <a:prstClr val="black"/>
                </a:solidFill>
                <a:latin typeface="Arial"/>
              </a:rPr>
              <a:t>lên</a:t>
            </a:r>
            <a:r>
              <a:rPr lang="en-US" sz="2800" dirty="0">
                <a:solidFill>
                  <a:prstClr val="black"/>
                </a:solidFill>
                <a:latin typeface="Arial"/>
              </a:rPr>
              <a:t> </a:t>
            </a:r>
            <a:r>
              <a:rPr lang="en-US" sz="2800" dirty="0" err="1">
                <a:solidFill>
                  <a:prstClr val="black"/>
                </a:solidFill>
                <a:latin typeface="Arial"/>
              </a:rPr>
              <a:t>bảng</a:t>
            </a:r>
            <a:r>
              <a:rPr lang="en-US" sz="2800" dirty="0">
                <a:solidFill>
                  <a:prstClr val="black"/>
                </a:solidFill>
                <a:latin typeface="Arial"/>
              </a:rPr>
              <a:t> </a:t>
            </a:r>
            <a:r>
              <a:rPr lang="en-US" sz="2800" dirty="0" err="1">
                <a:solidFill>
                  <a:prstClr val="black"/>
                </a:solidFill>
                <a:latin typeface="Arial"/>
              </a:rPr>
              <a:t>đặc</a:t>
            </a:r>
            <a:r>
              <a:rPr lang="en-US" sz="2800" dirty="0">
                <a:solidFill>
                  <a:prstClr val="black"/>
                </a:solidFill>
                <a:latin typeface="Arial"/>
              </a:rPr>
              <a:t> </a:t>
            </a:r>
            <a:r>
              <a:rPr lang="en-US" sz="2800" dirty="0" err="1">
                <a:solidFill>
                  <a:prstClr val="black"/>
                </a:solidFill>
                <a:latin typeface="Arial"/>
              </a:rPr>
              <a:t>điểm</a:t>
            </a:r>
            <a:r>
              <a:rPr lang="en-US" sz="2800" dirty="0">
                <a:solidFill>
                  <a:prstClr val="black"/>
                </a:solidFill>
                <a:latin typeface="Arial"/>
              </a:rPr>
              <a:t> </a:t>
            </a:r>
            <a:r>
              <a:rPr lang="en-US" sz="2800" dirty="0" err="1">
                <a:solidFill>
                  <a:prstClr val="black"/>
                </a:solidFill>
                <a:latin typeface="Arial"/>
              </a:rPr>
              <a:t>và</a:t>
            </a:r>
            <a:r>
              <a:rPr lang="en-US" sz="2800" dirty="0">
                <a:solidFill>
                  <a:prstClr val="black"/>
                </a:solidFill>
                <a:latin typeface="Arial"/>
              </a:rPr>
              <a:t> </a:t>
            </a:r>
            <a:r>
              <a:rPr lang="en-US" sz="2800" dirty="0" err="1">
                <a:solidFill>
                  <a:prstClr val="black"/>
                </a:solidFill>
                <a:latin typeface="Arial"/>
              </a:rPr>
              <a:t>công</a:t>
            </a:r>
            <a:r>
              <a:rPr lang="en-US" sz="2800" dirty="0">
                <a:solidFill>
                  <a:prstClr val="black"/>
                </a:solidFill>
                <a:latin typeface="Arial"/>
              </a:rPr>
              <a:t> </a:t>
            </a:r>
            <a:r>
              <a:rPr lang="en-US" sz="2800" dirty="0" err="1">
                <a:solidFill>
                  <a:prstClr val="black"/>
                </a:solidFill>
                <a:latin typeface="Arial"/>
              </a:rPr>
              <a:t>dụng</a:t>
            </a:r>
            <a:r>
              <a:rPr lang="en-US" sz="2800" dirty="0">
                <a:solidFill>
                  <a:prstClr val="black"/>
                </a:solidFill>
                <a:latin typeface="Arial"/>
              </a:rPr>
              <a:t> </a:t>
            </a:r>
            <a:r>
              <a:rPr lang="en-US" sz="2800" dirty="0" err="1">
                <a:solidFill>
                  <a:prstClr val="black"/>
                </a:solidFill>
                <a:latin typeface="Arial"/>
              </a:rPr>
              <a:t>của</a:t>
            </a:r>
            <a:r>
              <a:rPr lang="en-US" sz="2800" dirty="0">
                <a:solidFill>
                  <a:prstClr val="black"/>
                </a:solidFill>
                <a:latin typeface="Arial"/>
              </a:rPr>
              <a:t> </a:t>
            </a:r>
            <a:r>
              <a:rPr lang="en-US" sz="2800" dirty="0" err="1">
                <a:solidFill>
                  <a:prstClr val="black"/>
                </a:solidFill>
                <a:latin typeface="Arial"/>
              </a:rPr>
              <a:t>đồ</a:t>
            </a:r>
            <a:r>
              <a:rPr lang="en-US" sz="2800" dirty="0">
                <a:solidFill>
                  <a:prstClr val="black"/>
                </a:solidFill>
                <a:latin typeface="Arial"/>
              </a:rPr>
              <a:t> </a:t>
            </a:r>
            <a:r>
              <a:rPr lang="en-US" sz="2800" dirty="0" err="1">
                <a:solidFill>
                  <a:prstClr val="black"/>
                </a:solidFill>
                <a:latin typeface="Arial"/>
              </a:rPr>
              <a:t>vật</a:t>
            </a:r>
            <a:r>
              <a:rPr lang="en-US" sz="2800" dirty="0">
                <a:solidFill>
                  <a:prstClr val="black"/>
                </a:solidFill>
                <a:latin typeface="Arial"/>
              </a:rPr>
              <a:t> ở </a:t>
            </a:r>
            <a:r>
              <a:rPr lang="en-US" sz="2800" dirty="0" err="1">
                <a:solidFill>
                  <a:prstClr val="black"/>
                </a:solidFill>
                <a:latin typeface="Arial"/>
              </a:rPr>
              <a:t>bài</a:t>
            </a:r>
            <a:r>
              <a:rPr lang="en-US" sz="2800" dirty="0">
                <a:solidFill>
                  <a:prstClr val="black"/>
                </a:solidFill>
                <a:latin typeface="Arial"/>
              </a:rPr>
              <a:t> </a:t>
            </a:r>
            <a:r>
              <a:rPr lang="en-US" sz="2800" dirty="0" err="1">
                <a:solidFill>
                  <a:prstClr val="black"/>
                </a:solidFill>
                <a:latin typeface="Arial"/>
              </a:rPr>
              <a:t>trước</a:t>
            </a:r>
            <a:r>
              <a:rPr kumimoji="0" lang="en-US" sz="2800" b="0" i="0" u="none" strike="noStrike" kern="1200" cap="none" spc="0" normalizeH="0" baseline="0" noProof="0" dirty="0">
                <a:ln>
                  <a:noFill/>
                </a:ln>
                <a:solidFill>
                  <a:prstClr val="black"/>
                </a:solidFill>
                <a:effectLst/>
                <a:uLnTx/>
                <a:uFillTx/>
                <a:latin typeface="Arial"/>
                <a:cs typeface="+mn-cs"/>
              </a:rPr>
              <a:t>. Sau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lần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lượt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nhanh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bảng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Hết</a:t>
            </a:r>
            <a:r>
              <a:rPr kumimoji="0" lang="en-US" sz="2800" b="0" i="0" u="none" strike="noStrike" kern="1200" cap="none" spc="0" normalizeH="0" baseline="0" noProof="0" dirty="0">
                <a:ln>
                  <a:noFill/>
                </a:ln>
                <a:solidFill>
                  <a:prstClr val="black"/>
                </a:solidFill>
                <a:effectLst/>
                <a:uLnTx/>
                <a:uFillTx/>
                <a:latin typeface="Arial"/>
                <a:cs typeface="+mn-cs"/>
              </a:rPr>
              <a:t> 3’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được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nhiều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câu</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đúng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là</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chiến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thắng</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git 180">
            <a:extLst>
              <a:ext uri="{FF2B5EF4-FFF2-40B4-BE49-F238E27FC236}">
                <a16:creationId xmlns:a16="http://schemas.microsoft.com/office/drawing/2014/main" id="{771CEBE2-764D-4567-AFAC-0D711E7BB822}"/>
              </a:ext>
            </a:extLst>
          </p:cNvPr>
          <p:cNvPicPr>
            <a:picLocks noChangeAspect="1"/>
          </p:cNvPicPr>
          <p:nvPr/>
        </p:nvPicPr>
        <p:blipFill>
          <a:blip r:embed="rId4"/>
          <a:stretch>
            <a:fillRect/>
          </a:stretch>
        </p:blipFill>
        <p:spPr>
          <a:xfrm>
            <a:off x="761999" y="1801766"/>
            <a:ext cx="2228295" cy="1224187"/>
          </a:xfrm>
          <a:prstGeom prst="rect">
            <a:avLst/>
          </a:prstGeom>
          <a:noFill/>
          <a:ln w="9525">
            <a:noFill/>
          </a:ln>
        </p:spPr>
      </p:pic>
      <p:pic>
        <p:nvPicPr>
          <p:cNvPr id="19" name="流行童趣游戏活动欢快背景音乐">
            <a:hlinkClick r:id="" action="ppaction://media"/>
            <a:extLst>
              <a:ext uri="{FF2B5EF4-FFF2-40B4-BE49-F238E27FC236}">
                <a16:creationId xmlns:a16="http://schemas.microsoft.com/office/drawing/2014/main" id="{1C51A679-4256-4C44-8F1B-1384C8DF4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56" y="1472813"/>
            <a:ext cx="487363" cy="487363"/>
          </a:xfrm>
          <a:prstGeom prst="rect">
            <a:avLst/>
          </a:prstGeom>
        </p:spPr>
      </p:pic>
      <p:sp>
        <p:nvSpPr>
          <p:cNvPr id="20" name="TextBox 19">
            <a:extLst>
              <a:ext uri="{FF2B5EF4-FFF2-40B4-BE49-F238E27FC236}">
                <a16:creationId xmlns:a16="http://schemas.microsoft.com/office/drawing/2014/main" id="{C0A13210-3082-4B03-8A78-3FA3B62559B1}"/>
              </a:ext>
            </a:extLst>
          </p:cNvPr>
          <p:cNvSpPr txBox="1"/>
          <p:nvPr/>
        </p:nvSpPr>
        <p:spPr>
          <a:xfrm>
            <a:off x="3048740" y="4826779"/>
            <a:ext cx="6094520" cy="1077218"/>
          </a:xfrm>
          <a:prstGeom prst="rect">
            <a:avLst/>
          </a:prstGeom>
          <a:noFill/>
        </p:spPr>
        <p:txBody>
          <a:bodyPr wrap="square">
            <a:spAutoFit/>
          </a:bodyPr>
          <a:lstStyle/>
          <a:p>
            <a:pPr algn="ctr"/>
            <a:r>
              <a:rPr lang="en-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en-VN" sz="3200" dirty="0">
                <a:latin typeface="Arial-Rounded" panose="020B0500000000000000" pitchFamily="34" charset="0"/>
                <a:ea typeface="Arial-Rounded" panose="020B0500000000000000" pitchFamily="34" charset="0"/>
                <a:cs typeface="Arial-Rounded" panose="020B0500000000000000" pitchFamily="34" charset="0"/>
              </a:rPr>
              <a:t>Nón có hình chóp, được dùng để che nắng, che mưa</a:t>
            </a:r>
          </a:p>
        </p:txBody>
      </p:sp>
      <p:pic>
        <p:nvPicPr>
          <p:cNvPr id="21" name="Picture 20">
            <a:extLst>
              <a:ext uri="{FF2B5EF4-FFF2-40B4-BE49-F238E27FC236}">
                <a16:creationId xmlns:a16="http://schemas.microsoft.com/office/drawing/2014/main" id="{BA20C90C-5841-40C6-AB86-CF9D40C1F2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249" y="954003"/>
            <a:ext cx="4876800" cy="3619500"/>
          </a:xfrm>
          <a:prstGeom prst="rect">
            <a:avLst/>
          </a:prstGeom>
        </p:spPr>
      </p:pic>
    </p:spTree>
    <p:extLst>
      <p:ext uri="{BB962C8B-B14F-4D97-AF65-F5344CB8AC3E}">
        <p14:creationId xmlns:p14="http://schemas.microsoft.com/office/powerpoint/2010/main" val="333568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 presetClass="mediacall" presetSubtype="0" fill="hold" nodeType="withEffect">
                                  <p:stCondLst>
                                    <p:cond delay="0"/>
                                  </p:stCondLst>
                                  <p:childTnLst>
                                    <p:cmd type="call" cmd="playFrom(0.0)">
                                      <p:cBhvr>
                                        <p:cTn id="9" dur="12972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0250" y="266700"/>
            <a:ext cx="7077075" cy="3833623"/>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248025" y="1610355"/>
            <a:ext cx="4933950" cy="1384995"/>
          </a:xfrm>
          <a:prstGeom prst="rect">
            <a:avLst/>
          </a:prstGeom>
          <a:noFill/>
        </p:spPr>
        <p:txBody>
          <a:bodyPr wrap="square" rtlCol="0">
            <a:spAutoFit/>
          </a:bodyPr>
          <a:lstStyle/>
          <a:p>
            <a:pPr lvl="0" algn="ctr"/>
            <a:r>
              <a:rPr lang="fr-FR" sz="2800" b="1" dirty="0" err="1">
                <a:latin typeface="Arial-Rounded" panose="020B0500000000000000" pitchFamily="34" charset="0"/>
                <a:ea typeface="Arial-Rounded" panose="020B0500000000000000" pitchFamily="34" charset="0"/>
                <a:cs typeface="Arial-Rounded" panose="020B0500000000000000" pitchFamily="34" charset="0"/>
              </a:rPr>
              <a:t>Ngoài</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đồ</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nhắc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trong</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bài</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em</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hãy</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kể</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tên</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một</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số</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đồ</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khác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mà</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em</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biết</a:t>
            </a:r>
            <a:endParaRPr kumimoji="0" lang="zh-CN" altLang="en-US" sz="2800" b="1" i="0" u="none" strike="noStrike" kern="1200" cap="none" spc="0" normalizeH="0" baseline="0" noProof="0" dirty="0">
              <a:ln>
                <a:noFill/>
              </a:ln>
              <a:solidFill>
                <a:srgbClr val="2D1B61">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468</Words>
  <Application>Microsoft Office PowerPoint</Application>
  <PresentationFormat>Widescreen</PresentationFormat>
  <Paragraphs>92</Paragraphs>
  <Slides>17</Slides>
  <Notes>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DengXian</vt:lpstr>
      <vt:lpstr>inpin heiti</vt:lpstr>
      <vt:lpstr>#9Slide07 HoneyCream</vt:lpstr>
      <vt:lpstr>Arial</vt:lpstr>
      <vt:lpstr>Arial-Rounded</vt:lpstr>
      <vt:lpstr>Calibri</vt:lpstr>
      <vt:lpstr>SVN-Newton</vt:lpstr>
      <vt:lpstr>SVN-Ready</vt:lpstr>
      <vt:lpstr>Tahoma</vt:lpstr>
      <vt:lpstr>Times New Roman</vt:lpstr>
      <vt:lpstr>2_Office 主题</vt:lpstr>
      <vt:lpstr>Cute Instagram Business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23</cp:revision>
  <dcterms:created xsi:type="dcterms:W3CDTF">2021-07-31T11:47:55Z</dcterms:created>
  <dcterms:modified xsi:type="dcterms:W3CDTF">2024-11-30T13:45:33Z</dcterms:modified>
</cp:coreProperties>
</file>