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75" r:id="rId5"/>
    <p:sldId id="276" r:id="rId6"/>
    <p:sldId id="277" r:id="rId7"/>
    <p:sldId id="278" r:id="rId8"/>
  </p:sldIdLst>
  <p:sldSz cx="18288000" cy="10287000"/>
  <p:notesSz cx="6858000" cy="9144000"/>
  <p:embeddedFontLst>
    <p:embeddedFont>
      <p:font typeface="UTM Avo" panose="02040603050506020204" pitchFamily="18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35D"/>
    <a:srgbClr val="1CB3E5"/>
    <a:srgbClr val="C9D53C"/>
    <a:srgbClr val="F78406"/>
    <a:srgbClr val="FB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5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DCF74-5E98-4D36-97FD-0972BDFC948F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52996-9A9C-48BF-8E98-AC8B10E379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98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Nhẫn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tênđén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D8249-EB71-4323-A21D-99F2F3ADB1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0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4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D8249-EB71-4323-A21D-99F2F3ADB1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49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05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02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9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7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66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61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2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90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8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E62969E-A0FF-4F85-9599-00ACD94586F6}"/>
              </a:ext>
            </a:extLst>
          </p:cNvPr>
          <p:cNvSpPr txBox="1"/>
          <p:nvPr userDrawn="1"/>
        </p:nvSpPr>
        <p:spPr>
          <a:xfrm>
            <a:off x="2135982" y="13738089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68856E-5F4F-F456-1E0C-7B78064C452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FD32DB-7B69-6C40-488B-B16C3521B5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0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65D3A80-A106-273A-2BB6-9D95F08AE45E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3586F-247F-6229-1A44-A404D7B846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6E58A-DD7A-8677-7194-42BB1D8F5F4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0.png"/><Relationship Id="rId3" Type="http://schemas.openxmlformats.org/officeDocument/2006/relationships/image" Target="../media/image26.jpeg"/><Relationship Id="rId21" Type="http://schemas.openxmlformats.org/officeDocument/2006/relationships/image" Target="../media/image42.sv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24" Type="http://schemas.openxmlformats.org/officeDocument/2006/relationships/image" Target="../media/image44.sv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10" Type="http://schemas.openxmlformats.org/officeDocument/2006/relationships/image" Target="../media/image33.png"/><Relationship Id="rId19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3.xml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41.png"/><Relationship Id="rId5" Type="http://schemas.openxmlformats.org/officeDocument/2006/relationships/image" Target="../media/image28.png"/><Relationship Id="rId15" Type="http://schemas.openxmlformats.org/officeDocument/2006/relationships/image" Target="../media/image49.svg"/><Relationship Id="rId10" Type="http://schemas.openxmlformats.org/officeDocument/2006/relationships/image" Target="../media/image47.png"/><Relationship Id="rId4" Type="http://schemas.openxmlformats.org/officeDocument/2006/relationships/image" Target="../media/image27.png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12" Type="http://schemas.openxmlformats.org/officeDocument/2006/relationships/image" Target="../media/image49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48.png"/><Relationship Id="rId5" Type="http://schemas.openxmlformats.org/officeDocument/2006/relationships/image" Target="../media/image29.svg"/><Relationship Id="rId15" Type="http://schemas.openxmlformats.org/officeDocument/2006/relationships/image" Target="../media/image52.svg"/><Relationship Id="rId10" Type="http://schemas.openxmlformats.org/officeDocument/2006/relationships/slide" Target="slide3.xml"/><Relationship Id="rId4" Type="http://schemas.openxmlformats.org/officeDocument/2006/relationships/image" Target="../media/image28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3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12" Type="http://schemas.openxmlformats.org/officeDocument/2006/relationships/image" Target="../media/image49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48.png"/><Relationship Id="rId5" Type="http://schemas.openxmlformats.org/officeDocument/2006/relationships/image" Target="../media/image29.svg"/><Relationship Id="rId10" Type="http://schemas.openxmlformats.org/officeDocument/2006/relationships/slide" Target="slide3.xml"/><Relationship Id="rId4" Type="http://schemas.openxmlformats.org/officeDocument/2006/relationships/image" Target="../media/image28.png"/><Relationship Id="rId9" Type="http://schemas.openxmlformats.org/officeDocument/2006/relationships/image" Target="../media/image47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3149245" flipH="1">
            <a:off x="2966947" y="-2840512"/>
            <a:ext cx="12354105" cy="14696333"/>
          </a:xfrm>
          <a:custGeom>
            <a:avLst/>
            <a:gdLst/>
            <a:ahLst/>
            <a:cxnLst/>
            <a:rect l="l" t="t" r="r" b="b"/>
            <a:pathLst>
              <a:path w="12354105" h="14696333">
                <a:moveTo>
                  <a:pt x="12354106" y="0"/>
                </a:moveTo>
                <a:lnTo>
                  <a:pt x="0" y="0"/>
                </a:lnTo>
                <a:lnTo>
                  <a:pt x="0" y="14696333"/>
                </a:lnTo>
                <a:lnTo>
                  <a:pt x="12354106" y="14696333"/>
                </a:lnTo>
                <a:lnTo>
                  <a:pt x="123541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326251" y="392855"/>
            <a:ext cx="6918007" cy="8229600"/>
          </a:xfrm>
          <a:custGeom>
            <a:avLst/>
            <a:gdLst/>
            <a:ahLst/>
            <a:cxnLst/>
            <a:rect l="l" t="t" r="r" b="b"/>
            <a:pathLst>
              <a:path w="6918007" h="8229600">
                <a:moveTo>
                  <a:pt x="0" y="0"/>
                </a:moveTo>
                <a:lnTo>
                  <a:pt x="6918008" y="0"/>
                </a:lnTo>
                <a:lnTo>
                  <a:pt x="69180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726549" y="6481734"/>
            <a:ext cx="19741098" cy="4953674"/>
          </a:xfrm>
          <a:custGeom>
            <a:avLst/>
            <a:gdLst/>
            <a:ahLst/>
            <a:cxnLst/>
            <a:rect l="l" t="t" r="r" b="b"/>
            <a:pathLst>
              <a:path w="19741098" h="4953674">
                <a:moveTo>
                  <a:pt x="0" y="0"/>
                </a:moveTo>
                <a:lnTo>
                  <a:pt x="19741098" y="0"/>
                </a:lnTo>
                <a:lnTo>
                  <a:pt x="19741098" y="4953674"/>
                </a:lnTo>
                <a:lnTo>
                  <a:pt x="0" y="4953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561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559948" y="3913591"/>
            <a:ext cx="2783097" cy="3437122"/>
          </a:xfrm>
          <a:custGeom>
            <a:avLst/>
            <a:gdLst/>
            <a:ahLst/>
            <a:cxnLst/>
            <a:rect l="l" t="t" r="r" b="b"/>
            <a:pathLst>
              <a:path w="2884406" h="4373017">
                <a:moveTo>
                  <a:pt x="0" y="0"/>
                </a:moveTo>
                <a:lnTo>
                  <a:pt x="2884407" y="0"/>
                </a:lnTo>
                <a:lnTo>
                  <a:pt x="2884407" y="4373017"/>
                </a:lnTo>
                <a:lnTo>
                  <a:pt x="0" y="43730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8724940" y="7353030"/>
            <a:ext cx="1544578" cy="1707268"/>
          </a:xfrm>
          <a:custGeom>
            <a:avLst/>
            <a:gdLst/>
            <a:ahLst/>
            <a:cxnLst/>
            <a:rect l="l" t="t" r="r" b="b"/>
            <a:pathLst>
              <a:path w="1544578" h="1707268">
                <a:moveTo>
                  <a:pt x="0" y="0"/>
                </a:moveTo>
                <a:lnTo>
                  <a:pt x="1544578" y="0"/>
                </a:lnTo>
                <a:lnTo>
                  <a:pt x="1544578" y="1707269"/>
                </a:lnTo>
                <a:lnTo>
                  <a:pt x="0" y="1707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545743" y="7686590"/>
            <a:ext cx="1259857" cy="1263200"/>
          </a:xfrm>
          <a:custGeom>
            <a:avLst/>
            <a:gdLst/>
            <a:ahLst/>
            <a:cxnLst/>
            <a:rect l="l" t="t" r="r" b="b"/>
            <a:pathLst>
              <a:path w="1259857" h="1263200">
                <a:moveTo>
                  <a:pt x="0" y="0"/>
                </a:moveTo>
                <a:lnTo>
                  <a:pt x="1259857" y="0"/>
                </a:lnTo>
                <a:lnTo>
                  <a:pt x="1259857" y="1263200"/>
                </a:lnTo>
                <a:lnTo>
                  <a:pt x="0" y="1263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5367758" y="5632152"/>
            <a:ext cx="2186818" cy="3284670"/>
          </a:xfrm>
          <a:custGeom>
            <a:avLst/>
            <a:gdLst/>
            <a:ahLst/>
            <a:cxnLst/>
            <a:rect l="l" t="t" r="r" b="b"/>
            <a:pathLst>
              <a:path w="5975977" h="5938627">
                <a:moveTo>
                  <a:pt x="0" y="0"/>
                </a:moveTo>
                <a:lnTo>
                  <a:pt x="5975977" y="0"/>
                </a:lnTo>
                <a:lnTo>
                  <a:pt x="5975977" y="5938628"/>
                </a:lnTo>
                <a:lnTo>
                  <a:pt x="0" y="5938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4553285" y="8412626"/>
            <a:ext cx="4162975" cy="2078752"/>
          </a:xfrm>
          <a:custGeom>
            <a:avLst/>
            <a:gdLst/>
            <a:ahLst/>
            <a:cxnLst/>
            <a:rect l="l" t="t" r="r" b="b"/>
            <a:pathLst>
              <a:path w="4162975" h="2078752">
                <a:moveTo>
                  <a:pt x="0" y="0"/>
                </a:moveTo>
                <a:lnTo>
                  <a:pt x="4162975" y="0"/>
                </a:lnTo>
                <a:lnTo>
                  <a:pt x="4162975" y="2078753"/>
                </a:lnTo>
                <a:lnTo>
                  <a:pt x="0" y="20787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-1686208" y="7439895"/>
            <a:ext cx="5580326" cy="5694210"/>
          </a:xfrm>
          <a:custGeom>
            <a:avLst/>
            <a:gdLst/>
            <a:ahLst/>
            <a:cxnLst/>
            <a:rect l="l" t="t" r="r" b="b"/>
            <a:pathLst>
              <a:path w="5580326" h="5694210">
                <a:moveTo>
                  <a:pt x="0" y="0"/>
                </a:moveTo>
                <a:lnTo>
                  <a:pt x="5580325" y="0"/>
                </a:lnTo>
                <a:lnTo>
                  <a:pt x="5580325" y="5694210"/>
                </a:lnTo>
                <a:lnTo>
                  <a:pt x="0" y="56942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flipH="1">
            <a:off x="-1030222" y="8622455"/>
            <a:ext cx="4162975" cy="2078752"/>
          </a:xfrm>
          <a:custGeom>
            <a:avLst/>
            <a:gdLst/>
            <a:ahLst/>
            <a:cxnLst/>
            <a:rect l="l" t="t" r="r" b="b"/>
            <a:pathLst>
              <a:path w="4162975" h="2078752">
                <a:moveTo>
                  <a:pt x="4162975" y="0"/>
                </a:moveTo>
                <a:lnTo>
                  <a:pt x="0" y="0"/>
                </a:lnTo>
                <a:lnTo>
                  <a:pt x="0" y="2078752"/>
                </a:lnTo>
                <a:lnTo>
                  <a:pt x="4162975" y="2078752"/>
                </a:lnTo>
                <a:lnTo>
                  <a:pt x="416297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994688" y="6477033"/>
            <a:ext cx="1070360" cy="1070360"/>
          </a:xfrm>
          <a:custGeom>
            <a:avLst/>
            <a:gdLst/>
            <a:ahLst/>
            <a:cxnLst/>
            <a:rect l="l" t="t" r="r" b="b"/>
            <a:pathLst>
              <a:path w="1070360" h="1070360">
                <a:moveTo>
                  <a:pt x="0" y="0"/>
                </a:moveTo>
                <a:lnTo>
                  <a:pt x="1070360" y="0"/>
                </a:lnTo>
                <a:lnTo>
                  <a:pt x="1070360" y="1070360"/>
                </a:lnTo>
                <a:lnTo>
                  <a:pt x="0" y="1070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3538864" y="6486260"/>
            <a:ext cx="1070360" cy="1070360"/>
          </a:xfrm>
          <a:custGeom>
            <a:avLst/>
            <a:gdLst/>
            <a:ahLst/>
            <a:cxnLst/>
            <a:rect l="l" t="t" r="r" b="b"/>
            <a:pathLst>
              <a:path w="1070360" h="1070360">
                <a:moveTo>
                  <a:pt x="0" y="0"/>
                </a:moveTo>
                <a:lnTo>
                  <a:pt x="1070361" y="0"/>
                </a:lnTo>
                <a:lnTo>
                  <a:pt x="1070361" y="1070360"/>
                </a:lnTo>
                <a:lnTo>
                  <a:pt x="0" y="1070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4964478" y="6449450"/>
            <a:ext cx="1070360" cy="1070360"/>
          </a:xfrm>
          <a:custGeom>
            <a:avLst/>
            <a:gdLst/>
            <a:ahLst/>
            <a:cxnLst/>
            <a:rect l="l" t="t" r="r" b="b"/>
            <a:pathLst>
              <a:path w="1070360" h="1070360">
                <a:moveTo>
                  <a:pt x="0" y="0"/>
                </a:moveTo>
                <a:lnTo>
                  <a:pt x="1070360" y="0"/>
                </a:lnTo>
                <a:lnTo>
                  <a:pt x="1070360" y="1070360"/>
                </a:lnTo>
                <a:lnTo>
                  <a:pt x="0" y="1070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6492529" y="6616230"/>
            <a:ext cx="1070360" cy="1070360"/>
          </a:xfrm>
          <a:custGeom>
            <a:avLst/>
            <a:gdLst/>
            <a:ahLst/>
            <a:cxnLst/>
            <a:rect l="l" t="t" r="r" b="b"/>
            <a:pathLst>
              <a:path w="1070360" h="1070360">
                <a:moveTo>
                  <a:pt x="0" y="0"/>
                </a:moveTo>
                <a:lnTo>
                  <a:pt x="1070361" y="0"/>
                </a:lnTo>
                <a:lnTo>
                  <a:pt x="1070361" y="1070360"/>
                </a:lnTo>
                <a:lnTo>
                  <a:pt x="0" y="1070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4506787" y="7342266"/>
            <a:ext cx="1070360" cy="1070360"/>
          </a:xfrm>
          <a:custGeom>
            <a:avLst/>
            <a:gdLst/>
            <a:ahLst/>
            <a:cxnLst/>
            <a:rect l="l" t="t" r="r" b="b"/>
            <a:pathLst>
              <a:path w="1070360" h="1070360">
                <a:moveTo>
                  <a:pt x="0" y="0"/>
                </a:moveTo>
                <a:lnTo>
                  <a:pt x="1070360" y="0"/>
                </a:lnTo>
                <a:lnTo>
                  <a:pt x="1070360" y="1070360"/>
                </a:lnTo>
                <a:lnTo>
                  <a:pt x="0" y="1070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5907744" y="7659614"/>
            <a:ext cx="1070360" cy="1070360"/>
          </a:xfrm>
          <a:custGeom>
            <a:avLst/>
            <a:gdLst/>
            <a:ahLst/>
            <a:cxnLst/>
            <a:rect l="l" t="t" r="r" b="b"/>
            <a:pathLst>
              <a:path w="1070360" h="1070360">
                <a:moveTo>
                  <a:pt x="0" y="0"/>
                </a:moveTo>
                <a:lnTo>
                  <a:pt x="1070361" y="0"/>
                </a:lnTo>
                <a:lnTo>
                  <a:pt x="1070361" y="1070361"/>
                </a:lnTo>
                <a:lnTo>
                  <a:pt x="0" y="10703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3894117" y="8381642"/>
            <a:ext cx="1070360" cy="1070360"/>
          </a:xfrm>
          <a:custGeom>
            <a:avLst/>
            <a:gdLst/>
            <a:ahLst/>
            <a:cxnLst/>
            <a:rect l="l" t="t" r="r" b="b"/>
            <a:pathLst>
              <a:path w="1070360" h="1070360">
                <a:moveTo>
                  <a:pt x="0" y="0"/>
                </a:moveTo>
                <a:lnTo>
                  <a:pt x="1070361" y="0"/>
                </a:lnTo>
                <a:lnTo>
                  <a:pt x="1070361" y="1070361"/>
                </a:lnTo>
                <a:lnTo>
                  <a:pt x="0" y="10703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3160201" y="7439895"/>
            <a:ext cx="1070360" cy="1070360"/>
          </a:xfrm>
          <a:custGeom>
            <a:avLst/>
            <a:gdLst/>
            <a:ahLst/>
            <a:cxnLst/>
            <a:rect l="l" t="t" r="r" b="b"/>
            <a:pathLst>
              <a:path w="1070360" h="1070360">
                <a:moveTo>
                  <a:pt x="0" y="0"/>
                </a:moveTo>
                <a:lnTo>
                  <a:pt x="1070361" y="0"/>
                </a:lnTo>
                <a:lnTo>
                  <a:pt x="1070361" y="1070360"/>
                </a:lnTo>
                <a:lnTo>
                  <a:pt x="0" y="1070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 rot="314978">
            <a:off x="1761991" y="1702520"/>
            <a:ext cx="2619677" cy="2855078"/>
          </a:xfrm>
          <a:custGeom>
            <a:avLst/>
            <a:gdLst/>
            <a:ahLst/>
            <a:cxnLst/>
            <a:rect l="l" t="t" r="r" b="b"/>
            <a:pathLst>
              <a:path w="1844311" h="1896464">
                <a:moveTo>
                  <a:pt x="0" y="0"/>
                </a:moveTo>
                <a:lnTo>
                  <a:pt x="1844311" y="0"/>
                </a:lnTo>
                <a:lnTo>
                  <a:pt x="1844311" y="1896464"/>
                </a:lnTo>
                <a:lnTo>
                  <a:pt x="0" y="18964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392254">
            <a:off x="2068082" y="374850"/>
            <a:ext cx="2311326" cy="1637764"/>
          </a:xfrm>
          <a:custGeom>
            <a:avLst/>
            <a:gdLst/>
            <a:ahLst/>
            <a:cxnLst/>
            <a:rect l="l" t="t" r="r" b="b"/>
            <a:pathLst>
              <a:path w="2090522" h="1421555">
                <a:moveTo>
                  <a:pt x="0" y="0"/>
                </a:moveTo>
                <a:lnTo>
                  <a:pt x="2090522" y="0"/>
                </a:lnTo>
                <a:lnTo>
                  <a:pt x="2090522" y="1421555"/>
                </a:lnTo>
                <a:lnTo>
                  <a:pt x="0" y="14215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14767875" y="5966059"/>
            <a:ext cx="2747685" cy="4320858"/>
          </a:xfrm>
          <a:custGeom>
            <a:avLst/>
            <a:gdLst/>
            <a:ahLst/>
            <a:cxnLst/>
            <a:rect l="l" t="t" r="r" b="b"/>
            <a:pathLst>
              <a:path w="3167897" h="5088991">
                <a:moveTo>
                  <a:pt x="0" y="0"/>
                </a:moveTo>
                <a:lnTo>
                  <a:pt x="3167896" y="0"/>
                </a:lnTo>
                <a:lnTo>
                  <a:pt x="3167896" y="5088991"/>
                </a:lnTo>
                <a:lnTo>
                  <a:pt x="0" y="50889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11707793" y="5966059"/>
            <a:ext cx="3060082" cy="4197141"/>
          </a:xfrm>
          <a:custGeom>
            <a:avLst/>
            <a:gdLst/>
            <a:ahLst/>
            <a:cxnLst/>
            <a:rect l="l" t="t" r="r" b="b"/>
            <a:pathLst>
              <a:path w="3340674" h="4841557">
                <a:moveTo>
                  <a:pt x="0" y="0"/>
                </a:moveTo>
                <a:lnTo>
                  <a:pt x="3340674" y="0"/>
                </a:lnTo>
                <a:lnTo>
                  <a:pt x="3340674" y="4841557"/>
                </a:lnTo>
                <a:lnTo>
                  <a:pt x="0" y="48415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9B129D-413C-2154-BD70-CDC9963D288E}"/>
              </a:ext>
            </a:extLst>
          </p:cNvPr>
          <p:cNvSpPr/>
          <p:nvPr/>
        </p:nvSpPr>
        <p:spPr>
          <a:xfrm>
            <a:off x="6248400" y="356317"/>
            <a:ext cx="4021118" cy="87038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chuyện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7" name="Picture 26" descr="A green and white logo&#10;&#10;AI-generated content may be incorrect.">
            <a:extLst>
              <a:ext uri="{FF2B5EF4-FFF2-40B4-BE49-F238E27FC236}">
                <a16:creationId xmlns:a16="http://schemas.microsoft.com/office/drawing/2014/main" id="{7EAD5CB6-851C-82EC-EF4E-6E90BF7EFA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0" y="-157646"/>
            <a:ext cx="2314842" cy="2314842"/>
          </a:xfrm>
          <a:prstGeom prst="rect">
            <a:avLst/>
          </a:prstGeom>
        </p:spPr>
      </p:pic>
      <p:pic>
        <p:nvPicPr>
          <p:cNvPr id="29" name="Picture 28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5AE37711-5E46-B521-C8E7-82D7B15CD2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141" y="-77884"/>
            <a:ext cx="2090375" cy="2155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A6C032-FA68-AB05-8822-FA1B37D094A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10041" y="2180338"/>
            <a:ext cx="7387521" cy="29235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838639E-EF65-B7E7-B82C-F487772077B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68356" y="3196665"/>
            <a:ext cx="11823800" cy="28587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AA0EB3-B12C-B5FF-8D4F-3469506F6FA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78362" y="3996097"/>
            <a:ext cx="3716282" cy="1411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3149245" flipH="1">
            <a:off x="2966947" y="-2840512"/>
            <a:ext cx="12354105" cy="14696333"/>
          </a:xfrm>
          <a:custGeom>
            <a:avLst/>
            <a:gdLst/>
            <a:ahLst/>
            <a:cxnLst/>
            <a:rect l="l" t="t" r="r" b="b"/>
            <a:pathLst>
              <a:path w="12354105" h="14696333">
                <a:moveTo>
                  <a:pt x="12354106" y="0"/>
                </a:moveTo>
                <a:lnTo>
                  <a:pt x="0" y="0"/>
                </a:lnTo>
                <a:lnTo>
                  <a:pt x="0" y="14696333"/>
                </a:lnTo>
                <a:lnTo>
                  <a:pt x="12354106" y="14696333"/>
                </a:lnTo>
                <a:lnTo>
                  <a:pt x="123541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flipH="1">
            <a:off x="11798253" y="392855"/>
            <a:ext cx="6918007" cy="8229600"/>
          </a:xfrm>
          <a:custGeom>
            <a:avLst/>
            <a:gdLst/>
            <a:ahLst/>
            <a:cxnLst/>
            <a:rect l="l" t="t" r="r" b="b"/>
            <a:pathLst>
              <a:path w="6918007" h="8229600">
                <a:moveTo>
                  <a:pt x="6918007" y="0"/>
                </a:moveTo>
                <a:lnTo>
                  <a:pt x="0" y="0"/>
                </a:lnTo>
                <a:lnTo>
                  <a:pt x="0" y="8229600"/>
                </a:lnTo>
                <a:lnTo>
                  <a:pt x="6918007" y="8229600"/>
                </a:lnTo>
                <a:lnTo>
                  <a:pt x="69180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326251" y="392855"/>
            <a:ext cx="6918007" cy="8229600"/>
          </a:xfrm>
          <a:custGeom>
            <a:avLst/>
            <a:gdLst/>
            <a:ahLst/>
            <a:cxnLst/>
            <a:rect l="l" t="t" r="r" b="b"/>
            <a:pathLst>
              <a:path w="6918007" h="8229600">
                <a:moveTo>
                  <a:pt x="0" y="0"/>
                </a:moveTo>
                <a:lnTo>
                  <a:pt x="6918008" y="0"/>
                </a:lnTo>
                <a:lnTo>
                  <a:pt x="69180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726549" y="6481734"/>
            <a:ext cx="19741098" cy="4953674"/>
          </a:xfrm>
          <a:custGeom>
            <a:avLst/>
            <a:gdLst/>
            <a:ahLst/>
            <a:cxnLst/>
            <a:rect l="l" t="t" r="r" b="b"/>
            <a:pathLst>
              <a:path w="19741098" h="4953674">
                <a:moveTo>
                  <a:pt x="0" y="0"/>
                </a:moveTo>
                <a:lnTo>
                  <a:pt x="19741098" y="0"/>
                </a:lnTo>
                <a:lnTo>
                  <a:pt x="19741098" y="4953674"/>
                </a:lnTo>
                <a:lnTo>
                  <a:pt x="0" y="4953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561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-726549" y="8412626"/>
            <a:ext cx="4162975" cy="2078752"/>
          </a:xfrm>
          <a:custGeom>
            <a:avLst/>
            <a:gdLst/>
            <a:ahLst/>
            <a:cxnLst/>
            <a:rect l="l" t="t" r="r" b="b"/>
            <a:pathLst>
              <a:path w="4162975" h="2078752">
                <a:moveTo>
                  <a:pt x="4162975" y="0"/>
                </a:moveTo>
                <a:lnTo>
                  <a:pt x="0" y="0"/>
                </a:lnTo>
                <a:lnTo>
                  <a:pt x="0" y="2078753"/>
                </a:lnTo>
                <a:lnTo>
                  <a:pt x="4162975" y="2078753"/>
                </a:lnTo>
                <a:lnTo>
                  <a:pt x="416297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3418388" y="4740226"/>
            <a:ext cx="6797139" cy="6695182"/>
          </a:xfrm>
          <a:custGeom>
            <a:avLst/>
            <a:gdLst/>
            <a:ahLst/>
            <a:cxnLst/>
            <a:rect l="l" t="t" r="r" b="b"/>
            <a:pathLst>
              <a:path w="6797139" h="6695182">
                <a:moveTo>
                  <a:pt x="0" y="0"/>
                </a:moveTo>
                <a:lnTo>
                  <a:pt x="6797139" y="0"/>
                </a:lnTo>
                <a:lnTo>
                  <a:pt x="6797139" y="6695182"/>
                </a:lnTo>
                <a:lnTo>
                  <a:pt x="0" y="6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4553285" y="8412626"/>
            <a:ext cx="4162975" cy="2078752"/>
          </a:xfrm>
          <a:custGeom>
            <a:avLst/>
            <a:gdLst/>
            <a:ahLst/>
            <a:cxnLst/>
            <a:rect l="l" t="t" r="r" b="b"/>
            <a:pathLst>
              <a:path w="4162975" h="2078752">
                <a:moveTo>
                  <a:pt x="0" y="0"/>
                </a:moveTo>
                <a:lnTo>
                  <a:pt x="4162975" y="0"/>
                </a:lnTo>
                <a:lnTo>
                  <a:pt x="4162975" y="2078753"/>
                </a:lnTo>
                <a:lnTo>
                  <a:pt x="0" y="2078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4142A76-9C62-A835-6617-72A66A4FC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074" y="3056890"/>
            <a:ext cx="16664132" cy="4151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335934" y="6997339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5497616" y="-3102830"/>
            <a:ext cx="5945478" cy="4466540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225046" y="214043"/>
            <a:ext cx="8361536" cy="6783296"/>
          </a:xfrm>
          <a:custGeom>
            <a:avLst/>
            <a:gdLst/>
            <a:ahLst/>
            <a:cxnLst/>
            <a:rect l="l" t="t" r="r" b="b"/>
            <a:pathLst>
              <a:path w="8361536" h="6783296">
                <a:moveTo>
                  <a:pt x="0" y="0"/>
                </a:moveTo>
                <a:lnTo>
                  <a:pt x="8361536" y="0"/>
                </a:lnTo>
                <a:lnTo>
                  <a:pt x="8361536" y="6783296"/>
                </a:lnTo>
                <a:lnTo>
                  <a:pt x="0" y="6783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521865" y="341444"/>
            <a:ext cx="4204138" cy="4114800"/>
          </a:xfrm>
          <a:custGeom>
            <a:avLst/>
            <a:gdLst/>
            <a:ahLst/>
            <a:cxnLst/>
            <a:rect l="l" t="t" r="r" b="b"/>
            <a:pathLst>
              <a:path w="4204138" h="4114800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6867338" y="7042878"/>
            <a:ext cx="7315200" cy="1755648"/>
          </a:xfrm>
          <a:custGeom>
            <a:avLst/>
            <a:gdLst/>
            <a:ahLst/>
            <a:cxnLst/>
            <a:rect l="l" t="t" r="r" b="b"/>
            <a:pathLst>
              <a:path w="7315200" h="1755648">
                <a:moveTo>
                  <a:pt x="0" y="0"/>
                </a:moveTo>
                <a:lnTo>
                  <a:pt x="7315200" y="0"/>
                </a:lnTo>
                <a:lnTo>
                  <a:pt x="7315200" y="1755648"/>
                </a:lnTo>
                <a:lnTo>
                  <a:pt x="0" y="1755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635045" y="4495441"/>
            <a:ext cx="3590767" cy="5791559"/>
          </a:xfrm>
          <a:custGeom>
            <a:avLst/>
            <a:gdLst/>
            <a:ahLst/>
            <a:cxnLst/>
            <a:rect l="l" t="t" r="r" b="b"/>
            <a:pathLst>
              <a:path w="3590767" h="5791559">
                <a:moveTo>
                  <a:pt x="0" y="0"/>
                </a:moveTo>
                <a:lnTo>
                  <a:pt x="3590767" y="0"/>
                </a:lnTo>
                <a:lnTo>
                  <a:pt x="3590767" y="5791559"/>
                </a:lnTo>
                <a:lnTo>
                  <a:pt x="0" y="5791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1491802" y="6273197"/>
            <a:ext cx="6278162" cy="4347627"/>
          </a:xfrm>
          <a:custGeom>
            <a:avLst/>
            <a:gdLst/>
            <a:ahLst/>
            <a:cxnLst/>
            <a:rect l="l" t="t" r="r" b="b"/>
            <a:pathLst>
              <a:path w="6278162" h="4347627">
                <a:moveTo>
                  <a:pt x="6278162" y="0"/>
                </a:moveTo>
                <a:lnTo>
                  <a:pt x="0" y="0"/>
                </a:lnTo>
                <a:lnTo>
                  <a:pt x="0" y="4347627"/>
                </a:lnTo>
                <a:lnTo>
                  <a:pt x="6278162" y="4347627"/>
                </a:lnTo>
                <a:lnTo>
                  <a:pt x="6278162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06B6389-FF1C-0359-1A22-09017E412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3224"/>
          <a:stretch>
            <a:fillRect/>
          </a:stretch>
        </p:blipFill>
        <p:spPr>
          <a:xfrm>
            <a:off x="-24384" y="1086695"/>
            <a:ext cx="18405736" cy="2185455"/>
          </a:xfrm>
          <a:prstGeom prst="rect">
            <a:avLst/>
          </a:prstGeom>
        </p:spPr>
      </p:pic>
      <p:sp>
        <p:nvSpPr>
          <p:cNvPr id="25" name="Freeform 2">
            <a:hlinkClick r:id="rId17" action="ppaction://hlinksldjump"/>
            <a:extLst>
              <a:ext uri="{FF2B5EF4-FFF2-40B4-BE49-F238E27FC236}">
                <a16:creationId xmlns:a16="http://schemas.microsoft.com/office/drawing/2014/main" id="{77242AE1-169F-2860-0995-80A3AF537E93}"/>
              </a:ext>
            </a:extLst>
          </p:cNvPr>
          <p:cNvSpPr/>
          <p:nvPr/>
        </p:nvSpPr>
        <p:spPr>
          <a:xfrm>
            <a:off x="5954385" y="3545958"/>
            <a:ext cx="5861194" cy="5412258"/>
          </a:xfrm>
          <a:custGeom>
            <a:avLst/>
            <a:gdLst/>
            <a:ahLst/>
            <a:cxnLst/>
            <a:rect l="l" t="t" r="r" b="b"/>
            <a:pathLst>
              <a:path w="8594883" h="8229600">
                <a:moveTo>
                  <a:pt x="0" y="0"/>
                </a:moveTo>
                <a:lnTo>
                  <a:pt x="8594882" y="0"/>
                </a:lnTo>
                <a:lnTo>
                  <a:pt x="85948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3">
            <a:hlinkClick r:id="rId19" action="ppaction://hlinksldjump"/>
            <a:extLst>
              <a:ext uri="{FF2B5EF4-FFF2-40B4-BE49-F238E27FC236}">
                <a16:creationId xmlns:a16="http://schemas.microsoft.com/office/drawing/2014/main" id="{C685C2F4-1C73-62C7-0CB6-7377EFAD4565}"/>
              </a:ext>
            </a:extLst>
          </p:cNvPr>
          <p:cNvSpPr/>
          <p:nvPr/>
        </p:nvSpPr>
        <p:spPr>
          <a:xfrm>
            <a:off x="34961" y="3865608"/>
            <a:ext cx="5406670" cy="5254811"/>
          </a:xfrm>
          <a:custGeom>
            <a:avLst/>
            <a:gdLst/>
            <a:ahLst/>
            <a:cxnLst/>
            <a:rect l="l" t="t" r="r" b="b"/>
            <a:pathLst>
              <a:path w="3977640" h="4114800">
                <a:moveTo>
                  <a:pt x="0" y="0"/>
                </a:moveTo>
                <a:lnTo>
                  <a:pt x="3977640" y="0"/>
                </a:lnTo>
                <a:lnTo>
                  <a:pt x="39776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4">
            <a:hlinkClick r:id="rId22" action="ppaction://hlinksldjump"/>
            <a:extLst>
              <a:ext uri="{FF2B5EF4-FFF2-40B4-BE49-F238E27FC236}">
                <a16:creationId xmlns:a16="http://schemas.microsoft.com/office/drawing/2014/main" id="{CD2F5191-8D22-B282-1148-552C788251F1}"/>
              </a:ext>
            </a:extLst>
          </p:cNvPr>
          <p:cNvSpPr/>
          <p:nvPr/>
        </p:nvSpPr>
        <p:spPr>
          <a:xfrm>
            <a:off x="12313093" y="3324455"/>
            <a:ext cx="5746063" cy="6158852"/>
          </a:xfrm>
          <a:custGeom>
            <a:avLst/>
            <a:gdLst/>
            <a:ahLst/>
            <a:cxnLst/>
            <a:rect l="l" t="t" r="r" b="b"/>
            <a:pathLst>
              <a:path w="5247635" h="5688493">
                <a:moveTo>
                  <a:pt x="0" y="0"/>
                </a:moveTo>
                <a:lnTo>
                  <a:pt x="5247635" y="0"/>
                </a:lnTo>
                <a:lnTo>
                  <a:pt x="5247635" y="5688493"/>
                </a:lnTo>
                <a:lnTo>
                  <a:pt x="0" y="568849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Arrow: Right 10">
            <a:hlinkClick r:id="" action="ppaction://noaction"/>
            <a:extLst>
              <a:ext uri="{FF2B5EF4-FFF2-40B4-BE49-F238E27FC236}">
                <a16:creationId xmlns:a16="http://schemas.microsoft.com/office/drawing/2014/main" id="{729C13BE-AA05-1640-3D8F-26C66451086D}"/>
              </a:ext>
            </a:extLst>
          </p:cNvPr>
          <p:cNvSpPr/>
          <p:nvPr/>
        </p:nvSpPr>
        <p:spPr>
          <a:xfrm>
            <a:off x="16734476" y="8642101"/>
            <a:ext cx="1600200" cy="111640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335934" y="6997339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5497616" y="-3102830"/>
            <a:ext cx="5945478" cy="4466540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035493" y="-4764903"/>
            <a:ext cx="12767946" cy="6128614"/>
          </a:xfrm>
          <a:custGeom>
            <a:avLst/>
            <a:gdLst/>
            <a:ahLst/>
            <a:cxnLst/>
            <a:rect l="l" t="t" r="r" b="b"/>
            <a:pathLst>
              <a:path w="12767946" h="6128614">
                <a:moveTo>
                  <a:pt x="0" y="0"/>
                </a:moveTo>
                <a:lnTo>
                  <a:pt x="12767947" y="0"/>
                </a:lnTo>
                <a:lnTo>
                  <a:pt x="12767947" y="6128614"/>
                </a:lnTo>
                <a:lnTo>
                  <a:pt x="0" y="61286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31119" y="8484085"/>
            <a:ext cx="675180" cy="774215"/>
          </a:xfrm>
          <a:custGeom>
            <a:avLst/>
            <a:gdLst/>
            <a:ahLst/>
            <a:cxnLst/>
            <a:rect l="l" t="t" r="r" b="b"/>
            <a:pathLst>
              <a:path w="675180" h="774215">
                <a:moveTo>
                  <a:pt x="0" y="0"/>
                </a:moveTo>
                <a:lnTo>
                  <a:pt x="675180" y="0"/>
                </a:lnTo>
                <a:lnTo>
                  <a:pt x="675180" y="774215"/>
                </a:lnTo>
                <a:lnTo>
                  <a:pt x="0" y="7742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341800" y="7751630"/>
            <a:ext cx="533705" cy="732455"/>
          </a:xfrm>
          <a:custGeom>
            <a:avLst/>
            <a:gdLst/>
            <a:ahLst/>
            <a:cxnLst/>
            <a:rect l="l" t="t" r="r" b="b"/>
            <a:pathLst>
              <a:path w="533705" h="732455">
                <a:moveTo>
                  <a:pt x="0" y="0"/>
                </a:moveTo>
                <a:lnTo>
                  <a:pt x="533705" y="0"/>
                </a:lnTo>
                <a:lnTo>
                  <a:pt x="533705" y="732455"/>
                </a:lnTo>
                <a:lnTo>
                  <a:pt x="0" y="7324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842" r="-98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24764" y="1866912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037E7E-C3C3-2545-72B1-03AD8D216B4B}"/>
              </a:ext>
            </a:extLst>
          </p:cNvPr>
          <p:cNvSpPr/>
          <p:nvPr/>
        </p:nvSpPr>
        <p:spPr>
          <a:xfrm>
            <a:off x="381896" y="532211"/>
            <a:ext cx="17524206" cy="9564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F45D545-4826-D34B-EFA0-3BA120DC4080}"/>
              </a:ext>
            </a:extLst>
          </p:cNvPr>
          <p:cNvSpPr/>
          <p:nvPr/>
        </p:nvSpPr>
        <p:spPr>
          <a:xfrm>
            <a:off x="798003" y="673779"/>
            <a:ext cx="2786390" cy="2627406"/>
          </a:xfrm>
          <a:custGeom>
            <a:avLst/>
            <a:gdLst/>
            <a:ahLst/>
            <a:cxnLst/>
            <a:rect l="l" t="t" r="r" b="b"/>
            <a:pathLst>
              <a:path w="3977640" h="4114800">
                <a:moveTo>
                  <a:pt x="0" y="0"/>
                </a:moveTo>
                <a:lnTo>
                  <a:pt x="3977640" y="0"/>
                </a:lnTo>
                <a:lnTo>
                  <a:pt x="39776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315BEA-0829-F730-F2CB-8DEDB842F708}"/>
              </a:ext>
            </a:extLst>
          </p:cNvPr>
          <p:cNvSpPr/>
          <p:nvPr/>
        </p:nvSpPr>
        <p:spPr>
          <a:xfrm>
            <a:off x="4038600" y="1028699"/>
            <a:ext cx="12954000" cy="5655925"/>
          </a:xfrm>
          <a:custGeom>
            <a:avLst/>
            <a:gdLst>
              <a:gd name="csX0" fmla="*/ 0 w 12954000"/>
              <a:gd name="csY0" fmla="*/ 942673 h 5655925"/>
              <a:gd name="csX1" fmla="*/ 942673 w 12954000"/>
              <a:gd name="csY1" fmla="*/ 0 h 5655925"/>
              <a:gd name="csX2" fmla="*/ 1746607 w 12954000"/>
              <a:gd name="csY2" fmla="*/ 0 h 5655925"/>
              <a:gd name="csX3" fmla="*/ 2218481 w 12954000"/>
              <a:gd name="csY3" fmla="*/ 0 h 5655925"/>
              <a:gd name="csX4" fmla="*/ 2579669 w 12954000"/>
              <a:gd name="csY4" fmla="*/ 0 h 5655925"/>
              <a:gd name="csX5" fmla="*/ 3272916 w 12954000"/>
              <a:gd name="csY5" fmla="*/ 0 h 5655925"/>
              <a:gd name="csX6" fmla="*/ 3744790 w 12954000"/>
              <a:gd name="csY6" fmla="*/ 0 h 5655925"/>
              <a:gd name="csX7" fmla="*/ 4548724 w 12954000"/>
              <a:gd name="csY7" fmla="*/ 0 h 5655925"/>
              <a:gd name="csX8" fmla="*/ 4909912 w 12954000"/>
              <a:gd name="csY8" fmla="*/ 0 h 5655925"/>
              <a:gd name="csX9" fmla="*/ 5713845 w 12954000"/>
              <a:gd name="csY9" fmla="*/ 0 h 5655925"/>
              <a:gd name="csX10" fmla="*/ 5964347 w 12954000"/>
              <a:gd name="csY10" fmla="*/ 0 h 5655925"/>
              <a:gd name="csX11" fmla="*/ 6546907 w 12954000"/>
              <a:gd name="csY11" fmla="*/ 0 h 5655925"/>
              <a:gd name="csX12" fmla="*/ 7129468 w 12954000"/>
              <a:gd name="csY12" fmla="*/ 0 h 5655925"/>
              <a:gd name="csX13" fmla="*/ 7601342 w 12954000"/>
              <a:gd name="csY13" fmla="*/ 0 h 5655925"/>
              <a:gd name="csX14" fmla="*/ 8405276 w 12954000"/>
              <a:gd name="csY14" fmla="*/ 0 h 5655925"/>
              <a:gd name="csX15" fmla="*/ 9209210 w 12954000"/>
              <a:gd name="csY15" fmla="*/ 0 h 5655925"/>
              <a:gd name="csX16" fmla="*/ 9570398 w 12954000"/>
              <a:gd name="csY16" fmla="*/ 0 h 5655925"/>
              <a:gd name="csX17" fmla="*/ 10152958 w 12954000"/>
              <a:gd name="csY17" fmla="*/ 0 h 5655925"/>
              <a:gd name="csX18" fmla="*/ 10956892 w 12954000"/>
              <a:gd name="csY18" fmla="*/ 0 h 5655925"/>
              <a:gd name="csX19" fmla="*/ 12011327 w 12954000"/>
              <a:gd name="csY19" fmla="*/ 0 h 5655925"/>
              <a:gd name="csX20" fmla="*/ 12954000 w 12954000"/>
              <a:gd name="csY20" fmla="*/ 942673 h 5655925"/>
              <a:gd name="csX21" fmla="*/ 12954000 w 12954000"/>
              <a:gd name="csY21" fmla="*/ 1405916 h 5655925"/>
              <a:gd name="csX22" fmla="*/ 12954000 w 12954000"/>
              <a:gd name="csY22" fmla="*/ 1944570 h 5655925"/>
              <a:gd name="csX23" fmla="*/ 12954000 w 12954000"/>
              <a:gd name="csY23" fmla="*/ 2407812 h 5655925"/>
              <a:gd name="csX24" fmla="*/ 12954000 w 12954000"/>
              <a:gd name="csY24" fmla="*/ 2946466 h 5655925"/>
              <a:gd name="csX25" fmla="*/ 12954000 w 12954000"/>
              <a:gd name="csY25" fmla="*/ 3372003 h 5655925"/>
              <a:gd name="csX26" fmla="*/ 12954000 w 12954000"/>
              <a:gd name="csY26" fmla="*/ 3797540 h 5655925"/>
              <a:gd name="csX27" fmla="*/ 12954000 w 12954000"/>
              <a:gd name="csY27" fmla="*/ 4713252 h 5655925"/>
              <a:gd name="csX28" fmla="*/ 12011327 w 12954000"/>
              <a:gd name="csY28" fmla="*/ 5655925 h 5655925"/>
              <a:gd name="csX29" fmla="*/ 11760826 w 12954000"/>
              <a:gd name="csY29" fmla="*/ 5655925 h 5655925"/>
              <a:gd name="csX30" fmla="*/ 11067579 w 12954000"/>
              <a:gd name="csY30" fmla="*/ 5655925 h 5655925"/>
              <a:gd name="csX31" fmla="*/ 10817077 w 12954000"/>
              <a:gd name="csY31" fmla="*/ 5655925 h 5655925"/>
              <a:gd name="csX32" fmla="*/ 10123830 w 12954000"/>
              <a:gd name="csY32" fmla="*/ 5655925 h 5655925"/>
              <a:gd name="csX33" fmla="*/ 9762643 w 12954000"/>
              <a:gd name="csY33" fmla="*/ 5655925 h 5655925"/>
              <a:gd name="csX34" fmla="*/ 9512141 w 12954000"/>
              <a:gd name="csY34" fmla="*/ 5655925 h 5655925"/>
              <a:gd name="csX35" fmla="*/ 9150954 w 12954000"/>
              <a:gd name="csY35" fmla="*/ 5655925 h 5655925"/>
              <a:gd name="csX36" fmla="*/ 8457707 w 12954000"/>
              <a:gd name="csY36" fmla="*/ 5655925 h 5655925"/>
              <a:gd name="csX37" fmla="*/ 8096519 w 12954000"/>
              <a:gd name="csY37" fmla="*/ 5655925 h 5655925"/>
              <a:gd name="csX38" fmla="*/ 7846018 w 12954000"/>
              <a:gd name="csY38" fmla="*/ 5655925 h 5655925"/>
              <a:gd name="csX39" fmla="*/ 7484830 w 12954000"/>
              <a:gd name="csY39" fmla="*/ 5655925 h 5655925"/>
              <a:gd name="csX40" fmla="*/ 7012956 w 12954000"/>
              <a:gd name="csY40" fmla="*/ 5655925 h 5655925"/>
              <a:gd name="csX41" fmla="*/ 6430395 w 12954000"/>
              <a:gd name="csY41" fmla="*/ 5655925 h 5655925"/>
              <a:gd name="csX42" fmla="*/ 6069207 w 12954000"/>
              <a:gd name="csY42" fmla="*/ 5655925 h 5655925"/>
              <a:gd name="csX43" fmla="*/ 5265274 w 12954000"/>
              <a:gd name="csY43" fmla="*/ 5655925 h 5655925"/>
              <a:gd name="csX44" fmla="*/ 4682713 w 12954000"/>
              <a:gd name="csY44" fmla="*/ 5655925 h 5655925"/>
              <a:gd name="csX45" fmla="*/ 3878779 w 12954000"/>
              <a:gd name="csY45" fmla="*/ 5655925 h 5655925"/>
              <a:gd name="csX46" fmla="*/ 3185532 w 12954000"/>
              <a:gd name="csY46" fmla="*/ 5655925 h 5655925"/>
              <a:gd name="csX47" fmla="*/ 2713658 w 12954000"/>
              <a:gd name="csY47" fmla="*/ 5655925 h 5655925"/>
              <a:gd name="csX48" fmla="*/ 2020410 w 12954000"/>
              <a:gd name="csY48" fmla="*/ 5655925 h 5655925"/>
              <a:gd name="csX49" fmla="*/ 1659223 w 12954000"/>
              <a:gd name="csY49" fmla="*/ 5655925 h 5655925"/>
              <a:gd name="csX50" fmla="*/ 942673 w 12954000"/>
              <a:gd name="csY50" fmla="*/ 5655925 h 5655925"/>
              <a:gd name="csX51" fmla="*/ 0 w 12954000"/>
              <a:gd name="csY51" fmla="*/ 4713252 h 5655925"/>
              <a:gd name="csX52" fmla="*/ 0 w 12954000"/>
              <a:gd name="csY52" fmla="*/ 4136892 h 5655925"/>
              <a:gd name="csX53" fmla="*/ 0 w 12954000"/>
              <a:gd name="csY53" fmla="*/ 3522826 h 5655925"/>
              <a:gd name="csX54" fmla="*/ 0 w 12954000"/>
              <a:gd name="csY54" fmla="*/ 3021878 h 5655925"/>
              <a:gd name="csX55" fmla="*/ 0 w 12954000"/>
              <a:gd name="csY55" fmla="*/ 2558635 h 5655925"/>
              <a:gd name="csX56" fmla="*/ 0 w 12954000"/>
              <a:gd name="csY56" fmla="*/ 2019981 h 5655925"/>
              <a:gd name="csX57" fmla="*/ 0 w 12954000"/>
              <a:gd name="csY57" fmla="*/ 1443621 h 5655925"/>
              <a:gd name="csX58" fmla="*/ 0 w 12954000"/>
              <a:gd name="csY58" fmla="*/ 942673 h 5655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12954000" h="5655925" extrusionOk="0">
                <a:moveTo>
                  <a:pt x="0" y="942673"/>
                </a:moveTo>
                <a:cubicBezTo>
                  <a:pt x="-52586" y="389613"/>
                  <a:pt x="385816" y="13599"/>
                  <a:pt x="942673" y="0"/>
                </a:cubicBezTo>
                <a:cubicBezTo>
                  <a:pt x="1280415" y="-80071"/>
                  <a:pt x="1417410" y="35314"/>
                  <a:pt x="1746607" y="0"/>
                </a:cubicBezTo>
                <a:cubicBezTo>
                  <a:pt x="2075804" y="-35314"/>
                  <a:pt x="2115866" y="38546"/>
                  <a:pt x="2218481" y="0"/>
                </a:cubicBezTo>
                <a:cubicBezTo>
                  <a:pt x="2321096" y="-38546"/>
                  <a:pt x="2469863" y="10491"/>
                  <a:pt x="2579669" y="0"/>
                </a:cubicBezTo>
                <a:cubicBezTo>
                  <a:pt x="2689475" y="-10491"/>
                  <a:pt x="3124561" y="14633"/>
                  <a:pt x="3272916" y="0"/>
                </a:cubicBezTo>
                <a:cubicBezTo>
                  <a:pt x="3421271" y="-14633"/>
                  <a:pt x="3537068" y="2076"/>
                  <a:pt x="3744790" y="0"/>
                </a:cubicBezTo>
                <a:cubicBezTo>
                  <a:pt x="3952512" y="-2076"/>
                  <a:pt x="4163906" y="40534"/>
                  <a:pt x="4548724" y="0"/>
                </a:cubicBezTo>
                <a:cubicBezTo>
                  <a:pt x="4933542" y="-40534"/>
                  <a:pt x="4732603" y="32857"/>
                  <a:pt x="4909912" y="0"/>
                </a:cubicBezTo>
                <a:cubicBezTo>
                  <a:pt x="5087221" y="-32857"/>
                  <a:pt x="5479680" y="72898"/>
                  <a:pt x="5713845" y="0"/>
                </a:cubicBezTo>
                <a:cubicBezTo>
                  <a:pt x="5948010" y="-72898"/>
                  <a:pt x="5852239" y="28329"/>
                  <a:pt x="5964347" y="0"/>
                </a:cubicBezTo>
                <a:cubicBezTo>
                  <a:pt x="6076455" y="-28329"/>
                  <a:pt x="6379703" y="15969"/>
                  <a:pt x="6546907" y="0"/>
                </a:cubicBezTo>
                <a:cubicBezTo>
                  <a:pt x="6714111" y="-15969"/>
                  <a:pt x="6888149" y="53971"/>
                  <a:pt x="7129468" y="0"/>
                </a:cubicBezTo>
                <a:cubicBezTo>
                  <a:pt x="7370787" y="-53971"/>
                  <a:pt x="7463746" y="4923"/>
                  <a:pt x="7601342" y="0"/>
                </a:cubicBezTo>
                <a:cubicBezTo>
                  <a:pt x="7738938" y="-4923"/>
                  <a:pt x="8036006" y="5394"/>
                  <a:pt x="8405276" y="0"/>
                </a:cubicBezTo>
                <a:cubicBezTo>
                  <a:pt x="8774546" y="-5394"/>
                  <a:pt x="8965987" y="83392"/>
                  <a:pt x="9209210" y="0"/>
                </a:cubicBezTo>
                <a:cubicBezTo>
                  <a:pt x="9452433" y="-83392"/>
                  <a:pt x="9487373" y="31798"/>
                  <a:pt x="9570398" y="0"/>
                </a:cubicBezTo>
                <a:cubicBezTo>
                  <a:pt x="9653423" y="-31798"/>
                  <a:pt x="9933807" y="35341"/>
                  <a:pt x="10152958" y="0"/>
                </a:cubicBezTo>
                <a:cubicBezTo>
                  <a:pt x="10372109" y="-35341"/>
                  <a:pt x="10634105" y="62125"/>
                  <a:pt x="10956892" y="0"/>
                </a:cubicBezTo>
                <a:cubicBezTo>
                  <a:pt x="11279679" y="-62125"/>
                  <a:pt x="11551599" y="122281"/>
                  <a:pt x="12011327" y="0"/>
                </a:cubicBezTo>
                <a:cubicBezTo>
                  <a:pt x="12487383" y="79689"/>
                  <a:pt x="12980604" y="441818"/>
                  <a:pt x="12954000" y="942673"/>
                </a:cubicBezTo>
                <a:cubicBezTo>
                  <a:pt x="12971217" y="1092517"/>
                  <a:pt x="12910092" y="1194684"/>
                  <a:pt x="12954000" y="1405916"/>
                </a:cubicBezTo>
                <a:cubicBezTo>
                  <a:pt x="12997908" y="1617148"/>
                  <a:pt x="12902305" y="1806995"/>
                  <a:pt x="12954000" y="1944570"/>
                </a:cubicBezTo>
                <a:cubicBezTo>
                  <a:pt x="13005695" y="2082145"/>
                  <a:pt x="12944019" y="2250215"/>
                  <a:pt x="12954000" y="2407812"/>
                </a:cubicBezTo>
                <a:cubicBezTo>
                  <a:pt x="12963981" y="2565409"/>
                  <a:pt x="12941575" y="2679978"/>
                  <a:pt x="12954000" y="2946466"/>
                </a:cubicBezTo>
                <a:cubicBezTo>
                  <a:pt x="12966425" y="3212954"/>
                  <a:pt x="12915955" y="3214757"/>
                  <a:pt x="12954000" y="3372003"/>
                </a:cubicBezTo>
                <a:cubicBezTo>
                  <a:pt x="12992045" y="3529249"/>
                  <a:pt x="12949475" y="3707437"/>
                  <a:pt x="12954000" y="3797540"/>
                </a:cubicBezTo>
                <a:cubicBezTo>
                  <a:pt x="12958525" y="3887643"/>
                  <a:pt x="12910494" y="4522084"/>
                  <a:pt x="12954000" y="4713252"/>
                </a:cubicBezTo>
                <a:cubicBezTo>
                  <a:pt x="13052381" y="5268308"/>
                  <a:pt x="12548772" y="5712585"/>
                  <a:pt x="12011327" y="5655925"/>
                </a:cubicBezTo>
                <a:cubicBezTo>
                  <a:pt x="11951199" y="5665884"/>
                  <a:pt x="11884305" y="5649888"/>
                  <a:pt x="11760826" y="5655925"/>
                </a:cubicBezTo>
                <a:cubicBezTo>
                  <a:pt x="11637347" y="5661962"/>
                  <a:pt x="11343255" y="5651551"/>
                  <a:pt x="11067579" y="5655925"/>
                </a:cubicBezTo>
                <a:cubicBezTo>
                  <a:pt x="10791903" y="5660299"/>
                  <a:pt x="10876035" y="5643948"/>
                  <a:pt x="10817077" y="5655925"/>
                </a:cubicBezTo>
                <a:cubicBezTo>
                  <a:pt x="10758119" y="5667902"/>
                  <a:pt x="10357103" y="5634370"/>
                  <a:pt x="10123830" y="5655925"/>
                </a:cubicBezTo>
                <a:cubicBezTo>
                  <a:pt x="9890557" y="5677480"/>
                  <a:pt x="9904253" y="5629150"/>
                  <a:pt x="9762643" y="5655925"/>
                </a:cubicBezTo>
                <a:cubicBezTo>
                  <a:pt x="9621033" y="5682700"/>
                  <a:pt x="9604709" y="5642085"/>
                  <a:pt x="9512141" y="5655925"/>
                </a:cubicBezTo>
                <a:cubicBezTo>
                  <a:pt x="9419573" y="5669765"/>
                  <a:pt x="9248326" y="5641815"/>
                  <a:pt x="9150954" y="5655925"/>
                </a:cubicBezTo>
                <a:cubicBezTo>
                  <a:pt x="9053582" y="5670035"/>
                  <a:pt x="8664800" y="5579441"/>
                  <a:pt x="8457707" y="5655925"/>
                </a:cubicBezTo>
                <a:cubicBezTo>
                  <a:pt x="8250614" y="5732409"/>
                  <a:pt x="8268971" y="5620213"/>
                  <a:pt x="8096519" y="5655925"/>
                </a:cubicBezTo>
                <a:cubicBezTo>
                  <a:pt x="7924067" y="5691637"/>
                  <a:pt x="7942926" y="5630933"/>
                  <a:pt x="7846018" y="5655925"/>
                </a:cubicBezTo>
                <a:cubicBezTo>
                  <a:pt x="7749110" y="5680917"/>
                  <a:pt x="7657076" y="5642911"/>
                  <a:pt x="7484830" y="5655925"/>
                </a:cubicBezTo>
                <a:cubicBezTo>
                  <a:pt x="7312584" y="5668939"/>
                  <a:pt x="7160918" y="5644921"/>
                  <a:pt x="7012956" y="5655925"/>
                </a:cubicBezTo>
                <a:cubicBezTo>
                  <a:pt x="6864994" y="5666929"/>
                  <a:pt x="6654739" y="5639538"/>
                  <a:pt x="6430395" y="5655925"/>
                </a:cubicBezTo>
                <a:cubicBezTo>
                  <a:pt x="6206051" y="5672312"/>
                  <a:pt x="6185796" y="5622125"/>
                  <a:pt x="6069207" y="5655925"/>
                </a:cubicBezTo>
                <a:cubicBezTo>
                  <a:pt x="5952618" y="5689725"/>
                  <a:pt x="5537420" y="5640415"/>
                  <a:pt x="5265274" y="5655925"/>
                </a:cubicBezTo>
                <a:cubicBezTo>
                  <a:pt x="4993128" y="5671435"/>
                  <a:pt x="4804672" y="5590954"/>
                  <a:pt x="4682713" y="5655925"/>
                </a:cubicBezTo>
                <a:cubicBezTo>
                  <a:pt x="4560754" y="5720896"/>
                  <a:pt x="4207814" y="5625145"/>
                  <a:pt x="3878779" y="5655925"/>
                </a:cubicBezTo>
                <a:cubicBezTo>
                  <a:pt x="3549744" y="5686705"/>
                  <a:pt x="3339246" y="5617922"/>
                  <a:pt x="3185532" y="5655925"/>
                </a:cubicBezTo>
                <a:cubicBezTo>
                  <a:pt x="3031818" y="5693928"/>
                  <a:pt x="2875539" y="5609572"/>
                  <a:pt x="2713658" y="5655925"/>
                </a:cubicBezTo>
                <a:cubicBezTo>
                  <a:pt x="2551777" y="5702278"/>
                  <a:pt x="2258925" y="5647984"/>
                  <a:pt x="2020410" y="5655925"/>
                </a:cubicBezTo>
                <a:cubicBezTo>
                  <a:pt x="1781895" y="5663866"/>
                  <a:pt x="1764900" y="5623495"/>
                  <a:pt x="1659223" y="5655925"/>
                </a:cubicBezTo>
                <a:cubicBezTo>
                  <a:pt x="1553546" y="5688355"/>
                  <a:pt x="1300893" y="5647222"/>
                  <a:pt x="942673" y="5655925"/>
                </a:cubicBezTo>
                <a:cubicBezTo>
                  <a:pt x="515437" y="5687961"/>
                  <a:pt x="-54565" y="5125594"/>
                  <a:pt x="0" y="4713252"/>
                </a:cubicBezTo>
                <a:cubicBezTo>
                  <a:pt x="-16923" y="4536423"/>
                  <a:pt x="25263" y="4256260"/>
                  <a:pt x="0" y="4136892"/>
                </a:cubicBezTo>
                <a:cubicBezTo>
                  <a:pt x="-25263" y="4017524"/>
                  <a:pt x="25728" y="3799042"/>
                  <a:pt x="0" y="3522826"/>
                </a:cubicBezTo>
                <a:cubicBezTo>
                  <a:pt x="-25728" y="3246610"/>
                  <a:pt x="50629" y="3159641"/>
                  <a:pt x="0" y="3021878"/>
                </a:cubicBezTo>
                <a:cubicBezTo>
                  <a:pt x="-50629" y="2884115"/>
                  <a:pt x="19847" y="2740697"/>
                  <a:pt x="0" y="2558635"/>
                </a:cubicBezTo>
                <a:cubicBezTo>
                  <a:pt x="-19847" y="2376573"/>
                  <a:pt x="61028" y="2240874"/>
                  <a:pt x="0" y="2019981"/>
                </a:cubicBezTo>
                <a:cubicBezTo>
                  <a:pt x="-61028" y="1799088"/>
                  <a:pt x="59107" y="1690407"/>
                  <a:pt x="0" y="1443621"/>
                </a:cubicBezTo>
                <a:cubicBezTo>
                  <a:pt x="-59107" y="1196835"/>
                  <a:pt x="51547" y="1051852"/>
                  <a:pt x="0" y="942673"/>
                </a:cubicBezTo>
                <a:close/>
              </a:path>
            </a:pathLst>
          </a:custGeom>
          <a:noFill/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EA867-6999-21AA-4B4B-DBB3C278F34F}"/>
              </a:ext>
            </a:extLst>
          </p:cNvPr>
          <p:cNvSpPr txBox="1"/>
          <p:nvPr/>
        </p:nvSpPr>
        <p:spPr>
          <a:xfrm>
            <a:off x="5105400" y="1363710"/>
            <a:ext cx="10972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UTM Avo" panose="02040603050506020204" pitchFamily="18" charset="0"/>
              </a:rPr>
              <a:t>k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huyết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ruyện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hlinkClick r:id="rId13" action="ppaction://hlinksldjump"/>
          </p:cNvPr>
          <p:cNvSpPr/>
          <p:nvPr/>
        </p:nvSpPr>
        <p:spPr>
          <a:xfrm>
            <a:off x="14178088" y="4761776"/>
            <a:ext cx="6968198" cy="5913413"/>
          </a:xfrm>
          <a:custGeom>
            <a:avLst/>
            <a:gdLst/>
            <a:ahLst/>
            <a:cxnLst/>
            <a:rect l="l" t="t" r="r" b="b"/>
            <a:pathLst>
              <a:path w="9436609" h="9907201">
                <a:moveTo>
                  <a:pt x="0" y="0"/>
                </a:moveTo>
                <a:lnTo>
                  <a:pt x="9436610" y="0"/>
                </a:lnTo>
                <a:lnTo>
                  <a:pt x="9436610" y="9907202"/>
                </a:lnTo>
                <a:lnTo>
                  <a:pt x="0" y="9907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CAF6E38-AB2B-721C-6562-A0BA8F076692}"/>
              </a:ext>
            </a:extLst>
          </p:cNvPr>
          <p:cNvSpPr/>
          <p:nvPr/>
        </p:nvSpPr>
        <p:spPr>
          <a:xfrm>
            <a:off x="7703260" y="1866912"/>
            <a:ext cx="4243007" cy="7086600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3" y="0"/>
                </a:lnTo>
                <a:lnTo>
                  <a:pt x="51332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A2FF7-D688-DA40-0A55-A8BE8AC7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964D5D-CAA6-DEF7-2BE0-2EA0A8F31E1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FD9BA10-EB1D-BC20-D8BB-C99B1F7D008D}"/>
              </a:ext>
            </a:extLst>
          </p:cNvPr>
          <p:cNvSpPr/>
          <p:nvPr/>
        </p:nvSpPr>
        <p:spPr>
          <a:xfrm>
            <a:off x="-335934" y="6997339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3E1DFE7-AEA8-BF0F-8F73-E61BF1A0F6BD}"/>
              </a:ext>
            </a:extLst>
          </p:cNvPr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8B1DC26-AB7B-5CF3-3C56-90CC02115F8F}"/>
              </a:ext>
            </a:extLst>
          </p:cNvPr>
          <p:cNvSpPr/>
          <p:nvPr/>
        </p:nvSpPr>
        <p:spPr>
          <a:xfrm>
            <a:off x="-5497616" y="-3102830"/>
            <a:ext cx="5945478" cy="4466540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76F9FD9-1B84-3FA1-37E1-76CC03E968CB}"/>
              </a:ext>
            </a:extLst>
          </p:cNvPr>
          <p:cNvSpPr/>
          <p:nvPr/>
        </p:nvSpPr>
        <p:spPr>
          <a:xfrm>
            <a:off x="13035493" y="-4764903"/>
            <a:ext cx="12767946" cy="6128614"/>
          </a:xfrm>
          <a:custGeom>
            <a:avLst/>
            <a:gdLst/>
            <a:ahLst/>
            <a:cxnLst/>
            <a:rect l="l" t="t" r="r" b="b"/>
            <a:pathLst>
              <a:path w="12767946" h="6128614">
                <a:moveTo>
                  <a:pt x="0" y="0"/>
                </a:moveTo>
                <a:lnTo>
                  <a:pt x="12767947" y="0"/>
                </a:lnTo>
                <a:lnTo>
                  <a:pt x="12767947" y="6128614"/>
                </a:lnTo>
                <a:lnTo>
                  <a:pt x="0" y="61286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76EC09C-C06A-972A-6DD5-4D448510750F}"/>
              </a:ext>
            </a:extLst>
          </p:cNvPr>
          <p:cNvSpPr/>
          <p:nvPr/>
        </p:nvSpPr>
        <p:spPr>
          <a:xfrm>
            <a:off x="7931119" y="8484085"/>
            <a:ext cx="675180" cy="774215"/>
          </a:xfrm>
          <a:custGeom>
            <a:avLst/>
            <a:gdLst/>
            <a:ahLst/>
            <a:cxnLst/>
            <a:rect l="l" t="t" r="r" b="b"/>
            <a:pathLst>
              <a:path w="675180" h="774215">
                <a:moveTo>
                  <a:pt x="0" y="0"/>
                </a:moveTo>
                <a:lnTo>
                  <a:pt x="675180" y="0"/>
                </a:lnTo>
                <a:lnTo>
                  <a:pt x="675180" y="774215"/>
                </a:lnTo>
                <a:lnTo>
                  <a:pt x="0" y="774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5498335-D65C-9B86-C2D6-078AA50F888E}"/>
              </a:ext>
            </a:extLst>
          </p:cNvPr>
          <p:cNvSpPr/>
          <p:nvPr/>
        </p:nvSpPr>
        <p:spPr>
          <a:xfrm>
            <a:off x="6341800" y="7751630"/>
            <a:ext cx="533705" cy="732455"/>
          </a:xfrm>
          <a:custGeom>
            <a:avLst/>
            <a:gdLst/>
            <a:ahLst/>
            <a:cxnLst/>
            <a:rect l="l" t="t" r="r" b="b"/>
            <a:pathLst>
              <a:path w="533705" h="732455">
                <a:moveTo>
                  <a:pt x="0" y="0"/>
                </a:moveTo>
                <a:lnTo>
                  <a:pt x="533705" y="0"/>
                </a:lnTo>
                <a:lnTo>
                  <a:pt x="533705" y="732455"/>
                </a:lnTo>
                <a:lnTo>
                  <a:pt x="0" y="732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842" r="-98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A91787B-A014-3C29-9AD6-64490BD61DCD}"/>
              </a:ext>
            </a:extLst>
          </p:cNvPr>
          <p:cNvSpPr/>
          <p:nvPr/>
        </p:nvSpPr>
        <p:spPr>
          <a:xfrm>
            <a:off x="9824764" y="1866912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CABEEE-B2F6-9785-5F46-BF5620242D86}"/>
              </a:ext>
            </a:extLst>
          </p:cNvPr>
          <p:cNvSpPr/>
          <p:nvPr/>
        </p:nvSpPr>
        <p:spPr>
          <a:xfrm>
            <a:off x="381896" y="532211"/>
            <a:ext cx="17524206" cy="9564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C7F74E-B0B4-4127-20D7-FBB8B0B604B8}"/>
              </a:ext>
            </a:extLst>
          </p:cNvPr>
          <p:cNvSpPr/>
          <p:nvPr/>
        </p:nvSpPr>
        <p:spPr>
          <a:xfrm>
            <a:off x="4038600" y="1028699"/>
            <a:ext cx="12954000" cy="5655925"/>
          </a:xfrm>
          <a:custGeom>
            <a:avLst/>
            <a:gdLst>
              <a:gd name="csX0" fmla="*/ 0 w 12954000"/>
              <a:gd name="csY0" fmla="*/ 942673 h 5655925"/>
              <a:gd name="csX1" fmla="*/ 942673 w 12954000"/>
              <a:gd name="csY1" fmla="*/ 0 h 5655925"/>
              <a:gd name="csX2" fmla="*/ 1746607 w 12954000"/>
              <a:gd name="csY2" fmla="*/ 0 h 5655925"/>
              <a:gd name="csX3" fmla="*/ 2218481 w 12954000"/>
              <a:gd name="csY3" fmla="*/ 0 h 5655925"/>
              <a:gd name="csX4" fmla="*/ 2579669 w 12954000"/>
              <a:gd name="csY4" fmla="*/ 0 h 5655925"/>
              <a:gd name="csX5" fmla="*/ 3272916 w 12954000"/>
              <a:gd name="csY5" fmla="*/ 0 h 5655925"/>
              <a:gd name="csX6" fmla="*/ 3744790 w 12954000"/>
              <a:gd name="csY6" fmla="*/ 0 h 5655925"/>
              <a:gd name="csX7" fmla="*/ 4548724 w 12954000"/>
              <a:gd name="csY7" fmla="*/ 0 h 5655925"/>
              <a:gd name="csX8" fmla="*/ 4909912 w 12954000"/>
              <a:gd name="csY8" fmla="*/ 0 h 5655925"/>
              <a:gd name="csX9" fmla="*/ 5713845 w 12954000"/>
              <a:gd name="csY9" fmla="*/ 0 h 5655925"/>
              <a:gd name="csX10" fmla="*/ 5964347 w 12954000"/>
              <a:gd name="csY10" fmla="*/ 0 h 5655925"/>
              <a:gd name="csX11" fmla="*/ 6546907 w 12954000"/>
              <a:gd name="csY11" fmla="*/ 0 h 5655925"/>
              <a:gd name="csX12" fmla="*/ 7129468 w 12954000"/>
              <a:gd name="csY12" fmla="*/ 0 h 5655925"/>
              <a:gd name="csX13" fmla="*/ 7601342 w 12954000"/>
              <a:gd name="csY13" fmla="*/ 0 h 5655925"/>
              <a:gd name="csX14" fmla="*/ 8405276 w 12954000"/>
              <a:gd name="csY14" fmla="*/ 0 h 5655925"/>
              <a:gd name="csX15" fmla="*/ 9209210 w 12954000"/>
              <a:gd name="csY15" fmla="*/ 0 h 5655925"/>
              <a:gd name="csX16" fmla="*/ 9570398 w 12954000"/>
              <a:gd name="csY16" fmla="*/ 0 h 5655925"/>
              <a:gd name="csX17" fmla="*/ 10152958 w 12954000"/>
              <a:gd name="csY17" fmla="*/ 0 h 5655925"/>
              <a:gd name="csX18" fmla="*/ 10956892 w 12954000"/>
              <a:gd name="csY18" fmla="*/ 0 h 5655925"/>
              <a:gd name="csX19" fmla="*/ 12011327 w 12954000"/>
              <a:gd name="csY19" fmla="*/ 0 h 5655925"/>
              <a:gd name="csX20" fmla="*/ 12954000 w 12954000"/>
              <a:gd name="csY20" fmla="*/ 942673 h 5655925"/>
              <a:gd name="csX21" fmla="*/ 12954000 w 12954000"/>
              <a:gd name="csY21" fmla="*/ 1405916 h 5655925"/>
              <a:gd name="csX22" fmla="*/ 12954000 w 12954000"/>
              <a:gd name="csY22" fmla="*/ 1944570 h 5655925"/>
              <a:gd name="csX23" fmla="*/ 12954000 w 12954000"/>
              <a:gd name="csY23" fmla="*/ 2407812 h 5655925"/>
              <a:gd name="csX24" fmla="*/ 12954000 w 12954000"/>
              <a:gd name="csY24" fmla="*/ 2946466 h 5655925"/>
              <a:gd name="csX25" fmla="*/ 12954000 w 12954000"/>
              <a:gd name="csY25" fmla="*/ 3372003 h 5655925"/>
              <a:gd name="csX26" fmla="*/ 12954000 w 12954000"/>
              <a:gd name="csY26" fmla="*/ 3797540 h 5655925"/>
              <a:gd name="csX27" fmla="*/ 12954000 w 12954000"/>
              <a:gd name="csY27" fmla="*/ 4713252 h 5655925"/>
              <a:gd name="csX28" fmla="*/ 12011327 w 12954000"/>
              <a:gd name="csY28" fmla="*/ 5655925 h 5655925"/>
              <a:gd name="csX29" fmla="*/ 11760826 w 12954000"/>
              <a:gd name="csY29" fmla="*/ 5655925 h 5655925"/>
              <a:gd name="csX30" fmla="*/ 11067579 w 12954000"/>
              <a:gd name="csY30" fmla="*/ 5655925 h 5655925"/>
              <a:gd name="csX31" fmla="*/ 10817077 w 12954000"/>
              <a:gd name="csY31" fmla="*/ 5655925 h 5655925"/>
              <a:gd name="csX32" fmla="*/ 10123830 w 12954000"/>
              <a:gd name="csY32" fmla="*/ 5655925 h 5655925"/>
              <a:gd name="csX33" fmla="*/ 9762643 w 12954000"/>
              <a:gd name="csY33" fmla="*/ 5655925 h 5655925"/>
              <a:gd name="csX34" fmla="*/ 9512141 w 12954000"/>
              <a:gd name="csY34" fmla="*/ 5655925 h 5655925"/>
              <a:gd name="csX35" fmla="*/ 9150954 w 12954000"/>
              <a:gd name="csY35" fmla="*/ 5655925 h 5655925"/>
              <a:gd name="csX36" fmla="*/ 8457707 w 12954000"/>
              <a:gd name="csY36" fmla="*/ 5655925 h 5655925"/>
              <a:gd name="csX37" fmla="*/ 8096519 w 12954000"/>
              <a:gd name="csY37" fmla="*/ 5655925 h 5655925"/>
              <a:gd name="csX38" fmla="*/ 7846018 w 12954000"/>
              <a:gd name="csY38" fmla="*/ 5655925 h 5655925"/>
              <a:gd name="csX39" fmla="*/ 7484830 w 12954000"/>
              <a:gd name="csY39" fmla="*/ 5655925 h 5655925"/>
              <a:gd name="csX40" fmla="*/ 7012956 w 12954000"/>
              <a:gd name="csY40" fmla="*/ 5655925 h 5655925"/>
              <a:gd name="csX41" fmla="*/ 6430395 w 12954000"/>
              <a:gd name="csY41" fmla="*/ 5655925 h 5655925"/>
              <a:gd name="csX42" fmla="*/ 6069207 w 12954000"/>
              <a:gd name="csY42" fmla="*/ 5655925 h 5655925"/>
              <a:gd name="csX43" fmla="*/ 5265274 w 12954000"/>
              <a:gd name="csY43" fmla="*/ 5655925 h 5655925"/>
              <a:gd name="csX44" fmla="*/ 4682713 w 12954000"/>
              <a:gd name="csY44" fmla="*/ 5655925 h 5655925"/>
              <a:gd name="csX45" fmla="*/ 3878779 w 12954000"/>
              <a:gd name="csY45" fmla="*/ 5655925 h 5655925"/>
              <a:gd name="csX46" fmla="*/ 3185532 w 12954000"/>
              <a:gd name="csY46" fmla="*/ 5655925 h 5655925"/>
              <a:gd name="csX47" fmla="*/ 2713658 w 12954000"/>
              <a:gd name="csY47" fmla="*/ 5655925 h 5655925"/>
              <a:gd name="csX48" fmla="*/ 2020410 w 12954000"/>
              <a:gd name="csY48" fmla="*/ 5655925 h 5655925"/>
              <a:gd name="csX49" fmla="*/ 1659223 w 12954000"/>
              <a:gd name="csY49" fmla="*/ 5655925 h 5655925"/>
              <a:gd name="csX50" fmla="*/ 942673 w 12954000"/>
              <a:gd name="csY50" fmla="*/ 5655925 h 5655925"/>
              <a:gd name="csX51" fmla="*/ 0 w 12954000"/>
              <a:gd name="csY51" fmla="*/ 4713252 h 5655925"/>
              <a:gd name="csX52" fmla="*/ 0 w 12954000"/>
              <a:gd name="csY52" fmla="*/ 4136892 h 5655925"/>
              <a:gd name="csX53" fmla="*/ 0 w 12954000"/>
              <a:gd name="csY53" fmla="*/ 3522826 h 5655925"/>
              <a:gd name="csX54" fmla="*/ 0 w 12954000"/>
              <a:gd name="csY54" fmla="*/ 3021878 h 5655925"/>
              <a:gd name="csX55" fmla="*/ 0 w 12954000"/>
              <a:gd name="csY55" fmla="*/ 2558635 h 5655925"/>
              <a:gd name="csX56" fmla="*/ 0 w 12954000"/>
              <a:gd name="csY56" fmla="*/ 2019981 h 5655925"/>
              <a:gd name="csX57" fmla="*/ 0 w 12954000"/>
              <a:gd name="csY57" fmla="*/ 1443621 h 5655925"/>
              <a:gd name="csX58" fmla="*/ 0 w 12954000"/>
              <a:gd name="csY58" fmla="*/ 942673 h 5655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12954000" h="5655925" extrusionOk="0">
                <a:moveTo>
                  <a:pt x="0" y="942673"/>
                </a:moveTo>
                <a:cubicBezTo>
                  <a:pt x="-52586" y="389613"/>
                  <a:pt x="385816" y="13599"/>
                  <a:pt x="942673" y="0"/>
                </a:cubicBezTo>
                <a:cubicBezTo>
                  <a:pt x="1280415" y="-80071"/>
                  <a:pt x="1417410" y="35314"/>
                  <a:pt x="1746607" y="0"/>
                </a:cubicBezTo>
                <a:cubicBezTo>
                  <a:pt x="2075804" y="-35314"/>
                  <a:pt x="2115866" y="38546"/>
                  <a:pt x="2218481" y="0"/>
                </a:cubicBezTo>
                <a:cubicBezTo>
                  <a:pt x="2321096" y="-38546"/>
                  <a:pt x="2469863" y="10491"/>
                  <a:pt x="2579669" y="0"/>
                </a:cubicBezTo>
                <a:cubicBezTo>
                  <a:pt x="2689475" y="-10491"/>
                  <a:pt x="3124561" y="14633"/>
                  <a:pt x="3272916" y="0"/>
                </a:cubicBezTo>
                <a:cubicBezTo>
                  <a:pt x="3421271" y="-14633"/>
                  <a:pt x="3537068" y="2076"/>
                  <a:pt x="3744790" y="0"/>
                </a:cubicBezTo>
                <a:cubicBezTo>
                  <a:pt x="3952512" y="-2076"/>
                  <a:pt x="4163906" y="40534"/>
                  <a:pt x="4548724" y="0"/>
                </a:cubicBezTo>
                <a:cubicBezTo>
                  <a:pt x="4933542" y="-40534"/>
                  <a:pt x="4732603" y="32857"/>
                  <a:pt x="4909912" y="0"/>
                </a:cubicBezTo>
                <a:cubicBezTo>
                  <a:pt x="5087221" y="-32857"/>
                  <a:pt x="5479680" y="72898"/>
                  <a:pt x="5713845" y="0"/>
                </a:cubicBezTo>
                <a:cubicBezTo>
                  <a:pt x="5948010" y="-72898"/>
                  <a:pt x="5852239" y="28329"/>
                  <a:pt x="5964347" y="0"/>
                </a:cubicBezTo>
                <a:cubicBezTo>
                  <a:pt x="6076455" y="-28329"/>
                  <a:pt x="6379703" y="15969"/>
                  <a:pt x="6546907" y="0"/>
                </a:cubicBezTo>
                <a:cubicBezTo>
                  <a:pt x="6714111" y="-15969"/>
                  <a:pt x="6888149" y="53971"/>
                  <a:pt x="7129468" y="0"/>
                </a:cubicBezTo>
                <a:cubicBezTo>
                  <a:pt x="7370787" y="-53971"/>
                  <a:pt x="7463746" y="4923"/>
                  <a:pt x="7601342" y="0"/>
                </a:cubicBezTo>
                <a:cubicBezTo>
                  <a:pt x="7738938" y="-4923"/>
                  <a:pt x="8036006" y="5394"/>
                  <a:pt x="8405276" y="0"/>
                </a:cubicBezTo>
                <a:cubicBezTo>
                  <a:pt x="8774546" y="-5394"/>
                  <a:pt x="8965987" y="83392"/>
                  <a:pt x="9209210" y="0"/>
                </a:cubicBezTo>
                <a:cubicBezTo>
                  <a:pt x="9452433" y="-83392"/>
                  <a:pt x="9487373" y="31798"/>
                  <a:pt x="9570398" y="0"/>
                </a:cubicBezTo>
                <a:cubicBezTo>
                  <a:pt x="9653423" y="-31798"/>
                  <a:pt x="9933807" y="35341"/>
                  <a:pt x="10152958" y="0"/>
                </a:cubicBezTo>
                <a:cubicBezTo>
                  <a:pt x="10372109" y="-35341"/>
                  <a:pt x="10634105" y="62125"/>
                  <a:pt x="10956892" y="0"/>
                </a:cubicBezTo>
                <a:cubicBezTo>
                  <a:pt x="11279679" y="-62125"/>
                  <a:pt x="11551599" y="122281"/>
                  <a:pt x="12011327" y="0"/>
                </a:cubicBezTo>
                <a:cubicBezTo>
                  <a:pt x="12487383" y="79689"/>
                  <a:pt x="12980604" y="441818"/>
                  <a:pt x="12954000" y="942673"/>
                </a:cubicBezTo>
                <a:cubicBezTo>
                  <a:pt x="12971217" y="1092517"/>
                  <a:pt x="12910092" y="1194684"/>
                  <a:pt x="12954000" y="1405916"/>
                </a:cubicBezTo>
                <a:cubicBezTo>
                  <a:pt x="12997908" y="1617148"/>
                  <a:pt x="12902305" y="1806995"/>
                  <a:pt x="12954000" y="1944570"/>
                </a:cubicBezTo>
                <a:cubicBezTo>
                  <a:pt x="13005695" y="2082145"/>
                  <a:pt x="12944019" y="2250215"/>
                  <a:pt x="12954000" y="2407812"/>
                </a:cubicBezTo>
                <a:cubicBezTo>
                  <a:pt x="12963981" y="2565409"/>
                  <a:pt x="12941575" y="2679978"/>
                  <a:pt x="12954000" y="2946466"/>
                </a:cubicBezTo>
                <a:cubicBezTo>
                  <a:pt x="12966425" y="3212954"/>
                  <a:pt x="12915955" y="3214757"/>
                  <a:pt x="12954000" y="3372003"/>
                </a:cubicBezTo>
                <a:cubicBezTo>
                  <a:pt x="12992045" y="3529249"/>
                  <a:pt x="12949475" y="3707437"/>
                  <a:pt x="12954000" y="3797540"/>
                </a:cubicBezTo>
                <a:cubicBezTo>
                  <a:pt x="12958525" y="3887643"/>
                  <a:pt x="12910494" y="4522084"/>
                  <a:pt x="12954000" y="4713252"/>
                </a:cubicBezTo>
                <a:cubicBezTo>
                  <a:pt x="13052381" y="5268308"/>
                  <a:pt x="12548772" y="5712585"/>
                  <a:pt x="12011327" y="5655925"/>
                </a:cubicBezTo>
                <a:cubicBezTo>
                  <a:pt x="11951199" y="5665884"/>
                  <a:pt x="11884305" y="5649888"/>
                  <a:pt x="11760826" y="5655925"/>
                </a:cubicBezTo>
                <a:cubicBezTo>
                  <a:pt x="11637347" y="5661962"/>
                  <a:pt x="11343255" y="5651551"/>
                  <a:pt x="11067579" y="5655925"/>
                </a:cubicBezTo>
                <a:cubicBezTo>
                  <a:pt x="10791903" y="5660299"/>
                  <a:pt x="10876035" y="5643948"/>
                  <a:pt x="10817077" y="5655925"/>
                </a:cubicBezTo>
                <a:cubicBezTo>
                  <a:pt x="10758119" y="5667902"/>
                  <a:pt x="10357103" y="5634370"/>
                  <a:pt x="10123830" y="5655925"/>
                </a:cubicBezTo>
                <a:cubicBezTo>
                  <a:pt x="9890557" y="5677480"/>
                  <a:pt x="9904253" y="5629150"/>
                  <a:pt x="9762643" y="5655925"/>
                </a:cubicBezTo>
                <a:cubicBezTo>
                  <a:pt x="9621033" y="5682700"/>
                  <a:pt x="9604709" y="5642085"/>
                  <a:pt x="9512141" y="5655925"/>
                </a:cubicBezTo>
                <a:cubicBezTo>
                  <a:pt x="9419573" y="5669765"/>
                  <a:pt x="9248326" y="5641815"/>
                  <a:pt x="9150954" y="5655925"/>
                </a:cubicBezTo>
                <a:cubicBezTo>
                  <a:pt x="9053582" y="5670035"/>
                  <a:pt x="8664800" y="5579441"/>
                  <a:pt x="8457707" y="5655925"/>
                </a:cubicBezTo>
                <a:cubicBezTo>
                  <a:pt x="8250614" y="5732409"/>
                  <a:pt x="8268971" y="5620213"/>
                  <a:pt x="8096519" y="5655925"/>
                </a:cubicBezTo>
                <a:cubicBezTo>
                  <a:pt x="7924067" y="5691637"/>
                  <a:pt x="7942926" y="5630933"/>
                  <a:pt x="7846018" y="5655925"/>
                </a:cubicBezTo>
                <a:cubicBezTo>
                  <a:pt x="7749110" y="5680917"/>
                  <a:pt x="7657076" y="5642911"/>
                  <a:pt x="7484830" y="5655925"/>
                </a:cubicBezTo>
                <a:cubicBezTo>
                  <a:pt x="7312584" y="5668939"/>
                  <a:pt x="7160918" y="5644921"/>
                  <a:pt x="7012956" y="5655925"/>
                </a:cubicBezTo>
                <a:cubicBezTo>
                  <a:pt x="6864994" y="5666929"/>
                  <a:pt x="6654739" y="5639538"/>
                  <a:pt x="6430395" y="5655925"/>
                </a:cubicBezTo>
                <a:cubicBezTo>
                  <a:pt x="6206051" y="5672312"/>
                  <a:pt x="6185796" y="5622125"/>
                  <a:pt x="6069207" y="5655925"/>
                </a:cubicBezTo>
                <a:cubicBezTo>
                  <a:pt x="5952618" y="5689725"/>
                  <a:pt x="5537420" y="5640415"/>
                  <a:pt x="5265274" y="5655925"/>
                </a:cubicBezTo>
                <a:cubicBezTo>
                  <a:pt x="4993128" y="5671435"/>
                  <a:pt x="4804672" y="5590954"/>
                  <a:pt x="4682713" y="5655925"/>
                </a:cubicBezTo>
                <a:cubicBezTo>
                  <a:pt x="4560754" y="5720896"/>
                  <a:pt x="4207814" y="5625145"/>
                  <a:pt x="3878779" y="5655925"/>
                </a:cubicBezTo>
                <a:cubicBezTo>
                  <a:pt x="3549744" y="5686705"/>
                  <a:pt x="3339246" y="5617922"/>
                  <a:pt x="3185532" y="5655925"/>
                </a:cubicBezTo>
                <a:cubicBezTo>
                  <a:pt x="3031818" y="5693928"/>
                  <a:pt x="2875539" y="5609572"/>
                  <a:pt x="2713658" y="5655925"/>
                </a:cubicBezTo>
                <a:cubicBezTo>
                  <a:pt x="2551777" y="5702278"/>
                  <a:pt x="2258925" y="5647984"/>
                  <a:pt x="2020410" y="5655925"/>
                </a:cubicBezTo>
                <a:cubicBezTo>
                  <a:pt x="1781895" y="5663866"/>
                  <a:pt x="1764900" y="5623495"/>
                  <a:pt x="1659223" y="5655925"/>
                </a:cubicBezTo>
                <a:cubicBezTo>
                  <a:pt x="1553546" y="5688355"/>
                  <a:pt x="1300893" y="5647222"/>
                  <a:pt x="942673" y="5655925"/>
                </a:cubicBezTo>
                <a:cubicBezTo>
                  <a:pt x="515437" y="5687961"/>
                  <a:pt x="-54565" y="5125594"/>
                  <a:pt x="0" y="4713252"/>
                </a:cubicBezTo>
                <a:cubicBezTo>
                  <a:pt x="-16923" y="4536423"/>
                  <a:pt x="25263" y="4256260"/>
                  <a:pt x="0" y="4136892"/>
                </a:cubicBezTo>
                <a:cubicBezTo>
                  <a:pt x="-25263" y="4017524"/>
                  <a:pt x="25728" y="3799042"/>
                  <a:pt x="0" y="3522826"/>
                </a:cubicBezTo>
                <a:cubicBezTo>
                  <a:pt x="-25728" y="3246610"/>
                  <a:pt x="50629" y="3159641"/>
                  <a:pt x="0" y="3021878"/>
                </a:cubicBezTo>
                <a:cubicBezTo>
                  <a:pt x="-50629" y="2884115"/>
                  <a:pt x="19847" y="2740697"/>
                  <a:pt x="0" y="2558635"/>
                </a:cubicBezTo>
                <a:cubicBezTo>
                  <a:pt x="-19847" y="2376573"/>
                  <a:pt x="61028" y="2240874"/>
                  <a:pt x="0" y="2019981"/>
                </a:cubicBezTo>
                <a:cubicBezTo>
                  <a:pt x="-61028" y="1799088"/>
                  <a:pt x="59107" y="1690407"/>
                  <a:pt x="0" y="1443621"/>
                </a:cubicBezTo>
                <a:cubicBezTo>
                  <a:pt x="-59107" y="1196835"/>
                  <a:pt x="51547" y="1051852"/>
                  <a:pt x="0" y="942673"/>
                </a:cubicBezTo>
                <a:close/>
              </a:path>
            </a:pathLst>
          </a:custGeom>
          <a:noFill/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378DCC-CBD0-42E2-79B4-218E21839651}"/>
              </a:ext>
            </a:extLst>
          </p:cNvPr>
          <p:cNvSpPr txBox="1"/>
          <p:nvPr/>
        </p:nvSpPr>
        <p:spPr>
          <a:xfrm>
            <a:off x="5105400" y="1363710"/>
            <a:ext cx="11658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thuyền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ruyền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thuyết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hlinkClick r:id="rId10" action="ppaction://hlinksldjump"/>
            <a:extLst>
              <a:ext uri="{FF2B5EF4-FFF2-40B4-BE49-F238E27FC236}">
                <a16:creationId xmlns:a16="http://schemas.microsoft.com/office/drawing/2014/main" id="{7A6929DE-1B78-73A2-3FE1-A05557B4083E}"/>
              </a:ext>
            </a:extLst>
          </p:cNvPr>
          <p:cNvSpPr/>
          <p:nvPr/>
        </p:nvSpPr>
        <p:spPr>
          <a:xfrm>
            <a:off x="15297800" y="4947781"/>
            <a:ext cx="6968198" cy="5913413"/>
          </a:xfrm>
          <a:custGeom>
            <a:avLst/>
            <a:gdLst/>
            <a:ahLst/>
            <a:cxnLst/>
            <a:rect l="l" t="t" r="r" b="b"/>
            <a:pathLst>
              <a:path w="9436609" h="9907201">
                <a:moveTo>
                  <a:pt x="0" y="0"/>
                </a:moveTo>
                <a:lnTo>
                  <a:pt x="9436610" y="0"/>
                </a:lnTo>
                <a:lnTo>
                  <a:pt x="9436610" y="9907202"/>
                </a:lnTo>
                <a:lnTo>
                  <a:pt x="0" y="9907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AAE30EF7-3ED0-26D3-CC44-8B6BA0C35188}"/>
              </a:ext>
            </a:extLst>
          </p:cNvPr>
          <p:cNvSpPr/>
          <p:nvPr/>
        </p:nvSpPr>
        <p:spPr>
          <a:xfrm>
            <a:off x="33450" y="10557"/>
            <a:ext cx="3727318" cy="3433716"/>
          </a:xfrm>
          <a:custGeom>
            <a:avLst/>
            <a:gdLst/>
            <a:ahLst/>
            <a:cxnLst/>
            <a:rect l="l" t="t" r="r" b="b"/>
            <a:pathLst>
              <a:path w="8594883" h="8229600">
                <a:moveTo>
                  <a:pt x="0" y="0"/>
                </a:moveTo>
                <a:lnTo>
                  <a:pt x="8594882" y="0"/>
                </a:lnTo>
                <a:lnTo>
                  <a:pt x="85948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C966E64-468F-3924-A957-427950E6F031}"/>
              </a:ext>
            </a:extLst>
          </p:cNvPr>
          <p:cNvSpPr/>
          <p:nvPr/>
        </p:nvSpPr>
        <p:spPr>
          <a:xfrm>
            <a:off x="6982439" y="1493609"/>
            <a:ext cx="6200859" cy="6895092"/>
          </a:xfrm>
          <a:custGeom>
            <a:avLst/>
            <a:gdLst/>
            <a:ahLst/>
            <a:cxnLst/>
            <a:rect l="l" t="t" r="r" b="b"/>
            <a:pathLst>
              <a:path w="4072184" h="4950984">
                <a:moveTo>
                  <a:pt x="0" y="0"/>
                </a:moveTo>
                <a:lnTo>
                  <a:pt x="4072184" y="0"/>
                </a:lnTo>
                <a:lnTo>
                  <a:pt x="4072184" y="4950984"/>
                </a:lnTo>
                <a:lnTo>
                  <a:pt x="0" y="4950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3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FDDE2-702F-9A15-38C8-1C0BE36E7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58E832-3F76-85F5-2B46-7069448D5F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6CD623F-47D4-7996-FD63-47AABD201B1B}"/>
              </a:ext>
            </a:extLst>
          </p:cNvPr>
          <p:cNvSpPr/>
          <p:nvPr/>
        </p:nvSpPr>
        <p:spPr>
          <a:xfrm>
            <a:off x="-335934" y="6997339"/>
            <a:ext cx="18959867" cy="3602375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62FDB08-8C49-4220-4F95-C23F6EB26A34}"/>
              </a:ext>
            </a:extLst>
          </p:cNvPr>
          <p:cNvSpPr/>
          <p:nvPr/>
        </p:nvSpPr>
        <p:spPr>
          <a:xfrm>
            <a:off x="-2877336" y="-2080563"/>
            <a:ext cx="4410939" cy="2422006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ABB7E88-A8C1-B232-B312-8E8BAE33F737}"/>
              </a:ext>
            </a:extLst>
          </p:cNvPr>
          <p:cNvSpPr/>
          <p:nvPr/>
        </p:nvSpPr>
        <p:spPr>
          <a:xfrm>
            <a:off x="-5497616" y="-3102830"/>
            <a:ext cx="5945478" cy="4466540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DC3EBE5-14DE-7B58-3B67-719052C01A9F}"/>
              </a:ext>
            </a:extLst>
          </p:cNvPr>
          <p:cNvSpPr/>
          <p:nvPr/>
        </p:nvSpPr>
        <p:spPr>
          <a:xfrm>
            <a:off x="13035493" y="-4764903"/>
            <a:ext cx="12767946" cy="6128614"/>
          </a:xfrm>
          <a:custGeom>
            <a:avLst/>
            <a:gdLst/>
            <a:ahLst/>
            <a:cxnLst/>
            <a:rect l="l" t="t" r="r" b="b"/>
            <a:pathLst>
              <a:path w="12767946" h="6128614">
                <a:moveTo>
                  <a:pt x="0" y="0"/>
                </a:moveTo>
                <a:lnTo>
                  <a:pt x="12767947" y="0"/>
                </a:lnTo>
                <a:lnTo>
                  <a:pt x="12767947" y="6128614"/>
                </a:lnTo>
                <a:lnTo>
                  <a:pt x="0" y="61286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358B1EE-E240-9F02-55E5-2D8E76B2F0AB}"/>
              </a:ext>
            </a:extLst>
          </p:cNvPr>
          <p:cNvSpPr/>
          <p:nvPr/>
        </p:nvSpPr>
        <p:spPr>
          <a:xfrm>
            <a:off x="7931119" y="8484085"/>
            <a:ext cx="675180" cy="774215"/>
          </a:xfrm>
          <a:custGeom>
            <a:avLst/>
            <a:gdLst/>
            <a:ahLst/>
            <a:cxnLst/>
            <a:rect l="l" t="t" r="r" b="b"/>
            <a:pathLst>
              <a:path w="675180" h="774215">
                <a:moveTo>
                  <a:pt x="0" y="0"/>
                </a:moveTo>
                <a:lnTo>
                  <a:pt x="675180" y="0"/>
                </a:lnTo>
                <a:lnTo>
                  <a:pt x="675180" y="774215"/>
                </a:lnTo>
                <a:lnTo>
                  <a:pt x="0" y="774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A51974D-C83A-42AB-2C21-951248A85763}"/>
              </a:ext>
            </a:extLst>
          </p:cNvPr>
          <p:cNvSpPr/>
          <p:nvPr/>
        </p:nvSpPr>
        <p:spPr>
          <a:xfrm>
            <a:off x="6341800" y="7751630"/>
            <a:ext cx="533705" cy="732455"/>
          </a:xfrm>
          <a:custGeom>
            <a:avLst/>
            <a:gdLst/>
            <a:ahLst/>
            <a:cxnLst/>
            <a:rect l="l" t="t" r="r" b="b"/>
            <a:pathLst>
              <a:path w="533705" h="732455">
                <a:moveTo>
                  <a:pt x="0" y="0"/>
                </a:moveTo>
                <a:lnTo>
                  <a:pt x="533705" y="0"/>
                </a:lnTo>
                <a:lnTo>
                  <a:pt x="533705" y="732455"/>
                </a:lnTo>
                <a:lnTo>
                  <a:pt x="0" y="732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842" r="-98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A3E402D-0414-67A1-2B9A-BBEAFB38C5CF}"/>
              </a:ext>
            </a:extLst>
          </p:cNvPr>
          <p:cNvSpPr/>
          <p:nvPr/>
        </p:nvSpPr>
        <p:spPr>
          <a:xfrm>
            <a:off x="9824764" y="1866912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0718996-AC6C-6AD5-0789-12F10B47C591}"/>
              </a:ext>
            </a:extLst>
          </p:cNvPr>
          <p:cNvSpPr/>
          <p:nvPr/>
        </p:nvSpPr>
        <p:spPr>
          <a:xfrm>
            <a:off x="315932" y="428940"/>
            <a:ext cx="17524206" cy="9564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3E9B72-A977-6EEF-EE8C-987C3FB96FF2}"/>
              </a:ext>
            </a:extLst>
          </p:cNvPr>
          <p:cNvSpPr/>
          <p:nvPr/>
        </p:nvSpPr>
        <p:spPr>
          <a:xfrm>
            <a:off x="4038600" y="1028699"/>
            <a:ext cx="12954000" cy="5655925"/>
          </a:xfrm>
          <a:custGeom>
            <a:avLst/>
            <a:gdLst>
              <a:gd name="csX0" fmla="*/ 0 w 12954000"/>
              <a:gd name="csY0" fmla="*/ 942673 h 5655925"/>
              <a:gd name="csX1" fmla="*/ 942673 w 12954000"/>
              <a:gd name="csY1" fmla="*/ 0 h 5655925"/>
              <a:gd name="csX2" fmla="*/ 1746607 w 12954000"/>
              <a:gd name="csY2" fmla="*/ 0 h 5655925"/>
              <a:gd name="csX3" fmla="*/ 2218481 w 12954000"/>
              <a:gd name="csY3" fmla="*/ 0 h 5655925"/>
              <a:gd name="csX4" fmla="*/ 2579669 w 12954000"/>
              <a:gd name="csY4" fmla="*/ 0 h 5655925"/>
              <a:gd name="csX5" fmla="*/ 3272916 w 12954000"/>
              <a:gd name="csY5" fmla="*/ 0 h 5655925"/>
              <a:gd name="csX6" fmla="*/ 3744790 w 12954000"/>
              <a:gd name="csY6" fmla="*/ 0 h 5655925"/>
              <a:gd name="csX7" fmla="*/ 4548724 w 12954000"/>
              <a:gd name="csY7" fmla="*/ 0 h 5655925"/>
              <a:gd name="csX8" fmla="*/ 4909912 w 12954000"/>
              <a:gd name="csY8" fmla="*/ 0 h 5655925"/>
              <a:gd name="csX9" fmla="*/ 5713845 w 12954000"/>
              <a:gd name="csY9" fmla="*/ 0 h 5655925"/>
              <a:gd name="csX10" fmla="*/ 5964347 w 12954000"/>
              <a:gd name="csY10" fmla="*/ 0 h 5655925"/>
              <a:gd name="csX11" fmla="*/ 6546907 w 12954000"/>
              <a:gd name="csY11" fmla="*/ 0 h 5655925"/>
              <a:gd name="csX12" fmla="*/ 7129468 w 12954000"/>
              <a:gd name="csY12" fmla="*/ 0 h 5655925"/>
              <a:gd name="csX13" fmla="*/ 7601342 w 12954000"/>
              <a:gd name="csY13" fmla="*/ 0 h 5655925"/>
              <a:gd name="csX14" fmla="*/ 8405276 w 12954000"/>
              <a:gd name="csY14" fmla="*/ 0 h 5655925"/>
              <a:gd name="csX15" fmla="*/ 9209210 w 12954000"/>
              <a:gd name="csY15" fmla="*/ 0 h 5655925"/>
              <a:gd name="csX16" fmla="*/ 9570398 w 12954000"/>
              <a:gd name="csY16" fmla="*/ 0 h 5655925"/>
              <a:gd name="csX17" fmla="*/ 10152958 w 12954000"/>
              <a:gd name="csY17" fmla="*/ 0 h 5655925"/>
              <a:gd name="csX18" fmla="*/ 10956892 w 12954000"/>
              <a:gd name="csY18" fmla="*/ 0 h 5655925"/>
              <a:gd name="csX19" fmla="*/ 12011327 w 12954000"/>
              <a:gd name="csY19" fmla="*/ 0 h 5655925"/>
              <a:gd name="csX20" fmla="*/ 12954000 w 12954000"/>
              <a:gd name="csY20" fmla="*/ 942673 h 5655925"/>
              <a:gd name="csX21" fmla="*/ 12954000 w 12954000"/>
              <a:gd name="csY21" fmla="*/ 1405916 h 5655925"/>
              <a:gd name="csX22" fmla="*/ 12954000 w 12954000"/>
              <a:gd name="csY22" fmla="*/ 1944570 h 5655925"/>
              <a:gd name="csX23" fmla="*/ 12954000 w 12954000"/>
              <a:gd name="csY23" fmla="*/ 2407812 h 5655925"/>
              <a:gd name="csX24" fmla="*/ 12954000 w 12954000"/>
              <a:gd name="csY24" fmla="*/ 2946466 h 5655925"/>
              <a:gd name="csX25" fmla="*/ 12954000 w 12954000"/>
              <a:gd name="csY25" fmla="*/ 3372003 h 5655925"/>
              <a:gd name="csX26" fmla="*/ 12954000 w 12954000"/>
              <a:gd name="csY26" fmla="*/ 3797540 h 5655925"/>
              <a:gd name="csX27" fmla="*/ 12954000 w 12954000"/>
              <a:gd name="csY27" fmla="*/ 4713252 h 5655925"/>
              <a:gd name="csX28" fmla="*/ 12011327 w 12954000"/>
              <a:gd name="csY28" fmla="*/ 5655925 h 5655925"/>
              <a:gd name="csX29" fmla="*/ 11760826 w 12954000"/>
              <a:gd name="csY29" fmla="*/ 5655925 h 5655925"/>
              <a:gd name="csX30" fmla="*/ 11067579 w 12954000"/>
              <a:gd name="csY30" fmla="*/ 5655925 h 5655925"/>
              <a:gd name="csX31" fmla="*/ 10817077 w 12954000"/>
              <a:gd name="csY31" fmla="*/ 5655925 h 5655925"/>
              <a:gd name="csX32" fmla="*/ 10123830 w 12954000"/>
              <a:gd name="csY32" fmla="*/ 5655925 h 5655925"/>
              <a:gd name="csX33" fmla="*/ 9762643 w 12954000"/>
              <a:gd name="csY33" fmla="*/ 5655925 h 5655925"/>
              <a:gd name="csX34" fmla="*/ 9512141 w 12954000"/>
              <a:gd name="csY34" fmla="*/ 5655925 h 5655925"/>
              <a:gd name="csX35" fmla="*/ 9150954 w 12954000"/>
              <a:gd name="csY35" fmla="*/ 5655925 h 5655925"/>
              <a:gd name="csX36" fmla="*/ 8457707 w 12954000"/>
              <a:gd name="csY36" fmla="*/ 5655925 h 5655925"/>
              <a:gd name="csX37" fmla="*/ 8096519 w 12954000"/>
              <a:gd name="csY37" fmla="*/ 5655925 h 5655925"/>
              <a:gd name="csX38" fmla="*/ 7846018 w 12954000"/>
              <a:gd name="csY38" fmla="*/ 5655925 h 5655925"/>
              <a:gd name="csX39" fmla="*/ 7484830 w 12954000"/>
              <a:gd name="csY39" fmla="*/ 5655925 h 5655925"/>
              <a:gd name="csX40" fmla="*/ 7012956 w 12954000"/>
              <a:gd name="csY40" fmla="*/ 5655925 h 5655925"/>
              <a:gd name="csX41" fmla="*/ 6430395 w 12954000"/>
              <a:gd name="csY41" fmla="*/ 5655925 h 5655925"/>
              <a:gd name="csX42" fmla="*/ 6069207 w 12954000"/>
              <a:gd name="csY42" fmla="*/ 5655925 h 5655925"/>
              <a:gd name="csX43" fmla="*/ 5265274 w 12954000"/>
              <a:gd name="csY43" fmla="*/ 5655925 h 5655925"/>
              <a:gd name="csX44" fmla="*/ 4682713 w 12954000"/>
              <a:gd name="csY44" fmla="*/ 5655925 h 5655925"/>
              <a:gd name="csX45" fmla="*/ 3878779 w 12954000"/>
              <a:gd name="csY45" fmla="*/ 5655925 h 5655925"/>
              <a:gd name="csX46" fmla="*/ 3185532 w 12954000"/>
              <a:gd name="csY46" fmla="*/ 5655925 h 5655925"/>
              <a:gd name="csX47" fmla="*/ 2713658 w 12954000"/>
              <a:gd name="csY47" fmla="*/ 5655925 h 5655925"/>
              <a:gd name="csX48" fmla="*/ 2020410 w 12954000"/>
              <a:gd name="csY48" fmla="*/ 5655925 h 5655925"/>
              <a:gd name="csX49" fmla="*/ 1659223 w 12954000"/>
              <a:gd name="csY49" fmla="*/ 5655925 h 5655925"/>
              <a:gd name="csX50" fmla="*/ 942673 w 12954000"/>
              <a:gd name="csY50" fmla="*/ 5655925 h 5655925"/>
              <a:gd name="csX51" fmla="*/ 0 w 12954000"/>
              <a:gd name="csY51" fmla="*/ 4713252 h 5655925"/>
              <a:gd name="csX52" fmla="*/ 0 w 12954000"/>
              <a:gd name="csY52" fmla="*/ 4136892 h 5655925"/>
              <a:gd name="csX53" fmla="*/ 0 w 12954000"/>
              <a:gd name="csY53" fmla="*/ 3522826 h 5655925"/>
              <a:gd name="csX54" fmla="*/ 0 w 12954000"/>
              <a:gd name="csY54" fmla="*/ 3021878 h 5655925"/>
              <a:gd name="csX55" fmla="*/ 0 w 12954000"/>
              <a:gd name="csY55" fmla="*/ 2558635 h 5655925"/>
              <a:gd name="csX56" fmla="*/ 0 w 12954000"/>
              <a:gd name="csY56" fmla="*/ 2019981 h 5655925"/>
              <a:gd name="csX57" fmla="*/ 0 w 12954000"/>
              <a:gd name="csY57" fmla="*/ 1443621 h 5655925"/>
              <a:gd name="csX58" fmla="*/ 0 w 12954000"/>
              <a:gd name="csY58" fmla="*/ 942673 h 5655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12954000" h="5655925" extrusionOk="0">
                <a:moveTo>
                  <a:pt x="0" y="942673"/>
                </a:moveTo>
                <a:cubicBezTo>
                  <a:pt x="-52586" y="389613"/>
                  <a:pt x="385816" y="13599"/>
                  <a:pt x="942673" y="0"/>
                </a:cubicBezTo>
                <a:cubicBezTo>
                  <a:pt x="1280415" y="-80071"/>
                  <a:pt x="1417410" y="35314"/>
                  <a:pt x="1746607" y="0"/>
                </a:cubicBezTo>
                <a:cubicBezTo>
                  <a:pt x="2075804" y="-35314"/>
                  <a:pt x="2115866" y="38546"/>
                  <a:pt x="2218481" y="0"/>
                </a:cubicBezTo>
                <a:cubicBezTo>
                  <a:pt x="2321096" y="-38546"/>
                  <a:pt x="2469863" y="10491"/>
                  <a:pt x="2579669" y="0"/>
                </a:cubicBezTo>
                <a:cubicBezTo>
                  <a:pt x="2689475" y="-10491"/>
                  <a:pt x="3124561" y="14633"/>
                  <a:pt x="3272916" y="0"/>
                </a:cubicBezTo>
                <a:cubicBezTo>
                  <a:pt x="3421271" y="-14633"/>
                  <a:pt x="3537068" y="2076"/>
                  <a:pt x="3744790" y="0"/>
                </a:cubicBezTo>
                <a:cubicBezTo>
                  <a:pt x="3952512" y="-2076"/>
                  <a:pt x="4163906" y="40534"/>
                  <a:pt x="4548724" y="0"/>
                </a:cubicBezTo>
                <a:cubicBezTo>
                  <a:pt x="4933542" y="-40534"/>
                  <a:pt x="4732603" y="32857"/>
                  <a:pt x="4909912" y="0"/>
                </a:cubicBezTo>
                <a:cubicBezTo>
                  <a:pt x="5087221" y="-32857"/>
                  <a:pt x="5479680" y="72898"/>
                  <a:pt x="5713845" y="0"/>
                </a:cubicBezTo>
                <a:cubicBezTo>
                  <a:pt x="5948010" y="-72898"/>
                  <a:pt x="5852239" y="28329"/>
                  <a:pt x="5964347" y="0"/>
                </a:cubicBezTo>
                <a:cubicBezTo>
                  <a:pt x="6076455" y="-28329"/>
                  <a:pt x="6379703" y="15969"/>
                  <a:pt x="6546907" y="0"/>
                </a:cubicBezTo>
                <a:cubicBezTo>
                  <a:pt x="6714111" y="-15969"/>
                  <a:pt x="6888149" y="53971"/>
                  <a:pt x="7129468" y="0"/>
                </a:cubicBezTo>
                <a:cubicBezTo>
                  <a:pt x="7370787" y="-53971"/>
                  <a:pt x="7463746" y="4923"/>
                  <a:pt x="7601342" y="0"/>
                </a:cubicBezTo>
                <a:cubicBezTo>
                  <a:pt x="7738938" y="-4923"/>
                  <a:pt x="8036006" y="5394"/>
                  <a:pt x="8405276" y="0"/>
                </a:cubicBezTo>
                <a:cubicBezTo>
                  <a:pt x="8774546" y="-5394"/>
                  <a:pt x="8965987" y="83392"/>
                  <a:pt x="9209210" y="0"/>
                </a:cubicBezTo>
                <a:cubicBezTo>
                  <a:pt x="9452433" y="-83392"/>
                  <a:pt x="9487373" y="31798"/>
                  <a:pt x="9570398" y="0"/>
                </a:cubicBezTo>
                <a:cubicBezTo>
                  <a:pt x="9653423" y="-31798"/>
                  <a:pt x="9933807" y="35341"/>
                  <a:pt x="10152958" y="0"/>
                </a:cubicBezTo>
                <a:cubicBezTo>
                  <a:pt x="10372109" y="-35341"/>
                  <a:pt x="10634105" y="62125"/>
                  <a:pt x="10956892" y="0"/>
                </a:cubicBezTo>
                <a:cubicBezTo>
                  <a:pt x="11279679" y="-62125"/>
                  <a:pt x="11551599" y="122281"/>
                  <a:pt x="12011327" y="0"/>
                </a:cubicBezTo>
                <a:cubicBezTo>
                  <a:pt x="12487383" y="79689"/>
                  <a:pt x="12980604" y="441818"/>
                  <a:pt x="12954000" y="942673"/>
                </a:cubicBezTo>
                <a:cubicBezTo>
                  <a:pt x="12971217" y="1092517"/>
                  <a:pt x="12910092" y="1194684"/>
                  <a:pt x="12954000" y="1405916"/>
                </a:cubicBezTo>
                <a:cubicBezTo>
                  <a:pt x="12997908" y="1617148"/>
                  <a:pt x="12902305" y="1806995"/>
                  <a:pt x="12954000" y="1944570"/>
                </a:cubicBezTo>
                <a:cubicBezTo>
                  <a:pt x="13005695" y="2082145"/>
                  <a:pt x="12944019" y="2250215"/>
                  <a:pt x="12954000" y="2407812"/>
                </a:cubicBezTo>
                <a:cubicBezTo>
                  <a:pt x="12963981" y="2565409"/>
                  <a:pt x="12941575" y="2679978"/>
                  <a:pt x="12954000" y="2946466"/>
                </a:cubicBezTo>
                <a:cubicBezTo>
                  <a:pt x="12966425" y="3212954"/>
                  <a:pt x="12915955" y="3214757"/>
                  <a:pt x="12954000" y="3372003"/>
                </a:cubicBezTo>
                <a:cubicBezTo>
                  <a:pt x="12992045" y="3529249"/>
                  <a:pt x="12949475" y="3707437"/>
                  <a:pt x="12954000" y="3797540"/>
                </a:cubicBezTo>
                <a:cubicBezTo>
                  <a:pt x="12958525" y="3887643"/>
                  <a:pt x="12910494" y="4522084"/>
                  <a:pt x="12954000" y="4713252"/>
                </a:cubicBezTo>
                <a:cubicBezTo>
                  <a:pt x="13052381" y="5268308"/>
                  <a:pt x="12548772" y="5712585"/>
                  <a:pt x="12011327" y="5655925"/>
                </a:cubicBezTo>
                <a:cubicBezTo>
                  <a:pt x="11951199" y="5665884"/>
                  <a:pt x="11884305" y="5649888"/>
                  <a:pt x="11760826" y="5655925"/>
                </a:cubicBezTo>
                <a:cubicBezTo>
                  <a:pt x="11637347" y="5661962"/>
                  <a:pt x="11343255" y="5651551"/>
                  <a:pt x="11067579" y="5655925"/>
                </a:cubicBezTo>
                <a:cubicBezTo>
                  <a:pt x="10791903" y="5660299"/>
                  <a:pt x="10876035" y="5643948"/>
                  <a:pt x="10817077" y="5655925"/>
                </a:cubicBezTo>
                <a:cubicBezTo>
                  <a:pt x="10758119" y="5667902"/>
                  <a:pt x="10357103" y="5634370"/>
                  <a:pt x="10123830" y="5655925"/>
                </a:cubicBezTo>
                <a:cubicBezTo>
                  <a:pt x="9890557" y="5677480"/>
                  <a:pt x="9904253" y="5629150"/>
                  <a:pt x="9762643" y="5655925"/>
                </a:cubicBezTo>
                <a:cubicBezTo>
                  <a:pt x="9621033" y="5682700"/>
                  <a:pt x="9604709" y="5642085"/>
                  <a:pt x="9512141" y="5655925"/>
                </a:cubicBezTo>
                <a:cubicBezTo>
                  <a:pt x="9419573" y="5669765"/>
                  <a:pt x="9248326" y="5641815"/>
                  <a:pt x="9150954" y="5655925"/>
                </a:cubicBezTo>
                <a:cubicBezTo>
                  <a:pt x="9053582" y="5670035"/>
                  <a:pt x="8664800" y="5579441"/>
                  <a:pt x="8457707" y="5655925"/>
                </a:cubicBezTo>
                <a:cubicBezTo>
                  <a:pt x="8250614" y="5732409"/>
                  <a:pt x="8268971" y="5620213"/>
                  <a:pt x="8096519" y="5655925"/>
                </a:cubicBezTo>
                <a:cubicBezTo>
                  <a:pt x="7924067" y="5691637"/>
                  <a:pt x="7942926" y="5630933"/>
                  <a:pt x="7846018" y="5655925"/>
                </a:cubicBezTo>
                <a:cubicBezTo>
                  <a:pt x="7749110" y="5680917"/>
                  <a:pt x="7657076" y="5642911"/>
                  <a:pt x="7484830" y="5655925"/>
                </a:cubicBezTo>
                <a:cubicBezTo>
                  <a:pt x="7312584" y="5668939"/>
                  <a:pt x="7160918" y="5644921"/>
                  <a:pt x="7012956" y="5655925"/>
                </a:cubicBezTo>
                <a:cubicBezTo>
                  <a:pt x="6864994" y="5666929"/>
                  <a:pt x="6654739" y="5639538"/>
                  <a:pt x="6430395" y="5655925"/>
                </a:cubicBezTo>
                <a:cubicBezTo>
                  <a:pt x="6206051" y="5672312"/>
                  <a:pt x="6185796" y="5622125"/>
                  <a:pt x="6069207" y="5655925"/>
                </a:cubicBezTo>
                <a:cubicBezTo>
                  <a:pt x="5952618" y="5689725"/>
                  <a:pt x="5537420" y="5640415"/>
                  <a:pt x="5265274" y="5655925"/>
                </a:cubicBezTo>
                <a:cubicBezTo>
                  <a:pt x="4993128" y="5671435"/>
                  <a:pt x="4804672" y="5590954"/>
                  <a:pt x="4682713" y="5655925"/>
                </a:cubicBezTo>
                <a:cubicBezTo>
                  <a:pt x="4560754" y="5720896"/>
                  <a:pt x="4207814" y="5625145"/>
                  <a:pt x="3878779" y="5655925"/>
                </a:cubicBezTo>
                <a:cubicBezTo>
                  <a:pt x="3549744" y="5686705"/>
                  <a:pt x="3339246" y="5617922"/>
                  <a:pt x="3185532" y="5655925"/>
                </a:cubicBezTo>
                <a:cubicBezTo>
                  <a:pt x="3031818" y="5693928"/>
                  <a:pt x="2875539" y="5609572"/>
                  <a:pt x="2713658" y="5655925"/>
                </a:cubicBezTo>
                <a:cubicBezTo>
                  <a:pt x="2551777" y="5702278"/>
                  <a:pt x="2258925" y="5647984"/>
                  <a:pt x="2020410" y="5655925"/>
                </a:cubicBezTo>
                <a:cubicBezTo>
                  <a:pt x="1781895" y="5663866"/>
                  <a:pt x="1764900" y="5623495"/>
                  <a:pt x="1659223" y="5655925"/>
                </a:cubicBezTo>
                <a:cubicBezTo>
                  <a:pt x="1553546" y="5688355"/>
                  <a:pt x="1300893" y="5647222"/>
                  <a:pt x="942673" y="5655925"/>
                </a:cubicBezTo>
                <a:cubicBezTo>
                  <a:pt x="515437" y="5687961"/>
                  <a:pt x="-54565" y="5125594"/>
                  <a:pt x="0" y="4713252"/>
                </a:cubicBezTo>
                <a:cubicBezTo>
                  <a:pt x="-16923" y="4536423"/>
                  <a:pt x="25263" y="4256260"/>
                  <a:pt x="0" y="4136892"/>
                </a:cubicBezTo>
                <a:cubicBezTo>
                  <a:pt x="-25263" y="4017524"/>
                  <a:pt x="25728" y="3799042"/>
                  <a:pt x="0" y="3522826"/>
                </a:cubicBezTo>
                <a:cubicBezTo>
                  <a:pt x="-25728" y="3246610"/>
                  <a:pt x="50629" y="3159641"/>
                  <a:pt x="0" y="3021878"/>
                </a:cubicBezTo>
                <a:cubicBezTo>
                  <a:pt x="-50629" y="2884115"/>
                  <a:pt x="19847" y="2740697"/>
                  <a:pt x="0" y="2558635"/>
                </a:cubicBezTo>
                <a:cubicBezTo>
                  <a:pt x="-19847" y="2376573"/>
                  <a:pt x="61028" y="2240874"/>
                  <a:pt x="0" y="2019981"/>
                </a:cubicBezTo>
                <a:cubicBezTo>
                  <a:pt x="-61028" y="1799088"/>
                  <a:pt x="59107" y="1690407"/>
                  <a:pt x="0" y="1443621"/>
                </a:cubicBezTo>
                <a:cubicBezTo>
                  <a:pt x="-59107" y="1196835"/>
                  <a:pt x="51547" y="1051852"/>
                  <a:pt x="0" y="942673"/>
                </a:cubicBezTo>
                <a:close/>
              </a:path>
            </a:pathLst>
          </a:custGeom>
          <a:noFill/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7391B0-29A5-6D92-B434-024BAF2C6AF2}"/>
              </a:ext>
            </a:extLst>
          </p:cNvPr>
          <p:cNvSpPr txBox="1"/>
          <p:nvPr/>
        </p:nvSpPr>
        <p:spPr>
          <a:xfrm>
            <a:off x="4612022" y="1797137"/>
            <a:ext cx="131103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Ghép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đôi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trăng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</a:t>
            </a:r>
            <a:r>
              <a:rPr lang="en-US" sz="7000" dirty="0" err="1">
                <a:solidFill>
                  <a:prstClr val="black"/>
                </a:solidFill>
                <a:latin typeface="UTM Avo" panose="02040603050506020204" pitchFamily="18" charset="0"/>
              </a:rPr>
              <a:t>đi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huyến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khuyết</a:t>
            </a:r>
            <a:endParaRPr kumimoji="0" lang="vi-VN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hlinkClick r:id="rId10" action="ppaction://hlinksldjump"/>
            <a:extLst>
              <a:ext uri="{FF2B5EF4-FFF2-40B4-BE49-F238E27FC236}">
                <a16:creationId xmlns:a16="http://schemas.microsoft.com/office/drawing/2014/main" id="{01BA3BD0-6B2D-70E8-1898-6400EE34664A}"/>
              </a:ext>
            </a:extLst>
          </p:cNvPr>
          <p:cNvSpPr/>
          <p:nvPr/>
        </p:nvSpPr>
        <p:spPr>
          <a:xfrm>
            <a:off x="16269566" y="4794923"/>
            <a:ext cx="6968198" cy="5913413"/>
          </a:xfrm>
          <a:custGeom>
            <a:avLst/>
            <a:gdLst/>
            <a:ahLst/>
            <a:cxnLst/>
            <a:rect l="l" t="t" r="r" b="b"/>
            <a:pathLst>
              <a:path w="9436609" h="9907201">
                <a:moveTo>
                  <a:pt x="0" y="0"/>
                </a:moveTo>
                <a:lnTo>
                  <a:pt x="9436610" y="0"/>
                </a:lnTo>
                <a:lnTo>
                  <a:pt x="9436610" y="9907202"/>
                </a:lnTo>
                <a:lnTo>
                  <a:pt x="0" y="9907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9C2414-6141-401C-29FA-C1E75FF1B9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952" y="341443"/>
            <a:ext cx="3406758" cy="36562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870EE1-826E-DE20-4AB5-C4CB3E175FB4}"/>
              </a:ext>
            </a:extLst>
          </p:cNvPr>
          <p:cNvCxnSpPr/>
          <p:nvPr/>
        </p:nvCxnSpPr>
        <p:spPr>
          <a:xfrm>
            <a:off x="7226233" y="3516804"/>
            <a:ext cx="5562600" cy="2209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3540FC-76C1-E610-5F22-C5F231B46D7F}"/>
              </a:ext>
            </a:extLst>
          </p:cNvPr>
          <p:cNvCxnSpPr>
            <a:cxnSpLocks/>
          </p:cNvCxnSpPr>
          <p:nvPr/>
        </p:nvCxnSpPr>
        <p:spPr>
          <a:xfrm flipV="1">
            <a:off x="8268709" y="3856661"/>
            <a:ext cx="4142836" cy="154299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Freeform 4">
            <a:extLst>
              <a:ext uri="{FF2B5EF4-FFF2-40B4-BE49-F238E27FC236}">
                <a16:creationId xmlns:a16="http://schemas.microsoft.com/office/drawing/2014/main" id="{ED409E73-AD59-156A-D8FD-399943061C8C}"/>
              </a:ext>
            </a:extLst>
          </p:cNvPr>
          <p:cNvSpPr/>
          <p:nvPr/>
        </p:nvSpPr>
        <p:spPr>
          <a:xfrm>
            <a:off x="6226346" y="883328"/>
            <a:ext cx="5334518" cy="8655523"/>
          </a:xfrm>
          <a:custGeom>
            <a:avLst/>
            <a:gdLst/>
            <a:ahLst/>
            <a:cxnLst/>
            <a:rect l="l" t="t" r="r" b="b"/>
            <a:pathLst>
              <a:path w="4743700" h="8229600">
                <a:moveTo>
                  <a:pt x="0" y="0"/>
                </a:moveTo>
                <a:lnTo>
                  <a:pt x="4743700" y="0"/>
                </a:lnTo>
                <a:lnTo>
                  <a:pt x="4743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08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46</Words>
  <Application>Microsoft Office PowerPoint</Application>
  <PresentationFormat>Custom</PresentationFormat>
  <Paragraphs>17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Aptos</vt:lpstr>
      <vt:lpstr>Times New Roman</vt:lpstr>
      <vt:lpstr>UTM Avo</vt:lpstr>
      <vt:lpstr>SVN-Newton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Administrator</cp:lastModifiedBy>
  <cp:revision>6</cp:revision>
  <dcterms:created xsi:type="dcterms:W3CDTF">2006-08-16T00:00:00Z</dcterms:created>
  <dcterms:modified xsi:type="dcterms:W3CDTF">2026-01-08T14:25:07Z</dcterms:modified>
  <dc:identifier>DAGwkly_AVw</dc:identifier>
</cp:coreProperties>
</file>