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85" r:id="rId20"/>
    <p:sldId id="289" r:id="rId21"/>
    <p:sldId id="272" r:id="rId22"/>
    <p:sldId id="286" r:id="rId23"/>
    <p:sldId id="273" r:id="rId24"/>
    <p:sldId id="287" r:id="rId25"/>
    <p:sldId id="274" r:id="rId26"/>
    <p:sldId id="292" r:id="rId27"/>
    <p:sldId id="294" r:id="rId28"/>
    <p:sldId id="293" r:id="rId29"/>
    <p:sldId id="296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  <p:embeddedFont>
      <p:font typeface="Arial-Rounded" panose="020B0500000000000000" charset="0"/>
      <p:regular r:id="rId33"/>
    </p:embeddedFont>
    <p:embeddedFont>
      <p:font typeface="HL Hoctro" panose="020B0604020202020204" charset="0"/>
      <p:regular r:id="rId34"/>
    </p:embeddedFont>
    <p:embeddedFont>
      <p:font typeface="HP001 5 hàng" panose="020B0603050302020204" pitchFamily="34" charset="0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89"/>
            <p14:sldId id="272"/>
            <p14:sldId id="286"/>
            <p14:sldId id="273"/>
            <p14:sldId id="287"/>
            <p14:sldId id="274"/>
            <p14:sldId id="292"/>
            <p14:sldId id="294"/>
            <p14:sldId id="293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70" y="-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C6234-638D-463C-3DFD-F6C28D188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54C222-021A-8B6E-9827-F5CAF164E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95E2401-7C08-E4CA-4647-7F4AFA7AF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045744-B39B-A84D-6100-7284EED1A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07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1963E-8569-6EEE-28EC-523E2811C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101982-F68E-8BD9-D0B7-ED6273426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1685729-A6A0-F386-EBBA-87ABB5ED0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54D37A-4443-7ADF-0126-74EC0A5A8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47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22302" y="3857031"/>
            <a:ext cx="4445448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kern="0" dirty="0" err="1"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2800" b="1" kern="0" dirty="0"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Giang </a:t>
            </a:r>
            <a:r>
              <a:rPr lang="en-US" altLang="zh-CN" sz="2800" b="1" kern="0" dirty="0" err="1"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Đoàn</a:t>
            </a:r>
            <a:endParaRPr lang="zh-CN" altLang="zh-CN" sz="2800" kern="100" dirty="0">
              <a:effectLst/>
              <a:latin typeface="HP001 5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94812" y="1799757"/>
            <a:ext cx="3378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605361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6990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1"/>
      <p:bldP spid="10" grpId="2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2" name="文本框 109">
            <a:extLst>
              <a:ext uri="{FF2B5EF4-FFF2-40B4-BE49-F238E27FC236}">
                <a16:creationId xmlns:a16="http://schemas.microsoft.com/office/drawing/2014/main" id="{653B06F6-2B69-C20C-902A-165B7CE57E1B}"/>
              </a:ext>
            </a:extLst>
          </p:cNvPr>
          <p:cNvSpPr txBox="1"/>
          <p:nvPr/>
        </p:nvSpPr>
        <p:spPr>
          <a:xfrm>
            <a:off x="160959" y="2872012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34568E-6 L 4.72222E-6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47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endParaRPr lang="zh-CN" altLang="en-US" sz="3200" dirty="0">
              <a:solidFill>
                <a:schemeClr val="accent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1678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solidFill>
                <a:schemeClr val="accent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23C9BE3D-09CA-A565-27D5-06BC45FC328C}"/>
              </a:ext>
            </a:extLst>
          </p:cNvPr>
          <p:cNvSpPr/>
          <p:nvPr/>
        </p:nvSpPr>
        <p:spPr>
          <a:xfrm>
            <a:off x="3838394" y="1086543"/>
            <a:ext cx="1028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solidFill>
                <a:schemeClr val="accent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104D9C8F-623B-637C-E925-606881248B4A}"/>
              </a:ext>
            </a:extLst>
          </p:cNvPr>
          <p:cNvSpPr/>
          <p:nvPr/>
        </p:nvSpPr>
        <p:spPr>
          <a:xfrm>
            <a:off x="4782685" y="2571750"/>
            <a:ext cx="4089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9" grpId="1"/>
      <p:bldP spid="10" grpId="0"/>
      <p:bldP spid="10" grpId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449569" y="495299"/>
            <a:ext cx="8035312" cy="4084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285929" y="3942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B51F4-E0E2-5A0C-B545-A4ABD4A20456}"/>
              </a:ext>
            </a:extLst>
          </p:cNvPr>
          <p:cNvSpPr txBox="1"/>
          <p:nvPr/>
        </p:nvSpPr>
        <p:spPr>
          <a:xfrm>
            <a:off x="1847850" y="2219325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P001 5 hàng" panose="020B0603050302020204" pitchFamily="34" charset="0"/>
              </a:rPr>
              <a:t>Tranh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F2E31-EFA9-6BE2-3C16-912D7551FFBC}"/>
              </a:ext>
            </a:extLst>
          </p:cNvPr>
          <p:cNvSpPr txBox="1"/>
          <p:nvPr/>
        </p:nvSpPr>
        <p:spPr>
          <a:xfrm>
            <a:off x="5838825" y="2307996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P001 5 hàng" panose="020B0603050302020204" pitchFamily="34" charset="0"/>
              </a:rPr>
              <a:t>Tranh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FDC46C-5075-6AD5-DB05-206940FD3102}"/>
              </a:ext>
            </a:extLst>
          </p:cNvPr>
          <p:cNvSpPr txBox="1"/>
          <p:nvPr/>
        </p:nvSpPr>
        <p:spPr>
          <a:xfrm>
            <a:off x="123825" y="3470046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P001 5 hàng" panose="020B0603050302020204" pitchFamily="34" charset="0"/>
              </a:rPr>
              <a:t>Tranh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0AE01-CEC8-7374-B972-BDF98C59398C}"/>
              </a:ext>
            </a:extLst>
          </p:cNvPr>
          <p:cNvSpPr txBox="1"/>
          <p:nvPr/>
        </p:nvSpPr>
        <p:spPr>
          <a:xfrm>
            <a:off x="7667625" y="3541970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P001 5 hàng" panose="020B0603050302020204" pitchFamily="34" charset="0"/>
              </a:rPr>
              <a:t>Tranh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CB137-1CBF-4C87-6C49-606ED5E010F5}"/>
              </a:ext>
            </a:extLst>
          </p:cNvPr>
          <p:cNvSpPr txBox="1"/>
          <p:nvPr/>
        </p:nvSpPr>
        <p:spPr>
          <a:xfrm>
            <a:off x="209550" y="2299274"/>
            <a:ext cx="436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P001 5 hàng" panose="020B0603050302020204" pitchFamily="34" charset="0"/>
              </a:rPr>
              <a:t>Em </a:t>
            </a:r>
            <a:r>
              <a:rPr lang="en-US" sz="1800" b="1" dirty="0" err="1">
                <a:latin typeface="HP001 5 hàng" panose="020B0603050302020204" pitchFamily="34" charset="0"/>
              </a:rPr>
              <a:t>rất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thích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chơi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đá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bóng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cùng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các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bạn</a:t>
            </a:r>
            <a:endParaRPr lang="en-US" sz="1800" b="1" dirty="0">
              <a:latin typeface="HP001 5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9B62FC-5661-894A-32E4-5F1EB3EC9078}"/>
              </a:ext>
            </a:extLst>
          </p:cNvPr>
          <p:cNvSpPr txBox="1"/>
          <p:nvPr/>
        </p:nvSpPr>
        <p:spPr>
          <a:xfrm>
            <a:off x="4791074" y="2392729"/>
            <a:ext cx="444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P001 5 hàng" panose="020B0603050302020204" pitchFamily="34" charset="0"/>
              </a:rPr>
              <a:t>Em </a:t>
            </a:r>
            <a:r>
              <a:rPr lang="en-US" sz="1800" b="1" dirty="0" err="1">
                <a:latin typeface="HP001 5 hàng" panose="020B0603050302020204" pitchFamily="34" charset="0"/>
              </a:rPr>
              <a:t>rất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thích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đọc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sách</a:t>
            </a:r>
            <a:r>
              <a:rPr lang="en-US" sz="1800" b="1" dirty="0">
                <a:latin typeface="HP001 5 hàng" panose="020B0603050302020204" pitchFamily="34" charset="0"/>
              </a:rPr>
              <a:t>, </a:t>
            </a:r>
            <a:r>
              <a:rPr lang="en-US" sz="1800" b="1" dirty="0" err="1">
                <a:latin typeface="HP001 5 hàng" panose="020B0603050302020204" pitchFamily="34" charset="0"/>
              </a:rPr>
              <a:t>đọc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sách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rất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thú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vị</a:t>
            </a:r>
            <a:r>
              <a:rPr lang="en-US" sz="1800" b="1" dirty="0"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3A7F3E-A1FD-7323-73F5-D72AF3D4EF32}"/>
              </a:ext>
            </a:extLst>
          </p:cNvPr>
          <p:cNvSpPr txBox="1"/>
          <p:nvPr/>
        </p:nvSpPr>
        <p:spPr>
          <a:xfrm>
            <a:off x="123824" y="2796688"/>
            <a:ext cx="1209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P001 5 hàng" panose="020B0603050302020204" pitchFamily="34" charset="0"/>
              </a:rPr>
              <a:t>Em </a:t>
            </a:r>
            <a:r>
              <a:rPr lang="en-US" sz="1800" b="1" dirty="0" err="1">
                <a:latin typeface="HP001 5 hàng" panose="020B0603050302020204" pitchFamily="34" charset="0"/>
              </a:rPr>
              <a:t>cũng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thích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vui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chơi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kéo</a:t>
            </a:r>
            <a:r>
              <a:rPr lang="en-US" sz="1800" b="1" dirty="0">
                <a:latin typeface="HP001 5 hàng" panose="020B0603050302020204" pitchFamily="34" charset="0"/>
              </a:rPr>
              <a:t> co </a:t>
            </a:r>
            <a:r>
              <a:rPr lang="en-US" sz="1800" b="1" dirty="0" err="1">
                <a:latin typeface="HP001 5 hàng" panose="020B0603050302020204" pitchFamily="34" charset="0"/>
              </a:rPr>
              <a:t>cùng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các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bạn</a:t>
            </a:r>
            <a:r>
              <a:rPr lang="en-US" sz="1800" b="1" dirty="0"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C23CC-ECEF-E080-55A1-AFB91AA14FD9}"/>
              </a:ext>
            </a:extLst>
          </p:cNvPr>
          <p:cNvSpPr txBox="1"/>
          <p:nvPr/>
        </p:nvSpPr>
        <p:spPr>
          <a:xfrm>
            <a:off x="7652390" y="3033265"/>
            <a:ext cx="1367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P001 5 hàng" panose="020B0603050302020204" pitchFamily="34" charset="0"/>
              </a:rPr>
              <a:t>Em </a:t>
            </a:r>
            <a:r>
              <a:rPr lang="en-US" sz="1800" b="1" dirty="0" err="1">
                <a:latin typeface="HP001 5 hàng" panose="020B0603050302020204" pitchFamily="34" charset="0"/>
              </a:rPr>
              <a:t>rất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thích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múa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phụ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hoạ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cho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các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các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bạn</a:t>
            </a:r>
            <a:r>
              <a:rPr lang="en-US" sz="1800" b="1" dirty="0">
                <a:latin typeface="HP001 5 hàng" panose="020B0603050302020204" pitchFamily="34" charset="0"/>
              </a:rPr>
              <a:t> </a:t>
            </a:r>
            <a:r>
              <a:rPr lang="en-US" sz="1800" b="1" dirty="0" err="1">
                <a:latin typeface="HP001 5 hàng" panose="020B0603050302020204" pitchFamily="34" charset="0"/>
              </a:rPr>
              <a:t>hát</a:t>
            </a:r>
            <a:r>
              <a:rPr lang="en-US" sz="1800" b="1" dirty="0">
                <a:latin typeface="HP001 5 hàng" panose="020B0603050302020204" pitchFamily="34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9AFB59-0C4A-A8F7-A55B-7D9F00F1DDE0}"/>
              </a:ext>
            </a:extLst>
          </p:cNvPr>
          <p:cNvCxnSpPr/>
          <p:nvPr/>
        </p:nvCxnSpPr>
        <p:spPr>
          <a:xfrm>
            <a:off x="3562350" y="1552575"/>
            <a:ext cx="27622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F2B7A0-4BB8-131A-A086-AEB970AD71CC}"/>
              </a:ext>
            </a:extLst>
          </p:cNvPr>
          <p:cNvCxnSpPr>
            <a:cxnSpLocks/>
          </p:cNvCxnSpPr>
          <p:nvPr/>
        </p:nvCxnSpPr>
        <p:spPr>
          <a:xfrm flipV="1">
            <a:off x="5124450" y="1552575"/>
            <a:ext cx="257175" cy="7181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A7AFAA-A69D-34FA-91A1-3505F7461C6A}"/>
              </a:ext>
            </a:extLst>
          </p:cNvPr>
          <p:cNvCxnSpPr>
            <a:cxnSpLocks/>
          </p:cNvCxnSpPr>
          <p:nvPr/>
        </p:nvCxnSpPr>
        <p:spPr>
          <a:xfrm flipV="1">
            <a:off x="3581400" y="2979937"/>
            <a:ext cx="257175" cy="7181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187903-FA03-21AD-E790-17BE87169B44}"/>
              </a:ext>
            </a:extLst>
          </p:cNvPr>
          <p:cNvCxnSpPr>
            <a:cxnSpLocks/>
          </p:cNvCxnSpPr>
          <p:nvPr/>
        </p:nvCxnSpPr>
        <p:spPr>
          <a:xfrm>
            <a:off x="5124449" y="3564918"/>
            <a:ext cx="25717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8" grpId="0"/>
      <p:bldP spid="8" grpId="1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-80264" y="591023"/>
            <a:ext cx="9290940" cy="361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680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3962400" y="1388435"/>
            <a:ext cx="1981200" cy="489098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021196" y="1896583"/>
            <a:ext cx="693553" cy="489098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56148" y="1917626"/>
            <a:ext cx="693553" cy="489098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C28BF-A4A1-474E-CA5B-1824E86BF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5B7FC34-91EA-3D79-2F9F-826A40487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-73470" y="591023"/>
            <a:ext cx="9290940" cy="361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42278558-E553-EDB8-F299-B53C8E4C1D74}"/>
              </a:ext>
            </a:extLst>
          </p:cNvPr>
          <p:cNvSpPr/>
          <p:nvPr/>
        </p:nvSpPr>
        <p:spPr>
          <a:xfrm>
            <a:off x="3491340" y="68004"/>
            <a:ext cx="1895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lỗi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0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81525" y="80973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499140" y="715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584025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125035"/>
            <a:ext cx="3466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5B530B99-37AA-3C98-9E07-214766A0F62E}"/>
              </a:ext>
            </a:extLst>
          </p:cNvPr>
          <p:cNvSpPr/>
          <p:nvPr/>
        </p:nvSpPr>
        <p:spPr>
          <a:xfrm>
            <a:off x="105128" y="1641164"/>
            <a:ext cx="3619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66411FB-A5C7-FED8-51C2-6F8D1AFF1AD3}"/>
              </a:ext>
            </a:extLst>
          </p:cNvPr>
          <p:cNvSpPr/>
          <p:nvPr/>
        </p:nvSpPr>
        <p:spPr>
          <a:xfrm>
            <a:off x="91792" y="2144210"/>
            <a:ext cx="3232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0240485-4725-BB4E-7794-8EAC4F8BC085}"/>
              </a:ext>
            </a:extLst>
          </p:cNvPr>
          <p:cNvSpPr/>
          <p:nvPr/>
        </p:nvSpPr>
        <p:spPr>
          <a:xfrm>
            <a:off x="91792" y="2660339"/>
            <a:ext cx="49617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DAFB05F-88CD-14BB-BEC6-2575FC75A8B0}"/>
              </a:ext>
            </a:extLst>
          </p:cNvPr>
          <p:cNvSpPr/>
          <p:nvPr/>
        </p:nvSpPr>
        <p:spPr>
          <a:xfrm>
            <a:off x="95603" y="3210209"/>
            <a:ext cx="49617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37E663D7-D606-AF64-7DD6-2475D9259E42}"/>
              </a:ext>
            </a:extLst>
          </p:cNvPr>
          <p:cNvSpPr/>
          <p:nvPr/>
        </p:nvSpPr>
        <p:spPr>
          <a:xfrm>
            <a:off x="91792" y="3697790"/>
            <a:ext cx="4261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F2497-050F-8FE0-A356-3CDFC12C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E4BC0DB-0639-98DF-BFA0-04E85176E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5145582" y="1292885"/>
            <a:ext cx="3923604" cy="294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208E610A-43F0-2245-9685-4A871B23680A}"/>
              </a:ext>
            </a:extLst>
          </p:cNvPr>
          <p:cNvSpPr/>
          <p:nvPr/>
        </p:nvSpPr>
        <p:spPr>
          <a:xfrm>
            <a:off x="2339972" y="746282"/>
            <a:ext cx="4544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5DD22A2-DCA8-3E51-EC09-C2F9BD4EF4DD}"/>
              </a:ext>
            </a:extLst>
          </p:cNvPr>
          <p:cNvSpPr/>
          <p:nvPr/>
        </p:nvSpPr>
        <p:spPr>
          <a:xfrm>
            <a:off x="2260941" y="746954"/>
            <a:ext cx="5586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C9CF08FB-E10D-7384-8537-835A58575D7E}"/>
              </a:ext>
            </a:extLst>
          </p:cNvPr>
          <p:cNvSpPr/>
          <p:nvPr/>
        </p:nvSpPr>
        <p:spPr>
          <a:xfrm>
            <a:off x="2624836" y="754678"/>
            <a:ext cx="4948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87457458-9326-37F3-0491-FBCFA9C4954E}"/>
              </a:ext>
            </a:extLst>
          </p:cNvPr>
          <p:cNvSpPr/>
          <p:nvPr/>
        </p:nvSpPr>
        <p:spPr>
          <a:xfrm>
            <a:off x="390576" y="1897790"/>
            <a:ext cx="3898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1.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F19E3A2-A57C-9890-1576-93A70A61576D}"/>
              </a:ext>
            </a:extLst>
          </p:cNvPr>
          <p:cNvSpPr/>
          <p:nvPr/>
        </p:nvSpPr>
        <p:spPr>
          <a:xfrm>
            <a:off x="335508" y="2441214"/>
            <a:ext cx="4823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8A9B4B76-B5BC-A084-0296-F888C783101F}"/>
              </a:ext>
            </a:extLst>
          </p:cNvPr>
          <p:cNvSpPr/>
          <p:nvPr/>
        </p:nvSpPr>
        <p:spPr>
          <a:xfrm>
            <a:off x="322210" y="3374918"/>
            <a:ext cx="4823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B77957B-9D7F-D2CB-B9BB-41C638B9097A}"/>
              </a:ext>
            </a:extLst>
          </p:cNvPr>
          <p:cNvSpPr/>
          <p:nvPr/>
        </p:nvSpPr>
        <p:spPr>
          <a:xfrm>
            <a:off x="2219380" y="751099"/>
            <a:ext cx="5237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940ADD7A-221A-8C58-F95B-8E9ECBAB61FD}"/>
              </a:ext>
            </a:extLst>
          </p:cNvPr>
          <p:cNvSpPr/>
          <p:nvPr/>
        </p:nvSpPr>
        <p:spPr>
          <a:xfrm>
            <a:off x="390576" y="1323583"/>
            <a:ext cx="3898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1.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7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2" grpId="0"/>
      <p:bldP spid="7" grpId="0"/>
      <p:bldP spid="8" grpId="0"/>
      <p:bldP spid="9" grpId="0"/>
      <p:bldP spid="9" grpId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F0161-84FF-D9A8-9B34-322D5C92A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>
            <a:extLst>
              <a:ext uri="{FF2B5EF4-FFF2-40B4-BE49-F238E27FC236}">
                <a16:creationId xmlns:a16="http://schemas.microsoft.com/office/drawing/2014/main" id="{942EB4A3-DFE0-E90D-F31D-6D52F576ADED}"/>
              </a:ext>
            </a:extLst>
          </p:cNvPr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C81B757-C650-D86B-3332-2471CF5234A3}"/>
              </a:ext>
            </a:extLst>
          </p:cNvPr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>
              <a:extLst>
                <a:ext uri="{FF2B5EF4-FFF2-40B4-BE49-F238E27FC236}">
                  <a16:creationId xmlns:a16="http://schemas.microsoft.com/office/drawing/2014/main" id="{BC5AA787-7C0A-30EA-8638-9D67F4305604}"/>
                </a:ext>
              </a:extLst>
            </p:cNvPr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>
              <a:extLst>
                <a:ext uri="{FF2B5EF4-FFF2-40B4-BE49-F238E27FC236}">
                  <a16:creationId xmlns:a16="http://schemas.microsoft.com/office/drawing/2014/main" id="{88F991A4-D75D-EF21-6104-579FA886925E}"/>
                </a:ext>
              </a:extLst>
            </p:cNvPr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85BAEB8-EBAD-FFED-EDAF-46B0E8E6041F}"/>
              </a:ext>
            </a:extLst>
          </p:cNvPr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>
              <a:extLst>
                <a:ext uri="{FF2B5EF4-FFF2-40B4-BE49-F238E27FC236}">
                  <a16:creationId xmlns:a16="http://schemas.microsoft.com/office/drawing/2014/main" id="{2D9C5984-A8FE-995B-5B6A-32ADEC545F02}"/>
                </a:ext>
              </a:extLst>
            </p:cNvPr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>
              <a:extLst>
                <a:ext uri="{FF2B5EF4-FFF2-40B4-BE49-F238E27FC236}">
                  <a16:creationId xmlns:a16="http://schemas.microsoft.com/office/drawing/2014/main" id="{304AFEF8-BB89-60E1-9863-61BBF9822230}"/>
                </a:ext>
              </a:extLst>
            </p:cNvPr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0812982-0A00-DB6E-E8C4-EF5611FB26A3}"/>
              </a:ext>
            </a:extLst>
          </p:cNvPr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>
              <a:extLst>
                <a:ext uri="{FF2B5EF4-FFF2-40B4-BE49-F238E27FC236}">
                  <a16:creationId xmlns:a16="http://schemas.microsoft.com/office/drawing/2014/main" id="{B50843D1-4A17-7DA1-25D1-23C1CFF83E4B}"/>
                </a:ext>
              </a:extLst>
            </p:cNvPr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>
              <a:extLst>
                <a:ext uri="{FF2B5EF4-FFF2-40B4-BE49-F238E27FC236}">
                  <a16:creationId xmlns:a16="http://schemas.microsoft.com/office/drawing/2014/main" id="{5AC3BD24-5CCB-3DE8-6BEF-A327AD089C5B}"/>
                </a:ext>
              </a:extLst>
            </p:cNvPr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9F3731E-C04E-C95B-B9FA-B6EAFEE94A9F}"/>
              </a:ext>
            </a:extLst>
          </p:cNvPr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65C7D621-50E7-AFEC-3209-A96FDF92F1BC}"/>
                </a:ext>
              </a:extLst>
            </p:cNvPr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>
              <a:extLst>
                <a:ext uri="{FF2B5EF4-FFF2-40B4-BE49-F238E27FC236}">
                  <a16:creationId xmlns:a16="http://schemas.microsoft.com/office/drawing/2014/main" id="{3C332EE7-0D51-61B2-6B53-D376A340BE88}"/>
                </a:ext>
              </a:extLst>
            </p:cNvPr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94BEA1-6021-C6BD-248A-721FD596F73B}"/>
              </a:ext>
            </a:extLst>
          </p:cNvPr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>
              <a:extLst>
                <a:ext uri="{FF2B5EF4-FFF2-40B4-BE49-F238E27FC236}">
                  <a16:creationId xmlns:a16="http://schemas.microsoft.com/office/drawing/2014/main" id="{3B3A5DF5-8950-DD56-D393-61F2531FB6F1}"/>
                </a:ext>
              </a:extLst>
            </p:cNvPr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>
              <a:extLst>
                <a:ext uri="{FF2B5EF4-FFF2-40B4-BE49-F238E27FC236}">
                  <a16:creationId xmlns:a16="http://schemas.microsoft.com/office/drawing/2014/main" id="{10CC44F5-BD4F-49E0-2B5D-F55F82CCD9C9}"/>
                </a:ext>
              </a:extLst>
            </p:cNvPr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A54E230-0382-22B9-4FFC-67AE8EE4FCCF}"/>
              </a:ext>
            </a:extLst>
          </p:cNvPr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>
              <a:extLst>
                <a:ext uri="{FF2B5EF4-FFF2-40B4-BE49-F238E27FC236}">
                  <a16:creationId xmlns:a16="http://schemas.microsoft.com/office/drawing/2014/main" id="{47DD9DF3-EC74-053B-8850-BEF5E1F7EFDF}"/>
                </a:ext>
              </a:extLst>
            </p:cNvPr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>
              <a:extLst>
                <a:ext uri="{FF2B5EF4-FFF2-40B4-BE49-F238E27FC236}">
                  <a16:creationId xmlns:a16="http://schemas.microsoft.com/office/drawing/2014/main" id="{14EAE1E6-4918-5B6D-A5C8-3997EAA2E2A5}"/>
                </a:ext>
              </a:extLst>
            </p:cNvPr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1E93456-C8FD-247B-0560-34189593F78F}"/>
              </a:ext>
            </a:extLst>
          </p:cNvPr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>
              <a:extLst>
                <a:ext uri="{FF2B5EF4-FFF2-40B4-BE49-F238E27FC236}">
                  <a16:creationId xmlns:a16="http://schemas.microsoft.com/office/drawing/2014/main" id="{30A67A29-F931-A49D-440D-683A8E2E765B}"/>
                </a:ext>
              </a:extLst>
            </p:cNvPr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>
              <a:extLst>
                <a:ext uri="{FF2B5EF4-FFF2-40B4-BE49-F238E27FC236}">
                  <a16:creationId xmlns:a16="http://schemas.microsoft.com/office/drawing/2014/main" id="{3C784DE9-5284-01C7-1F03-072C40BCC4FE}"/>
                </a:ext>
              </a:extLst>
            </p:cNvPr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D4ED43D-1117-63E6-31EF-A3583F49FDEF}"/>
              </a:ext>
            </a:extLst>
          </p:cNvPr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>
              <a:extLst>
                <a:ext uri="{FF2B5EF4-FFF2-40B4-BE49-F238E27FC236}">
                  <a16:creationId xmlns:a16="http://schemas.microsoft.com/office/drawing/2014/main" id="{4AD2DBE3-401C-921B-E534-FD0081327DF5}"/>
                </a:ext>
              </a:extLst>
            </p:cNvPr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>
              <a:extLst>
                <a:ext uri="{FF2B5EF4-FFF2-40B4-BE49-F238E27FC236}">
                  <a16:creationId xmlns:a16="http://schemas.microsoft.com/office/drawing/2014/main" id="{39FCD566-4AD0-4433-821F-68684F88070C}"/>
                </a:ext>
              </a:extLst>
            </p:cNvPr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FB6E0C5-8116-4F75-4289-BB0880D9C9E2}"/>
              </a:ext>
            </a:extLst>
          </p:cNvPr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>
              <a:extLst>
                <a:ext uri="{FF2B5EF4-FFF2-40B4-BE49-F238E27FC236}">
                  <a16:creationId xmlns:a16="http://schemas.microsoft.com/office/drawing/2014/main" id="{03F18D11-D4A2-FB2F-BCBF-87A86A4C4B32}"/>
                </a:ext>
              </a:extLst>
            </p:cNvPr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>
              <a:extLst>
                <a:ext uri="{FF2B5EF4-FFF2-40B4-BE49-F238E27FC236}">
                  <a16:creationId xmlns:a16="http://schemas.microsoft.com/office/drawing/2014/main" id="{40A261FE-CC11-0160-8B47-2D12C010B79C}"/>
                </a:ext>
              </a:extLst>
            </p:cNvPr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5CAFF51-4104-A600-7D26-6095F148879B}"/>
              </a:ext>
            </a:extLst>
          </p:cNvPr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>
              <a:extLst>
                <a:ext uri="{FF2B5EF4-FFF2-40B4-BE49-F238E27FC236}">
                  <a16:creationId xmlns:a16="http://schemas.microsoft.com/office/drawing/2014/main" id="{0B5A4A23-055F-16AD-CA69-84AE43E1DA9B}"/>
                </a:ext>
              </a:extLst>
            </p:cNvPr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>
              <a:extLst>
                <a:ext uri="{FF2B5EF4-FFF2-40B4-BE49-F238E27FC236}">
                  <a16:creationId xmlns:a16="http://schemas.microsoft.com/office/drawing/2014/main" id="{9E1447F1-083C-2318-749D-729FF1567FC7}"/>
                </a:ext>
              </a:extLst>
            </p:cNvPr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50453F8D-0029-5BE4-C843-3575DED0B348}"/>
              </a:ext>
            </a:extLst>
          </p:cNvPr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9CB8883-80AE-D104-1E40-595C72C31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45EA735A-7DC5-EE50-CB39-5B32591E6807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>
            <a:extLst>
              <a:ext uri="{FF2B5EF4-FFF2-40B4-BE49-F238E27FC236}">
                <a16:creationId xmlns:a16="http://schemas.microsoft.com/office/drawing/2014/main" id="{DF7FF718-44DA-24F7-B46A-08DF5E4E0C7B}"/>
              </a:ext>
            </a:extLst>
          </p:cNvPr>
          <p:cNvSpPr txBox="1"/>
          <p:nvPr/>
        </p:nvSpPr>
        <p:spPr>
          <a:xfrm>
            <a:off x="182783" y="1756233"/>
            <a:ext cx="3660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Tuyên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16029C7-2A72-A14C-E502-1085DBE64D68}"/>
              </a:ext>
            </a:extLst>
          </p:cNvPr>
          <p:cNvSpPr txBox="1"/>
          <p:nvPr/>
        </p:nvSpPr>
        <p:spPr>
          <a:xfrm>
            <a:off x="1523301" y="992387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E725E23-49ED-452C-2FA8-8F29807A3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A7106B40-7443-4879-EBAA-161B694E1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11111E-6 -1.7284E-6 L 1.1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01927A07-8D34-E445-4604-254C86550B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3" r="9528" b="53107"/>
          <a:stretch/>
        </p:blipFill>
        <p:spPr bwMode="auto">
          <a:xfrm rot="231440">
            <a:off x="-18489" y="311997"/>
            <a:ext cx="4957506" cy="4328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64A3812-A149-E21F-EEDE-7B14A03B8180}"/>
              </a:ext>
            </a:extLst>
          </p:cNvPr>
          <p:cNvSpPr/>
          <p:nvPr/>
        </p:nvSpPr>
        <p:spPr>
          <a:xfrm>
            <a:off x="4821259" y="409183"/>
            <a:ext cx="42396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xem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</a:t>
            </a:r>
          </a:p>
          <a:p>
            <a:pPr algn="just"/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 </a:t>
            </a:r>
          </a:p>
          <a:p>
            <a:pPr algn="ctr"/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xí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6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320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35C4-0539-36B3-F285-0C8DC3C6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>
            <a:extLst>
              <a:ext uri="{FF2B5EF4-FFF2-40B4-BE49-F238E27FC236}">
                <a16:creationId xmlns:a16="http://schemas.microsoft.com/office/drawing/2014/main" id="{6E268BB5-CDDC-700D-802A-6473B1B7C2A6}"/>
              </a:ext>
            </a:extLst>
          </p:cNvPr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3A4660A-936C-D9E0-A8F2-7DD65DD75C6D}"/>
              </a:ext>
            </a:extLst>
          </p:cNvPr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>
              <a:extLst>
                <a:ext uri="{FF2B5EF4-FFF2-40B4-BE49-F238E27FC236}">
                  <a16:creationId xmlns:a16="http://schemas.microsoft.com/office/drawing/2014/main" id="{F80D4F15-C215-7821-D6F2-05B60B480BF1}"/>
                </a:ext>
              </a:extLst>
            </p:cNvPr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>
              <a:extLst>
                <a:ext uri="{FF2B5EF4-FFF2-40B4-BE49-F238E27FC236}">
                  <a16:creationId xmlns:a16="http://schemas.microsoft.com/office/drawing/2014/main" id="{A60A670B-B31D-72F6-9509-BC431B71EF16}"/>
                </a:ext>
              </a:extLst>
            </p:cNvPr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4A9934B-B9D1-EA0E-B384-8DB8E6AABA1C}"/>
              </a:ext>
            </a:extLst>
          </p:cNvPr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>
              <a:extLst>
                <a:ext uri="{FF2B5EF4-FFF2-40B4-BE49-F238E27FC236}">
                  <a16:creationId xmlns:a16="http://schemas.microsoft.com/office/drawing/2014/main" id="{CB1E9ECF-2A3E-C785-E493-A1D37CD0706A}"/>
                </a:ext>
              </a:extLst>
            </p:cNvPr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>
              <a:extLst>
                <a:ext uri="{FF2B5EF4-FFF2-40B4-BE49-F238E27FC236}">
                  <a16:creationId xmlns:a16="http://schemas.microsoft.com/office/drawing/2014/main" id="{74305567-7DDF-EBBB-EAA6-D4348F455BD1}"/>
                </a:ext>
              </a:extLst>
            </p:cNvPr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1BE9825-AEA3-B4F1-81BB-AFE16EEFA67B}"/>
              </a:ext>
            </a:extLst>
          </p:cNvPr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>
              <a:extLst>
                <a:ext uri="{FF2B5EF4-FFF2-40B4-BE49-F238E27FC236}">
                  <a16:creationId xmlns:a16="http://schemas.microsoft.com/office/drawing/2014/main" id="{77BACAC1-C43E-240A-0451-8C52A5E1CEC1}"/>
                </a:ext>
              </a:extLst>
            </p:cNvPr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>
              <a:extLst>
                <a:ext uri="{FF2B5EF4-FFF2-40B4-BE49-F238E27FC236}">
                  <a16:creationId xmlns:a16="http://schemas.microsoft.com/office/drawing/2014/main" id="{1BB112F0-92DA-CDE6-0BCF-971E5D341327}"/>
                </a:ext>
              </a:extLst>
            </p:cNvPr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63EA8B0-51E6-911F-2052-F7B3B26AFE53}"/>
              </a:ext>
            </a:extLst>
          </p:cNvPr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C9D00595-CEF2-502C-B862-42708CA5C685}"/>
                </a:ext>
              </a:extLst>
            </p:cNvPr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>
              <a:extLst>
                <a:ext uri="{FF2B5EF4-FFF2-40B4-BE49-F238E27FC236}">
                  <a16:creationId xmlns:a16="http://schemas.microsoft.com/office/drawing/2014/main" id="{50DFD735-4EBD-1FA0-39C9-D30D4CB3AEF3}"/>
                </a:ext>
              </a:extLst>
            </p:cNvPr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D4D8A2A-3BB4-9EE7-B1BB-26C1DD2C6F4D}"/>
              </a:ext>
            </a:extLst>
          </p:cNvPr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>
              <a:extLst>
                <a:ext uri="{FF2B5EF4-FFF2-40B4-BE49-F238E27FC236}">
                  <a16:creationId xmlns:a16="http://schemas.microsoft.com/office/drawing/2014/main" id="{34714AD6-1374-F313-31AF-C77F0DE76776}"/>
                </a:ext>
              </a:extLst>
            </p:cNvPr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>
              <a:extLst>
                <a:ext uri="{FF2B5EF4-FFF2-40B4-BE49-F238E27FC236}">
                  <a16:creationId xmlns:a16="http://schemas.microsoft.com/office/drawing/2014/main" id="{D71FE59F-2F86-D65F-F424-895454C2AF41}"/>
                </a:ext>
              </a:extLst>
            </p:cNvPr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4B5FDDF-7A4B-A616-A906-3A567A8A3A43}"/>
              </a:ext>
            </a:extLst>
          </p:cNvPr>
          <p:cNvGrpSpPr/>
          <p:nvPr/>
        </p:nvGrpSpPr>
        <p:grpSpPr>
          <a:xfrm>
            <a:off x="5349561" y="2638865"/>
            <a:ext cx="726307" cy="350702"/>
            <a:chOff x="5339322" y="2681574"/>
            <a:chExt cx="726307" cy="350702"/>
          </a:xfrm>
        </p:grpSpPr>
        <p:sp>
          <p:nvSpPr>
            <p:cNvPr id="25" name="任意多边形 24">
              <a:extLst>
                <a:ext uri="{FF2B5EF4-FFF2-40B4-BE49-F238E27FC236}">
                  <a16:creationId xmlns:a16="http://schemas.microsoft.com/office/drawing/2014/main" id="{96DADE82-EA15-30EC-8173-E16E92FECD3C}"/>
                </a:ext>
              </a:extLst>
            </p:cNvPr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>
              <a:extLst>
                <a:ext uri="{FF2B5EF4-FFF2-40B4-BE49-F238E27FC236}">
                  <a16:creationId xmlns:a16="http://schemas.microsoft.com/office/drawing/2014/main" id="{AF143896-71B9-C5C4-4A21-BCA55D6A5096}"/>
                </a:ext>
              </a:extLst>
            </p:cNvPr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099B06D-9581-2646-F253-CFEBF8AB4298}"/>
              </a:ext>
            </a:extLst>
          </p:cNvPr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>
              <a:extLst>
                <a:ext uri="{FF2B5EF4-FFF2-40B4-BE49-F238E27FC236}">
                  <a16:creationId xmlns:a16="http://schemas.microsoft.com/office/drawing/2014/main" id="{51D22901-2A62-75FC-34A1-C590E6F55AAB}"/>
                </a:ext>
              </a:extLst>
            </p:cNvPr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>
              <a:extLst>
                <a:ext uri="{FF2B5EF4-FFF2-40B4-BE49-F238E27FC236}">
                  <a16:creationId xmlns:a16="http://schemas.microsoft.com/office/drawing/2014/main" id="{943960B6-ABC3-2688-705C-49BACCEAB44E}"/>
                </a:ext>
              </a:extLst>
            </p:cNvPr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436B8E7-0D8B-1715-AAA0-C52808A65D2D}"/>
              </a:ext>
            </a:extLst>
          </p:cNvPr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>
              <a:extLst>
                <a:ext uri="{FF2B5EF4-FFF2-40B4-BE49-F238E27FC236}">
                  <a16:creationId xmlns:a16="http://schemas.microsoft.com/office/drawing/2014/main" id="{965E3440-AB13-ADB4-DB7C-9A5B3C57D920}"/>
                </a:ext>
              </a:extLst>
            </p:cNvPr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>
              <a:extLst>
                <a:ext uri="{FF2B5EF4-FFF2-40B4-BE49-F238E27FC236}">
                  <a16:creationId xmlns:a16="http://schemas.microsoft.com/office/drawing/2014/main" id="{7BA631B8-DFF5-4502-319F-07DE258FECBA}"/>
                </a:ext>
              </a:extLst>
            </p:cNvPr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3FF08CF-FD19-FD6C-5D80-7EE5035D2E64}"/>
              </a:ext>
            </a:extLst>
          </p:cNvPr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>
              <a:extLst>
                <a:ext uri="{FF2B5EF4-FFF2-40B4-BE49-F238E27FC236}">
                  <a16:creationId xmlns:a16="http://schemas.microsoft.com/office/drawing/2014/main" id="{18B2D96C-7212-B3E7-A434-7D223964D7A5}"/>
                </a:ext>
              </a:extLst>
            </p:cNvPr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>
              <a:extLst>
                <a:ext uri="{FF2B5EF4-FFF2-40B4-BE49-F238E27FC236}">
                  <a16:creationId xmlns:a16="http://schemas.microsoft.com/office/drawing/2014/main" id="{08CE907A-14B8-C376-1623-431B5356DF73}"/>
                </a:ext>
              </a:extLst>
            </p:cNvPr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7906C7E-5009-15CD-5254-C3223CBD207C}"/>
              </a:ext>
            </a:extLst>
          </p:cNvPr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>
              <a:extLst>
                <a:ext uri="{FF2B5EF4-FFF2-40B4-BE49-F238E27FC236}">
                  <a16:creationId xmlns:a16="http://schemas.microsoft.com/office/drawing/2014/main" id="{9DE1325A-7F19-B701-A82E-2AD11EC875F8}"/>
                </a:ext>
              </a:extLst>
            </p:cNvPr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>
              <a:extLst>
                <a:ext uri="{FF2B5EF4-FFF2-40B4-BE49-F238E27FC236}">
                  <a16:creationId xmlns:a16="http://schemas.microsoft.com/office/drawing/2014/main" id="{CB494146-2C8B-E828-1433-FC9D81CB4ABA}"/>
                </a:ext>
              </a:extLst>
            </p:cNvPr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7CAD4DE-0062-EBEC-4D5F-535FEA095937}"/>
              </a:ext>
            </a:extLst>
          </p:cNvPr>
          <p:cNvGrpSpPr/>
          <p:nvPr/>
        </p:nvGrpSpPr>
        <p:grpSpPr>
          <a:xfrm>
            <a:off x="-548749" y="-9288"/>
            <a:ext cx="5820360" cy="5152788"/>
            <a:chOff x="1001374" y="-370703"/>
            <a:chExt cx="6695744" cy="617570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E759740-C3BA-751D-DAE8-3F82E15D3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1C4DF813-0186-1DFE-A56C-BCD1A1B9CF5A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3E9E4886-E879-94F2-4FF4-0685A90FC1F3}"/>
              </a:ext>
            </a:extLst>
          </p:cNvPr>
          <p:cNvSpPr txBox="1"/>
          <p:nvPr/>
        </p:nvSpPr>
        <p:spPr>
          <a:xfrm>
            <a:off x="991168" y="1513810"/>
            <a:ext cx="2712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thúc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2EB4E4-0AB5-2307-FE26-88036FB65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2044" y="454275"/>
            <a:ext cx="2602617" cy="753135"/>
          </a:xfrm>
          <a:prstGeom prst="rect">
            <a:avLst/>
          </a:prstGeom>
        </p:spPr>
      </p:pic>
      <p:pic>
        <p:nvPicPr>
          <p:cNvPr id="2" name="图片 38">
            <a:extLst>
              <a:ext uri="{FF2B5EF4-FFF2-40B4-BE49-F238E27FC236}">
                <a16:creationId xmlns:a16="http://schemas.microsoft.com/office/drawing/2014/main" id="{71AC2A12-6F00-0570-F943-0585DAED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682" y="2412116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7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2.46914E-7 L 0.60729 0.007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6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0504 0.530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7478908" cy="339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72590"/>
            <a:ext cx="5310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kì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qua: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E24FBDE6-8261-9CAC-EC12-2CEAC3B2D925}"/>
              </a:ext>
            </a:extLst>
          </p:cNvPr>
          <p:cNvSpPr/>
          <p:nvPr/>
        </p:nvSpPr>
        <p:spPr>
          <a:xfrm>
            <a:off x="3219450" y="516150"/>
            <a:ext cx="5605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6E34E3E3-F5C4-20B4-C39E-B7EB339A5D51}"/>
              </a:ext>
            </a:extLst>
          </p:cNvPr>
          <p:cNvSpPr/>
          <p:nvPr/>
        </p:nvSpPr>
        <p:spPr>
          <a:xfrm>
            <a:off x="2952750" y="511060"/>
            <a:ext cx="5605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-Em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7151CC0-F3E6-6FC3-1611-57ECED4EF2DD}"/>
              </a:ext>
            </a:extLst>
          </p:cNvPr>
          <p:cNvSpPr/>
          <p:nvPr/>
        </p:nvSpPr>
        <p:spPr>
          <a:xfrm>
            <a:off x="2905125" y="512467"/>
            <a:ext cx="5948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FAF2C279-D9CE-4BAB-5298-8250CC508342}"/>
              </a:ext>
            </a:extLst>
          </p:cNvPr>
          <p:cNvSpPr/>
          <p:nvPr/>
        </p:nvSpPr>
        <p:spPr>
          <a:xfrm>
            <a:off x="3248025" y="511812"/>
            <a:ext cx="5605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-Em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2" grpId="1"/>
      <p:bldP spid="4" grpId="0"/>
      <p:bldP spid="4" grpId="1"/>
      <p:bldP spid="5" grpId="0"/>
      <p:bldP spid="5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0" y="0"/>
            <a:ext cx="9029700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20749" y="1787661"/>
            <a:ext cx="3588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r>
              <a:rPr lang="en-US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5263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5E-6 -2.46914E-6 L 5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8" y="781645"/>
            <a:ext cx="7077273" cy="444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45004" y="162206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806904" y="152995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873579" y="142472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4F2FB8C2-6BC3-44C6-436A-199ADE461C76}"/>
              </a:ext>
            </a:extLst>
          </p:cNvPr>
          <p:cNvSpPr/>
          <p:nvPr/>
        </p:nvSpPr>
        <p:spPr>
          <a:xfrm>
            <a:off x="997404" y="160837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1?</a:t>
            </a:r>
            <a:endParaRPr lang="zh-CN" altLang="en-US" sz="36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7D88B5A-4B15-2D9F-6DCD-3699924D5C72}"/>
              </a:ext>
            </a:extLst>
          </p:cNvPr>
          <p:cNvSpPr/>
          <p:nvPr/>
        </p:nvSpPr>
        <p:spPr>
          <a:xfrm>
            <a:off x="825954" y="146891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endParaRPr lang="zh-CN" altLang="en-US" sz="36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782E7FC9-4725-1755-2536-E6487F387215}"/>
              </a:ext>
            </a:extLst>
          </p:cNvPr>
          <p:cNvSpPr/>
          <p:nvPr/>
        </p:nvSpPr>
        <p:spPr>
          <a:xfrm>
            <a:off x="937354" y="132947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600" b="1" dirty="0"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b="1" dirty="0"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2" grpId="0"/>
      <p:bldP spid="2" grpId="1"/>
      <p:bldP spid="7" grpId="0"/>
      <p:bldP spid="7" grpId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737</Words>
  <Application>Microsoft Office PowerPoint</Application>
  <PresentationFormat>On-screen Show (16:9)</PresentationFormat>
  <Paragraphs>127</Paragraphs>
  <Slides>29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HL Hoctro</vt:lpstr>
      <vt:lpstr>DFPOP1-W9</vt:lpstr>
      <vt:lpstr>Arial</vt:lpstr>
      <vt:lpstr>Calibri</vt:lpstr>
      <vt:lpstr>Arial-Rounded</vt:lpstr>
      <vt:lpstr>HP001 5 hàng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22</cp:revision>
  <dcterms:created xsi:type="dcterms:W3CDTF">2020-08-13T09:19:00Z</dcterms:created>
  <dcterms:modified xsi:type="dcterms:W3CDTF">2025-01-12T04:40:57Z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