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9" r:id="rId2"/>
    <p:sldId id="271" r:id="rId3"/>
    <p:sldId id="281" r:id="rId4"/>
    <p:sldId id="323" r:id="rId5"/>
    <p:sldId id="282" r:id="rId6"/>
    <p:sldId id="283" r:id="rId7"/>
    <p:sldId id="284" r:id="rId8"/>
    <p:sldId id="285" r:id="rId9"/>
    <p:sldId id="286" r:id="rId10"/>
  </p:sldIdLst>
  <p:sldSz cx="18288000" cy="10287000"/>
  <p:notesSz cx="6858000" cy="9144000"/>
  <p:embeddedFontLst>
    <p:embeddedFont>
      <p:font typeface="UTM Avo" panose="02040603050506020204" pitchFamily="18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654D"/>
    <a:srgbClr val="FFDE4E"/>
    <a:srgbClr val="E36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717" autoAdjust="0"/>
  </p:normalViewPr>
  <p:slideViewPr>
    <p:cSldViewPr>
      <p:cViewPr varScale="1">
        <p:scale>
          <a:sx n="43" d="100"/>
          <a:sy n="43" d="100"/>
        </p:scale>
        <p:origin x="92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21F35D9A-F884-4F67-90E1-2280DA8ACE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114300"/>
            <a:ext cx="2638984" cy="2720973"/>
          </a:xfrm>
          <a:prstGeom prst="rect">
            <a:avLst/>
          </a:prstGeom>
        </p:spPr>
      </p:pic>
      <p:pic>
        <p:nvPicPr>
          <p:cNvPr id="6" name="Picture 5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56B65726-20DF-4F97-ACA3-42B472F209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114301"/>
            <a:ext cx="2638984" cy="27209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3E4D8A5A-3D51-4CFA-96F4-985FAA184D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114300"/>
            <a:ext cx="2638984" cy="27209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AB55F9-E013-8C24-3005-B9BACCEC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653767"/>
            <a:ext cx="17526000" cy="2514225"/>
          </a:xfrm>
          <a:prstGeom prst="rect">
            <a:avLst/>
          </a:prstGeom>
        </p:spPr>
      </p:pic>
      <p:pic>
        <p:nvPicPr>
          <p:cNvPr id="3" name="Picture 2" descr="A green and white logo&#10;&#10;AI-generated content may be incorrect.">
            <a:extLst>
              <a:ext uri="{FF2B5EF4-FFF2-40B4-BE49-F238E27FC236}">
                <a16:creationId xmlns:a16="http://schemas.microsoft.com/office/drawing/2014/main" id="{6532CFA6-06BD-4705-1B99-A1F257891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5842"/>
            <a:ext cx="2514226" cy="2514226"/>
          </a:xfrm>
          <a:prstGeom prst="rect">
            <a:avLst/>
          </a:prstGeom>
        </p:spPr>
      </p:pic>
      <p:pic>
        <p:nvPicPr>
          <p:cNvPr id="5" name="Picture 4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00ED513A-1A14-A85B-AC87-7053E71AD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816" y="6016"/>
            <a:ext cx="1572184" cy="16210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DE4A2F-6DDF-B21F-ABC0-22606336886D}"/>
              </a:ext>
            </a:extLst>
          </p:cNvPr>
          <p:cNvSpPr/>
          <p:nvPr/>
        </p:nvSpPr>
        <p:spPr>
          <a:xfrm>
            <a:off x="4419600" y="1028327"/>
            <a:ext cx="4953000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Tiếng</a:t>
            </a:r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Việt</a:t>
            </a:r>
            <a:endParaRPr lang="en-US" sz="6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64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DEB88-C025-0B40-7382-1A97FDF00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30814"/>
            <a:ext cx="22070321" cy="32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56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42900" y="0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1933E2-1A79-24E8-391B-A6BA480A8407}"/>
              </a:ext>
            </a:extLst>
          </p:cNvPr>
          <p:cNvGrpSpPr/>
          <p:nvPr/>
        </p:nvGrpSpPr>
        <p:grpSpPr>
          <a:xfrm>
            <a:off x="1371600" y="391332"/>
            <a:ext cx="15316200" cy="1856568"/>
            <a:chOff x="1447800" y="8343899"/>
            <a:chExt cx="15316200" cy="19489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29F0CB-BACB-5A94-52B4-7B3F67C9E0EB}"/>
                </a:ext>
              </a:extLst>
            </p:cNvPr>
            <p:cNvSpPr/>
            <p:nvPr/>
          </p:nvSpPr>
          <p:spPr>
            <a:xfrm>
              <a:off x="1447800" y="8343899"/>
              <a:ext cx="15316200" cy="194892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8587B4-168C-4E6C-F85F-BDAB6E3D1097}"/>
                </a:ext>
              </a:extLst>
            </p:cNvPr>
            <p:cNvSpPr txBox="1"/>
            <p:nvPr/>
          </p:nvSpPr>
          <p:spPr>
            <a:xfrm>
              <a:off x="1676400" y="8485010"/>
              <a:ext cx="15071558" cy="1712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3.Tìm ở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dòng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vần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5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FC9CB2-D921-73F6-3B9E-BD8873F238DA}"/>
              </a:ext>
            </a:extLst>
          </p:cNvPr>
          <p:cNvGrpSpPr/>
          <p:nvPr/>
        </p:nvGrpSpPr>
        <p:grpSpPr>
          <a:xfrm>
            <a:off x="1694504" y="5050611"/>
            <a:ext cx="5851358" cy="1323440"/>
            <a:chOff x="1616242" y="5503727"/>
            <a:chExt cx="5851358" cy="132344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F35B160-1CF0-B097-0DC2-6387222E0322}"/>
                </a:ext>
              </a:extLst>
            </p:cNvPr>
            <p:cNvSpPr/>
            <p:nvPr/>
          </p:nvSpPr>
          <p:spPr>
            <a:xfrm>
              <a:off x="1616242" y="5503728"/>
              <a:ext cx="5851358" cy="132343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9E143E-34CA-12C6-5A26-AB16762C9931}"/>
                </a:ext>
              </a:extLst>
            </p:cNvPr>
            <p:cNvSpPr txBox="1"/>
            <p:nvPr/>
          </p:nvSpPr>
          <p:spPr>
            <a:xfrm>
              <a:off x="2240882" y="5503727"/>
              <a:ext cx="5105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UTM Avo" panose="02040603050506020204" pitchFamily="18" charset="0"/>
                </a:rPr>
                <a:t>xa</a:t>
              </a:r>
              <a:r>
                <a:rPr lang="en-US" sz="8000" b="1" dirty="0">
                  <a:latin typeface="UTM Avo" panose="02040603050506020204" pitchFamily="18" charset="0"/>
                </a:rPr>
                <a:t> - </a:t>
              </a:r>
              <a:r>
                <a:rPr lang="en-US" sz="8000" b="1" dirty="0" err="1">
                  <a:latin typeface="UTM Avo" panose="02040603050506020204" pitchFamily="18" charset="0"/>
                </a:rPr>
                <a:t>nhà</a:t>
              </a:r>
              <a:endParaRPr lang="en-US" sz="80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C096B6-4186-BBCA-1B6D-33FDE4409310}"/>
              </a:ext>
            </a:extLst>
          </p:cNvPr>
          <p:cNvGrpSpPr/>
          <p:nvPr/>
        </p:nvGrpSpPr>
        <p:grpSpPr>
          <a:xfrm>
            <a:off x="10887850" y="4995835"/>
            <a:ext cx="7219950" cy="1389852"/>
            <a:chOff x="10896600" y="5243780"/>
            <a:chExt cx="7219950" cy="138985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43162E5-46AC-BB34-78AA-F21DB41CF4EE}"/>
                </a:ext>
              </a:extLst>
            </p:cNvPr>
            <p:cNvSpPr/>
            <p:nvPr/>
          </p:nvSpPr>
          <p:spPr>
            <a:xfrm>
              <a:off x="10896600" y="5310194"/>
              <a:ext cx="5791200" cy="1323438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0DF257-21BC-9C2B-00AD-B33738341740}"/>
                </a:ext>
              </a:extLst>
            </p:cNvPr>
            <p:cNvSpPr txBox="1"/>
            <p:nvPr/>
          </p:nvSpPr>
          <p:spPr>
            <a:xfrm>
              <a:off x="11029950" y="5243780"/>
              <a:ext cx="7086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UTM Avo" panose="02040603050506020204" pitchFamily="18" charset="0"/>
                </a:rPr>
                <a:t>ngày</a:t>
              </a:r>
              <a:r>
                <a:rPr lang="en-US" sz="8000" b="1" dirty="0">
                  <a:latin typeface="UTM Avo" panose="02040603050506020204" pitchFamily="18" charset="0"/>
                </a:rPr>
                <a:t> - </a:t>
              </a:r>
              <a:r>
                <a:rPr lang="en-US" sz="8000" b="1" dirty="0" err="1">
                  <a:latin typeface="UTM Avo" panose="02040603050506020204" pitchFamily="18" charset="0"/>
                </a:rPr>
                <a:t>tay</a:t>
              </a:r>
              <a:endParaRPr lang="en-US" sz="80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159C8C-1F5F-8497-CB11-51CA187E410A}"/>
              </a:ext>
            </a:extLst>
          </p:cNvPr>
          <p:cNvGrpSpPr/>
          <p:nvPr/>
        </p:nvGrpSpPr>
        <p:grpSpPr>
          <a:xfrm>
            <a:off x="6400800" y="7245321"/>
            <a:ext cx="7467600" cy="1325187"/>
            <a:chOff x="3048000" y="7581900"/>
            <a:chExt cx="7467600" cy="132518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20BB372-E482-F615-8058-2FAFD068C3F3}"/>
                </a:ext>
              </a:extLst>
            </p:cNvPr>
            <p:cNvSpPr/>
            <p:nvPr/>
          </p:nvSpPr>
          <p:spPr>
            <a:xfrm>
              <a:off x="3048000" y="7581900"/>
              <a:ext cx="5851358" cy="1323439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0CD08B-5328-8888-3409-71C5C0BF29FE}"/>
                </a:ext>
              </a:extLst>
            </p:cNvPr>
            <p:cNvSpPr txBox="1"/>
            <p:nvPr/>
          </p:nvSpPr>
          <p:spPr>
            <a:xfrm>
              <a:off x="3429000" y="7583648"/>
              <a:ext cx="7086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UTM Avo" panose="02040603050506020204" pitchFamily="18" charset="0"/>
                </a:rPr>
                <a:t>nào</a:t>
              </a:r>
              <a:r>
                <a:rPr lang="en-US" sz="8000" b="1" dirty="0">
                  <a:latin typeface="UTM Avo" panose="02040603050506020204" pitchFamily="18" charset="0"/>
                </a:rPr>
                <a:t> - bao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5419AC-CE0F-44CA-AC26-320C1243A026}"/>
              </a:ext>
            </a:extLst>
          </p:cNvPr>
          <p:cNvGrpSpPr/>
          <p:nvPr/>
        </p:nvGrpSpPr>
        <p:grpSpPr>
          <a:xfrm>
            <a:off x="4914900" y="2761450"/>
            <a:ext cx="8458200" cy="1323440"/>
            <a:chOff x="1616242" y="5503727"/>
            <a:chExt cx="5851358" cy="132344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F2C3C7A-E0A6-4A65-BD56-28051E87F16E}"/>
                </a:ext>
              </a:extLst>
            </p:cNvPr>
            <p:cNvSpPr/>
            <p:nvPr/>
          </p:nvSpPr>
          <p:spPr>
            <a:xfrm>
              <a:off x="1616242" y="5503728"/>
              <a:ext cx="5851358" cy="132343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5A3A86-1AC9-4CFE-B6C5-9E687FD7150B}"/>
                </a:ext>
              </a:extLst>
            </p:cNvPr>
            <p:cNvSpPr txBox="1"/>
            <p:nvPr/>
          </p:nvSpPr>
          <p:spPr>
            <a:xfrm>
              <a:off x="2307591" y="5503727"/>
              <a:ext cx="5105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UTM Avo" panose="02040603050506020204" pitchFamily="18" charset="0"/>
                </a:rPr>
                <a:t>trước</a:t>
              </a:r>
              <a:r>
                <a:rPr lang="en-US" sz="8000" b="1" dirty="0">
                  <a:latin typeface="UTM Avo" panose="02040603050506020204" pitchFamily="18" charset="0"/>
                </a:rPr>
                <a:t> – </a:t>
              </a:r>
              <a:r>
                <a:rPr lang="en-US" sz="8000" b="1" dirty="0" err="1">
                  <a:latin typeface="UTM Avo" panose="02040603050506020204" pitchFamily="18" charset="0"/>
                </a:rPr>
                <a:t>bước</a:t>
              </a:r>
              <a:endParaRPr lang="en-US" sz="80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728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AB55F9-E013-8C24-3005-B9BACCEC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653767"/>
            <a:ext cx="17526000" cy="2514225"/>
          </a:xfrm>
          <a:prstGeom prst="rect">
            <a:avLst/>
          </a:prstGeom>
        </p:spPr>
      </p:pic>
      <p:pic>
        <p:nvPicPr>
          <p:cNvPr id="3" name="Picture 2" descr="A green and white logo&#10;&#10;AI-generated content may be incorrect.">
            <a:extLst>
              <a:ext uri="{FF2B5EF4-FFF2-40B4-BE49-F238E27FC236}">
                <a16:creationId xmlns:a16="http://schemas.microsoft.com/office/drawing/2014/main" id="{6532CFA6-06BD-4705-1B99-A1F257891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5842"/>
            <a:ext cx="2514226" cy="2514226"/>
          </a:xfrm>
          <a:prstGeom prst="rect">
            <a:avLst/>
          </a:prstGeom>
        </p:spPr>
      </p:pic>
      <p:pic>
        <p:nvPicPr>
          <p:cNvPr id="5" name="Picture 4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00ED513A-1A14-A85B-AC87-7053E71AD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816" y="6016"/>
            <a:ext cx="1572184" cy="16210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DE4A2F-6DDF-B21F-ABC0-22606336886D}"/>
              </a:ext>
            </a:extLst>
          </p:cNvPr>
          <p:cNvSpPr/>
          <p:nvPr/>
        </p:nvSpPr>
        <p:spPr>
          <a:xfrm>
            <a:off x="4419600" y="1028327"/>
            <a:ext cx="4953000" cy="1066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C7C14D-461B-3EA7-8A15-D12CD0DC1865}"/>
              </a:ext>
            </a:extLst>
          </p:cNvPr>
          <p:cNvSpPr txBox="1"/>
          <p:nvPr/>
        </p:nvSpPr>
        <p:spPr>
          <a:xfrm>
            <a:off x="7848600" y="4660160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UTM Avo" panose="02040603050506020204" pitchFamily="18" charset="0"/>
              </a:rPr>
              <a:t>Tiết</a:t>
            </a:r>
            <a:r>
              <a:rPr lang="en-US" sz="6000" dirty="0">
                <a:latin typeface="UTM Avo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55961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42900" y="142068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1933E2-1A79-24E8-391B-A6BA480A8407}"/>
              </a:ext>
            </a:extLst>
          </p:cNvPr>
          <p:cNvGrpSpPr/>
          <p:nvPr/>
        </p:nvGrpSpPr>
        <p:grpSpPr>
          <a:xfrm>
            <a:off x="1371600" y="391332"/>
            <a:ext cx="5410200" cy="972729"/>
            <a:chOff x="1447800" y="8343899"/>
            <a:chExt cx="15316200" cy="1948924"/>
          </a:xfrm>
          <a:solidFill>
            <a:schemeClr val="accent2">
              <a:lumMod val="75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29F0CB-BACB-5A94-52B4-7B3F67C9E0EB}"/>
                </a:ext>
              </a:extLst>
            </p:cNvPr>
            <p:cNvSpPr/>
            <p:nvPr/>
          </p:nvSpPr>
          <p:spPr>
            <a:xfrm>
              <a:off x="1447800" y="8343899"/>
              <a:ext cx="15316200" cy="1948924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8587B4-168C-4E6C-F85F-BDAB6E3D1097}"/>
                </a:ext>
              </a:extLst>
            </p:cNvPr>
            <p:cNvSpPr txBox="1"/>
            <p:nvPr/>
          </p:nvSpPr>
          <p:spPr>
            <a:xfrm>
              <a:off x="1692442" y="8530948"/>
              <a:ext cx="13561510" cy="17266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C81BF1-D396-6477-6826-518125991D0B}"/>
              </a:ext>
            </a:extLst>
          </p:cNvPr>
          <p:cNvSpPr/>
          <p:nvPr/>
        </p:nvSpPr>
        <p:spPr>
          <a:xfrm>
            <a:off x="1902994" y="2494627"/>
            <a:ext cx="14482011" cy="12573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315F1-8FDE-EAB5-7F2D-71D31D5CEB2C}"/>
              </a:ext>
            </a:extLst>
          </p:cNvPr>
          <p:cNvSpPr txBox="1"/>
          <p:nvPr/>
        </p:nvSpPr>
        <p:spPr>
          <a:xfrm>
            <a:off x="1961003" y="2581621"/>
            <a:ext cx="1623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</a:rPr>
              <a:t>1.Lời </a:t>
            </a:r>
            <a:r>
              <a:rPr lang="en-US" sz="6000" dirty="0" err="1">
                <a:latin typeface="UTM Avo" panose="02040603050506020204" pitchFamily="18" charset="0"/>
              </a:rPr>
              <a:t>chào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được</a:t>
            </a:r>
            <a:r>
              <a:rPr lang="en-US" sz="6000" dirty="0">
                <a:latin typeface="UTM Avo" panose="02040603050506020204" pitchFamily="18" charset="0"/>
              </a:rPr>
              <a:t> so </a:t>
            </a:r>
            <a:r>
              <a:rPr lang="en-US" sz="6000" dirty="0" err="1">
                <a:latin typeface="UTM Avo" panose="02040603050506020204" pitchFamily="18" charset="0"/>
              </a:rPr>
              <a:t>sánh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với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những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gì</a:t>
            </a:r>
            <a:r>
              <a:rPr lang="en-US" sz="6000" dirty="0"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5601EC-36D8-3552-6F86-E1FDC674B23D}"/>
              </a:ext>
            </a:extLst>
          </p:cNvPr>
          <p:cNvGrpSpPr/>
          <p:nvPr/>
        </p:nvGrpSpPr>
        <p:grpSpPr>
          <a:xfrm>
            <a:off x="1151021" y="4899048"/>
            <a:ext cx="5851358" cy="1345685"/>
            <a:chOff x="1616242" y="5503728"/>
            <a:chExt cx="5851358" cy="134568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449234E-F726-E2C8-E0C6-60D4607BE489}"/>
                </a:ext>
              </a:extLst>
            </p:cNvPr>
            <p:cNvSpPr/>
            <p:nvPr/>
          </p:nvSpPr>
          <p:spPr>
            <a:xfrm>
              <a:off x="1616242" y="5503728"/>
              <a:ext cx="5851358" cy="132343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A8826F-E13A-9ED0-3A39-437B28E9CBB8}"/>
                </a:ext>
              </a:extLst>
            </p:cNvPr>
            <p:cNvSpPr txBox="1"/>
            <p:nvPr/>
          </p:nvSpPr>
          <p:spPr>
            <a:xfrm>
              <a:off x="1864895" y="5525974"/>
              <a:ext cx="55696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UTM Avo" panose="02040603050506020204" pitchFamily="18" charset="0"/>
                </a:rPr>
                <a:t>Bông</a:t>
              </a:r>
              <a:r>
                <a:rPr lang="en-US" sz="8000" b="1" dirty="0">
                  <a:latin typeface="UTM Avo" panose="02040603050506020204" pitchFamily="18" charset="0"/>
                </a:rPr>
                <a:t> </a:t>
              </a:r>
              <a:r>
                <a:rPr lang="en-US" sz="8000" b="1" dirty="0" err="1">
                  <a:latin typeface="UTM Avo" panose="02040603050506020204" pitchFamily="18" charset="0"/>
                </a:rPr>
                <a:t>hoa</a:t>
              </a:r>
              <a:endParaRPr lang="en-US" sz="80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DC34BB-31CA-B75F-CF17-D2B7FF7AFD89}"/>
              </a:ext>
            </a:extLst>
          </p:cNvPr>
          <p:cNvGrpSpPr/>
          <p:nvPr/>
        </p:nvGrpSpPr>
        <p:grpSpPr>
          <a:xfrm>
            <a:off x="10820400" y="4701736"/>
            <a:ext cx="5851358" cy="1323440"/>
            <a:chOff x="1616242" y="5503727"/>
            <a:chExt cx="5851358" cy="132344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79FAB03-0FB5-C446-596F-236B31440812}"/>
                </a:ext>
              </a:extLst>
            </p:cNvPr>
            <p:cNvSpPr/>
            <p:nvPr/>
          </p:nvSpPr>
          <p:spPr>
            <a:xfrm>
              <a:off x="1616242" y="5503728"/>
              <a:ext cx="5851358" cy="132343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DA67CB-9D45-2D59-30AF-77D243AC83C8}"/>
                </a:ext>
              </a:extLst>
            </p:cNvPr>
            <p:cNvSpPr txBox="1"/>
            <p:nvPr/>
          </p:nvSpPr>
          <p:spPr>
            <a:xfrm>
              <a:off x="2240882" y="5503727"/>
              <a:ext cx="5105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UTM Avo" panose="02040603050506020204" pitchFamily="18" charset="0"/>
                </a:rPr>
                <a:t>Ngôi</a:t>
              </a:r>
              <a:r>
                <a:rPr lang="en-US" sz="8000" b="1" dirty="0">
                  <a:latin typeface="UTM Avo" panose="02040603050506020204" pitchFamily="18" charset="0"/>
                </a:rPr>
                <a:t> </a:t>
              </a:r>
              <a:r>
                <a:rPr lang="en-US" sz="8000" b="1" dirty="0" err="1">
                  <a:latin typeface="UTM Avo" panose="02040603050506020204" pitchFamily="18" charset="0"/>
                </a:rPr>
                <a:t>nhà</a:t>
              </a:r>
              <a:endParaRPr lang="en-US" sz="80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11C735F-983F-5158-0F78-0FB94ABA7032}"/>
              </a:ext>
            </a:extLst>
          </p:cNvPr>
          <p:cNvGrpSpPr/>
          <p:nvPr/>
        </p:nvGrpSpPr>
        <p:grpSpPr>
          <a:xfrm>
            <a:off x="10820400" y="7330669"/>
            <a:ext cx="5851358" cy="1323440"/>
            <a:chOff x="1616242" y="5503727"/>
            <a:chExt cx="5851358" cy="132344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579AB2C-426C-25FB-0E9C-E0FEF264F21C}"/>
                </a:ext>
              </a:extLst>
            </p:cNvPr>
            <p:cNvSpPr/>
            <p:nvPr/>
          </p:nvSpPr>
          <p:spPr>
            <a:xfrm>
              <a:off x="1616242" y="5503728"/>
              <a:ext cx="5851358" cy="132343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B3145C-A26A-4FDD-F178-13C4CCC697A2}"/>
                </a:ext>
              </a:extLst>
            </p:cNvPr>
            <p:cNvSpPr txBox="1"/>
            <p:nvPr/>
          </p:nvSpPr>
          <p:spPr>
            <a:xfrm>
              <a:off x="2240882" y="5503727"/>
              <a:ext cx="5105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err="1">
                  <a:latin typeface="UTM Avo" panose="02040603050506020204" pitchFamily="18" charset="0"/>
                </a:rPr>
                <a:t>Bàn</a:t>
              </a:r>
              <a:r>
                <a:rPr lang="en-US" sz="8000" b="1" dirty="0">
                  <a:latin typeface="UTM Avo" panose="02040603050506020204" pitchFamily="18" charset="0"/>
                </a:rPr>
                <a:t> </a:t>
              </a:r>
              <a:r>
                <a:rPr lang="en-US" sz="8000" b="1" dirty="0" err="1">
                  <a:latin typeface="UTM Avo" panose="02040603050506020204" pitchFamily="18" charset="0"/>
                </a:rPr>
                <a:t>tay</a:t>
              </a:r>
              <a:endParaRPr lang="en-US" sz="80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30" name="AutoShape 2" descr="Tải miễn phí Psd Png Của Một Bông Hoa Nở đẹp Trong Suốt Công ...">
            <a:extLst>
              <a:ext uri="{FF2B5EF4-FFF2-40B4-BE49-F238E27FC236}">
                <a16:creationId xmlns:a16="http://schemas.microsoft.com/office/drawing/2014/main" id="{CB98FF8C-787C-9E6C-D5AE-DF8F381813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E4F1E73-6D96-7551-9998-9BF46AC62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5617" y="3508285"/>
            <a:ext cx="2800350" cy="280035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BE2A232-67F1-133C-BC26-B514B2276E58}"/>
              </a:ext>
            </a:extLst>
          </p:cNvPr>
          <p:cNvGrpSpPr/>
          <p:nvPr/>
        </p:nvGrpSpPr>
        <p:grpSpPr>
          <a:xfrm>
            <a:off x="-4010" y="6418959"/>
            <a:ext cx="7170821" cy="2320090"/>
            <a:chOff x="-4010" y="6418959"/>
            <a:chExt cx="7170821" cy="23200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2D2533-5949-67C1-34D6-0A4474212650}"/>
                </a:ext>
              </a:extLst>
            </p:cNvPr>
            <p:cNvGrpSpPr/>
            <p:nvPr/>
          </p:nvGrpSpPr>
          <p:grpSpPr>
            <a:xfrm>
              <a:off x="1315453" y="7415609"/>
              <a:ext cx="5851358" cy="1323440"/>
              <a:chOff x="1616242" y="5503727"/>
              <a:chExt cx="5851358" cy="132344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339B1E7-2B08-274C-8457-F78471C9E399}"/>
                  </a:ext>
                </a:extLst>
              </p:cNvPr>
              <p:cNvSpPr/>
              <p:nvPr/>
            </p:nvSpPr>
            <p:spPr>
              <a:xfrm>
                <a:off x="1616242" y="5503728"/>
                <a:ext cx="5851358" cy="1323439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5C241D-5FE5-6D98-B040-932B02F3FF1A}"/>
                  </a:ext>
                </a:extLst>
              </p:cNvPr>
              <p:cNvSpPr txBox="1"/>
              <p:nvPr/>
            </p:nvSpPr>
            <p:spPr>
              <a:xfrm>
                <a:off x="2240882" y="5503727"/>
                <a:ext cx="51054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 err="1">
                    <a:latin typeface="UTM Avo" panose="02040603050506020204" pitchFamily="18" charset="0"/>
                  </a:rPr>
                  <a:t>Cơn</a:t>
                </a:r>
                <a:r>
                  <a:rPr lang="en-US" sz="8000" b="1" dirty="0">
                    <a:latin typeface="UTM Avo" panose="02040603050506020204" pitchFamily="18" charset="0"/>
                  </a:rPr>
                  <a:t> </a:t>
                </a:r>
                <a:r>
                  <a:rPr lang="en-US" sz="8000" b="1" dirty="0" err="1">
                    <a:latin typeface="UTM Avo" panose="02040603050506020204" pitchFamily="18" charset="0"/>
                  </a:rPr>
                  <a:t>gió</a:t>
                </a:r>
                <a:endParaRPr lang="en-US" sz="80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42B76C3-D5D2-D36E-EC03-AC49DFB7C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010" y="6418959"/>
              <a:ext cx="2232860" cy="2232860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0BE3A75-6327-749E-3DDA-AC4DC1AB8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1700" y="4051210"/>
            <a:ext cx="1714500" cy="1714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1FBAB8-4E95-4099-29BF-CB5B0BDD84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1700" y="6027453"/>
            <a:ext cx="2007268" cy="200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02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42900" y="142068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1933E2-1A79-24E8-391B-A6BA480A8407}"/>
              </a:ext>
            </a:extLst>
          </p:cNvPr>
          <p:cNvGrpSpPr/>
          <p:nvPr/>
        </p:nvGrpSpPr>
        <p:grpSpPr>
          <a:xfrm>
            <a:off x="1066800" y="892816"/>
            <a:ext cx="5410200" cy="972729"/>
            <a:chOff x="1447800" y="8343899"/>
            <a:chExt cx="15316200" cy="1948924"/>
          </a:xfrm>
          <a:solidFill>
            <a:schemeClr val="accent2">
              <a:lumMod val="75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29F0CB-BACB-5A94-52B4-7B3F67C9E0EB}"/>
                </a:ext>
              </a:extLst>
            </p:cNvPr>
            <p:cNvSpPr/>
            <p:nvPr/>
          </p:nvSpPr>
          <p:spPr>
            <a:xfrm>
              <a:off x="1447800" y="8343899"/>
              <a:ext cx="15316200" cy="1948924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8587B4-168C-4E6C-F85F-BDAB6E3D1097}"/>
                </a:ext>
              </a:extLst>
            </p:cNvPr>
            <p:cNvSpPr txBox="1"/>
            <p:nvPr/>
          </p:nvSpPr>
          <p:spPr>
            <a:xfrm>
              <a:off x="2325145" y="8444358"/>
              <a:ext cx="13561510" cy="17266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C81BF1-D396-6477-6826-518125991D0B}"/>
              </a:ext>
            </a:extLst>
          </p:cNvPr>
          <p:cNvSpPr/>
          <p:nvPr/>
        </p:nvSpPr>
        <p:spPr>
          <a:xfrm>
            <a:off x="1902994" y="2494627"/>
            <a:ext cx="14482011" cy="12573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315F1-8FDE-EAB5-7F2D-71D31D5CEB2C}"/>
              </a:ext>
            </a:extLst>
          </p:cNvPr>
          <p:cNvSpPr txBox="1"/>
          <p:nvPr/>
        </p:nvSpPr>
        <p:spPr>
          <a:xfrm>
            <a:off x="2057400" y="2615445"/>
            <a:ext cx="1623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</a:rPr>
              <a:t>2.Em </a:t>
            </a:r>
            <a:r>
              <a:rPr lang="en-US" sz="6000" dirty="0" err="1">
                <a:latin typeface="UTM Avo" panose="02040603050506020204" pitchFamily="18" charset="0"/>
              </a:rPr>
              <a:t>học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được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điều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gì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từ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bài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thơ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này</a:t>
            </a:r>
            <a:r>
              <a:rPr lang="en-US" sz="6000" dirty="0"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5601EC-36D8-3552-6F86-E1FDC674B23D}"/>
              </a:ext>
            </a:extLst>
          </p:cNvPr>
          <p:cNvGrpSpPr/>
          <p:nvPr/>
        </p:nvGrpSpPr>
        <p:grpSpPr>
          <a:xfrm>
            <a:off x="800100" y="4381011"/>
            <a:ext cx="12306300" cy="4115290"/>
            <a:chOff x="1379494" y="5503728"/>
            <a:chExt cx="6088106" cy="16075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449234E-F726-E2C8-E0C6-60D4607BE489}"/>
                </a:ext>
              </a:extLst>
            </p:cNvPr>
            <p:cNvSpPr/>
            <p:nvPr/>
          </p:nvSpPr>
          <p:spPr>
            <a:xfrm>
              <a:off x="1379494" y="5503728"/>
              <a:ext cx="6088106" cy="160758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A8826F-E13A-9ED0-3A39-437B28E9CBB8}"/>
                </a:ext>
              </a:extLst>
            </p:cNvPr>
            <p:cNvSpPr txBox="1"/>
            <p:nvPr/>
          </p:nvSpPr>
          <p:spPr>
            <a:xfrm>
              <a:off x="1543824" y="5691841"/>
              <a:ext cx="5851358" cy="129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chào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rất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quan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trọng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lễ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nói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chào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khi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gặp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mọi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7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70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30" name="AutoShape 2" descr="Tải miễn phí Psd Png Của Một Bông Hoa Nở đẹp Trong Suốt Công ...">
            <a:extLst>
              <a:ext uri="{FF2B5EF4-FFF2-40B4-BE49-F238E27FC236}">
                <a16:creationId xmlns:a16="http://schemas.microsoft.com/office/drawing/2014/main" id="{CB98FF8C-787C-9E6C-D5AE-DF8F381813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BDC7E4-4004-7245-7A55-74588778F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62" r="11098"/>
          <a:stretch/>
        </p:blipFill>
        <p:spPr>
          <a:xfrm>
            <a:off x="12960016" y="4492071"/>
            <a:ext cx="4377992" cy="474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6718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42900" y="142068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1933E2-1A79-24E8-391B-A6BA480A8407}"/>
              </a:ext>
            </a:extLst>
          </p:cNvPr>
          <p:cNvGrpSpPr/>
          <p:nvPr/>
        </p:nvGrpSpPr>
        <p:grpSpPr>
          <a:xfrm>
            <a:off x="1371600" y="391332"/>
            <a:ext cx="5410200" cy="972729"/>
            <a:chOff x="1447800" y="8343899"/>
            <a:chExt cx="15316200" cy="1948924"/>
          </a:xfrm>
          <a:solidFill>
            <a:schemeClr val="accent2">
              <a:lumMod val="75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29F0CB-BACB-5A94-52B4-7B3F67C9E0EB}"/>
                </a:ext>
              </a:extLst>
            </p:cNvPr>
            <p:cNvSpPr/>
            <p:nvPr/>
          </p:nvSpPr>
          <p:spPr>
            <a:xfrm>
              <a:off x="1447800" y="8343899"/>
              <a:ext cx="15316200" cy="1948924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8587B4-168C-4E6C-F85F-BDAB6E3D1097}"/>
                </a:ext>
              </a:extLst>
            </p:cNvPr>
            <p:cNvSpPr txBox="1"/>
            <p:nvPr/>
          </p:nvSpPr>
          <p:spPr>
            <a:xfrm>
              <a:off x="1692442" y="8530948"/>
              <a:ext cx="13561510" cy="17266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C81BF1-D396-6477-6826-518125991D0B}"/>
              </a:ext>
            </a:extLst>
          </p:cNvPr>
          <p:cNvSpPr/>
          <p:nvPr/>
        </p:nvSpPr>
        <p:spPr>
          <a:xfrm>
            <a:off x="2665997" y="1635383"/>
            <a:ext cx="12956006" cy="12573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315F1-8FDE-EAB5-7F2D-71D31D5CEB2C}"/>
              </a:ext>
            </a:extLst>
          </p:cNvPr>
          <p:cNvSpPr txBox="1"/>
          <p:nvPr/>
        </p:nvSpPr>
        <p:spPr>
          <a:xfrm>
            <a:off x="2665997" y="1803795"/>
            <a:ext cx="1623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</a:rPr>
              <a:t>3.Học </a:t>
            </a:r>
            <a:r>
              <a:rPr lang="en-US" sz="6000" dirty="0" err="1">
                <a:latin typeface="UTM Avo" panose="02040603050506020204" pitchFamily="18" charset="0"/>
              </a:rPr>
              <a:t>thuộc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lòng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hai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khổ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thơ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đầu</a:t>
            </a:r>
            <a:r>
              <a:rPr lang="en-US" sz="60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0" name="AutoShape 2" descr="Tải miễn phí Psd Png Của Một Bông Hoa Nở đẹp Trong Suốt Công ...">
            <a:extLst>
              <a:ext uri="{FF2B5EF4-FFF2-40B4-BE49-F238E27FC236}">
                <a16:creationId xmlns:a16="http://schemas.microsoft.com/office/drawing/2014/main" id="{CB98FF8C-787C-9E6C-D5AE-DF8F381813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BDC7E4-4004-7245-7A55-74588778F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62" r="11098"/>
          <a:stretch/>
        </p:blipFill>
        <p:spPr>
          <a:xfrm>
            <a:off x="12960016" y="4492071"/>
            <a:ext cx="4377992" cy="474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7F11C9-3BF8-9D59-A04E-951FD19EA67B}"/>
              </a:ext>
            </a:extLst>
          </p:cNvPr>
          <p:cNvSpPr txBox="1"/>
          <p:nvPr/>
        </p:nvSpPr>
        <p:spPr>
          <a:xfrm>
            <a:off x="714373" y="3514416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sợ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6EE014-58A7-E946-9964-EDBA7DEF7202}"/>
              </a:ext>
            </a:extLst>
          </p:cNvPr>
          <p:cNvSpPr txBox="1"/>
          <p:nvPr/>
        </p:nvSpPr>
        <p:spPr>
          <a:xfrm>
            <a:off x="7464089" y="3658649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bớt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Nở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lòng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744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90E9B-765F-529A-8BC1-0EB39E6C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100"/>
            <a:ext cx="18288000" cy="107061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CC055-6590-9B53-61C2-832F518BE8EB}"/>
              </a:ext>
            </a:extLst>
          </p:cNvPr>
          <p:cNvSpPr/>
          <p:nvPr/>
        </p:nvSpPr>
        <p:spPr>
          <a:xfrm>
            <a:off x="342900" y="142068"/>
            <a:ext cx="17602200" cy="975360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1933E2-1A79-24E8-391B-A6BA480A8407}"/>
              </a:ext>
            </a:extLst>
          </p:cNvPr>
          <p:cNvGrpSpPr/>
          <p:nvPr/>
        </p:nvGrpSpPr>
        <p:grpSpPr>
          <a:xfrm>
            <a:off x="1371600" y="391332"/>
            <a:ext cx="5410200" cy="972729"/>
            <a:chOff x="1447800" y="8343899"/>
            <a:chExt cx="15316200" cy="1948924"/>
          </a:xfrm>
          <a:solidFill>
            <a:schemeClr val="accent2">
              <a:lumMod val="75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29F0CB-BACB-5A94-52B4-7B3F67C9E0EB}"/>
                </a:ext>
              </a:extLst>
            </p:cNvPr>
            <p:cNvSpPr/>
            <p:nvPr/>
          </p:nvSpPr>
          <p:spPr>
            <a:xfrm>
              <a:off x="1447800" y="8343899"/>
              <a:ext cx="15316200" cy="1948924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8587B4-168C-4E6C-F85F-BDAB6E3D1097}"/>
                </a:ext>
              </a:extLst>
            </p:cNvPr>
            <p:cNvSpPr txBox="1"/>
            <p:nvPr/>
          </p:nvSpPr>
          <p:spPr>
            <a:xfrm>
              <a:off x="1692442" y="8530948"/>
              <a:ext cx="13561510" cy="17266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5000" dirty="0">
                  <a:solidFill>
                    <a:schemeClr val="bg1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C81BF1-D396-6477-6826-518125991D0B}"/>
              </a:ext>
            </a:extLst>
          </p:cNvPr>
          <p:cNvSpPr/>
          <p:nvPr/>
        </p:nvSpPr>
        <p:spPr>
          <a:xfrm>
            <a:off x="2665997" y="1635383"/>
            <a:ext cx="12956006" cy="12573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315F1-8FDE-EAB5-7F2D-71D31D5CEB2C}"/>
              </a:ext>
            </a:extLst>
          </p:cNvPr>
          <p:cNvSpPr txBox="1"/>
          <p:nvPr/>
        </p:nvSpPr>
        <p:spPr>
          <a:xfrm>
            <a:off x="2665997" y="1756201"/>
            <a:ext cx="1623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</a:rPr>
              <a:t>3.Học </a:t>
            </a:r>
            <a:r>
              <a:rPr lang="en-US" sz="6000" dirty="0" err="1">
                <a:latin typeface="UTM Avo" panose="02040603050506020204" pitchFamily="18" charset="0"/>
              </a:rPr>
              <a:t>thuộc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lòng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hai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khổ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thơ</a:t>
            </a:r>
            <a:r>
              <a:rPr lang="en-US" sz="6000" dirty="0">
                <a:latin typeface="UTM Avo" panose="02040603050506020204" pitchFamily="18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</a:rPr>
              <a:t>đầu</a:t>
            </a:r>
            <a:r>
              <a:rPr lang="en-US" sz="60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0" name="AutoShape 2" descr="Tải miễn phí Psd Png Của Một Bông Hoa Nở đẹp Trong Suốt Công ...">
            <a:extLst>
              <a:ext uri="{FF2B5EF4-FFF2-40B4-BE49-F238E27FC236}">
                <a16:creationId xmlns:a16="http://schemas.microsoft.com/office/drawing/2014/main" id="{CB98FF8C-787C-9E6C-D5AE-DF8F381813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BDC7E4-4004-7245-7A55-74588778F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62" r="11098"/>
          <a:stretch/>
        </p:blipFill>
        <p:spPr>
          <a:xfrm>
            <a:off x="12960016" y="4492071"/>
            <a:ext cx="4377992" cy="474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7F11C9-3BF8-9D59-A04E-951FD19EA67B}"/>
              </a:ext>
            </a:extLst>
          </p:cNvPr>
          <p:cNvSpPr txBox="1"/>
          <p:nvPr/>
        </p:nvSpPr>
        <p:spPr>
          <a:xfrm>
            <a:off x="714373" y="3514416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Chẳng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sợ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6EE014-58A7-E946-9964-EDBA7DEF7202}"/>
              </a:ext>
            </a:extLst>
          </p:cNvPr>
          <p:cNvSpPr txBox="1"/>
          <p:nvPr/>
        </p:nvSpPr>
        <p:spPr>
          <a:xfrm>
            <a:off x="7464089" y="3658649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bớt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xa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Nở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lòng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28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4DA9C3-546D-252F-909E-342986F7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1" y="-417095"/>
            <a:ext cx="18288000" cy="1070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E83C80-CC33-87C1-2245-56E8CD5DA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47700"/>
            <a:ext cx="10818891" cy="27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99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188</Words>
  <Application>Microsoft Office PowerPoint</Application>
  <PresentationFormat>Custom</PresentationFormat>
  <Paragraphs>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18</cp:revision>
  <dcterms:created xsi:type="dcterms:W3CDTF">2006-08-16T00:00:00Z</dcterms:created>
  <dcterms:modified xsi:type="dcterms:W3CDTF">2026-03-22T15:39:35Z</dcterms:modified>
  <dc:identifier>DAG6P4BhNRw</dc:identifier>
</cp:coreProperties>
</file>