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69" r:id="rId2"/>
    <p:sldId id="271" r:id="rId3"/>
    <p:sldId id="270" r:id="rId4"/>
    <p:sldId id="272" r:id="rId5"/>
    <p:sldId id="274" r:id="rId6"/>
    <p:sldId id="273" r:id="rId7"/>
    <p:sldId id="275" r:id="rId8"/>
    <p:sldId id="318" r:id="rId9"/>
    <p:sldId id="256" r:id="rId10"/>
    <p:sldId id="319" r:id="rId11"/>
    <p:sldId id="276" r:id="rId12"/>
    <p:sldId id="277" r:id="rId13"/>
    <p:sldId id="278" r:id="rId14"/>
    <p:sldId id="320" r:id="rId15"/>
    <p:sldId id="279" r:id="rId16"/>
    <p:sldId id="321" r:id="rId17"/>
    <p:sldId id="322" r:id="rId18"/>
  </p:sldIdLst>
  <p:sldSz cx="18288000" cy="10287000"/>
  <p:notesSz cx="6858000" cy="9144000"/>
  <p:embeddedFontLst>
    <p:embeddedFont>
      <p:font typeface="UTM Avo" panose="02040603050506020204" pitchFamily="18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654D"/>
    <a:srgbClr val="FFDE4E"/>
    <a:srgbClr val="E36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2717" autoAdjust="0"/>
  </p:normalViewPr>
  <p:slideViewPr>
    <p:cSldViewPr>
      <p:cViewPr varScale="1">
        <p:scale>
          <a:sx n="43" d="100"/>
          <a:sy n="43" d="100"/>
        </p:scale>
        <p:origin x="92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A logo with bamboo stems and a cartoon face&#10;&#10;AI-generated content may be incorrect.">
            <a:extLst>
              <a:ext uri="{FF2B5EF4-FFF2-40B4-BE49-F238E27FC236}">
                <a16:creationId xmlns:a16="http://schemas.microsoft.com/office/drawing/2014/main" id="{21F35D9A-F884-4F67-90E1-2280DA8ACE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9400" y="-114300"/>
            <a:ext cx="2638984" cy="2720973"/>
          </a:xfrm>
          <a:prstGeom prst="rect">
            <a:avLst/>
          </a:prstGeom>
        </p:spPr>
      </p:pic>
      <p:pic>
        <p:nvPicPr>
          <p:cNvPr id="6" name="Picture 5" descr="A logo with bamboo stems and a cartoon face&#10;&#10;AI-generated content may be incorrect.">
            <a:extLst>
              <a:ext uri="{FF2B5EF4-FFF2-40B4-BE49-F238E27FC236}">
                <a16:creationId xmlns:a16="http://schemas.microsoft.com/office/drawing/2014/main" id="{56B65726-20DF-4F97-ACA3-42B472F209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9400" y="-114301"/>
            <a:ext cx="2638984" cy="272097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logo with bamboo stems and a cartoon face&#10;&#10;AI-generated content may be incorrect.">
            <a:extLst>
              <a:ext uri="{FF2B5EF4-FFF2-40B4-BE49-F238E27FC236}">
                <a16:creationId xmlns:a16="http://schemas.microsoft.com/office/drawing/2014/main" id="{3E4D8A5A-3D51-4CFA-96F4-985FAA184DE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9400" y="-114300"/>
            <a:ext cx="2638984" cy="272097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F4DA9C3-546D-252F-909E-342986F72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9100"/>
            <a:ext cx="18288000" cy="107061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EAB55F9-E013-8C24-3005-B9BACCEC6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653767"/>
            <a:ext cx="17526000" cy="2514225"/>
          </a:xfrm>
          <a:prstGeom prst="rect">
            <a:avLst/>
          </a:prstGeom>
        </p:spPr>
      </p:pic>
      <p:pic>
        <p:nvPicPr>
          <p:cNvPr id="3" name="Picture 2" descr="A green and white logo&#10;&#10;AI-generated content may be incorrect.">
            <a:extLst>
              <a:ext uri="{FF2B5EF4-FFF2-40B4-BE49-F238E27FC236}">
                <a16:creationId xmlns:a16="http://schemas.microsoft.com/office/drawing/2014/main" id="{6532CFA6-06BD-4705-1B99-A1F257891C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15842"/>
            <a:ext cx="2514226" cy="2514226"/>
          </a:xfrm>
          <a:prstGeom prst="rect">
            <a:avLst/>
          </a:prstGeom>
        </p:spPr>
      </p:pic>
      <p:pic>
        <p:nvPicPr>
          <p:cNvPr id="5" name="Picture 4" descr="A logo with bamboo stems and a cartoon face&#10;&#10;AI-generated content may be incorrect.">
            <a:extLst>
              <a:ext uri="{FF2B5EF4-FFF2-40B4-BE49-F238E27FC236}">
                <a16:creationId xmlns:a16="http://schemas.microsoft.com/office/drawing/2014/main" id="{00ED513A-1A14-A85B-AC87-7053E71AD3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5816" y="6016"/>
            <a:ext cx="1572184" cy="162102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BDE4A2F-6DDF-B21F-ABC0-22606336886D}"/>
              </a:ext>
            </a:extLst>
          </p:cNvPr>
          <p:cNvSpPr/>
          <p:nvPr/>
        </p:nvSpPr>
        <p:spPr>
          <a:xfrm>
            <a:off x="4419600" y="1028327"/>
            <a:ext cx="4953000" cy="1066800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Tiếng</a:t>
            </a:r>
            <a:r>
              <a:rPr lang="en-US" sz="60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Việt</a:t>
            </a:r>
            <a:endParaRPr lang="en-US" sz="60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7648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590E9B-765F-529A-8BC1-0EB39E6CC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9100"/>
            <a:ext cx="18288000" cy="107061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76CC055-6590-9B53-61C2-832F518BE8EB}"/>
              </a:ext>
            </a:extLst>
          </p:cNvPr>
          <p:cNvSpPr/>
          <p:nvPr/>
        </p:nvSpPr>
        <p:spPr>
          <a:xfrm>
            <a:off x="304800" y="190500"/>
            <a:ext cx="17602200" cy="9753600"/>
          </a:xfrm>
          <a:prstGeom prst="roundRect">
            <a:avLst/>
          </a:prstGeom>
          <a:solidFill>
            <a:schemeClr val="bg1"/>
          </a:solidFill>
          <a:ln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E4260D-30AF-6B7A-384A-C7987C1BC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381000"/>
            <a:ext cx="8918032" cy="12015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A2C9D7-C8F7-51BB-7621-E938ED86C5FA}"/>
              </a:ext>
            </a:extLst>
          </p:cNvPr>
          <p:cNvSpPr txBox="1"/>
          <p:nvPr/>
        </p:nvSpPr>
        <p:spPr>
          <a:xfrm>
            <a:off x="762000" y="1582554"/>
            <a:ext cx="61722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err="1">
                <a:latin typeface="UTM Avo" panose="02040603050506020204" pitchFamily="18" charset="0"/>
              </a:rPr>
              <a:t>Đi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đến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nơi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nào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</a:p>
          <a:p>
            <a:r>
              <a:rPr lang="en-US" sz="5000" dirty="0" err="1">
                <a:latin typeface="UTM Avo" panose="02040603050506020204" pitchFamily="18" charset="0"/>
              </a:rPr>
              <a:t>Lời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chào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đi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trước</a:t>
            </a:r>
            <a:endParaRPr lang="en-US" sz="5000" dirty="0">
              <a:latin typeface="UTM Avo" panose="02040603050506020204" pitchFamily="18" charset="0"/>
            </a:endParaRPr>
          </a:p>
          <a:p>
            <a:r>
              <a:rPr lang="en-US" sz="5000" dirty="0" err="1">
                <a:latin typeface="UTM Avo" panose="02040603050506020204" pitchFamily="18" charset="0"/>
              </a:rPr>
              <a:t>Lời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chào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dẫn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bước</a:t>
            </a:r>
            <a:endParaRPr lang="en-US" sz="5000" dirty="0">
              <a:latin typeface="UTM Avo" panose="02040603050506020204" pitchFamily="18" charset="0"/>
            </a:endParaRPr>
          </a:p>
          <a:p>
            <a:r>
              <a:rPr lang="en-US" sz="5000" dirty="0" err="1">
                <a:latin typeface="UTM Avo" panose="02040603050506020204" pitchFamily="18" charset="0"/>
              </a:rPr>
              <a:t>Chẳng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sợ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lạc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nhà</a:t>
            </a:r>
            <a:r>
              <a:rPr lang="en-US" sz="5000" dirty="0">
                <a:latin typeface="UTM Avo" panose="02040603050506020204" pitchFamily="18" charset="0"/>
              </a:rPr>
              <a:t>. </a:t>
            </a:r>
          </a:p>
          <a:p>
            <a:endParaRPr lang="en-US" sz="5000" dirty="0"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56AC10-EA3C-5DEA-9D58-B6E11D66E5F1}"/>
              </a:ext>
            </a:extLst>
          </p:cNvPr>
          <p:cNvSpPr txBox="1"/>
          <p:nvPr/>
        </p:nvSpPr>
        <p:spPr>
          <a:xfrm>
            <a:off x="5409201" y="4894969"/>
            <a:ext cx="61722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err="1">
                <a:latin typeface="UTM Avo" panose="02040603050506020204" pitchFamily="18" charset="0"/>
              </a:rPr>
              <a:t>Lời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chào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kết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bạn</a:t>
            </a:r>
            <a:endParaRPr lang="en-US" sz="5000" dirty="0">
              <a:latin typeface="UTM Avo" panose="02040603050506020204" pitchFamily="18" charset="0"/>
            </a:endParaRPr>
          </a:p>
          <a:p>
            <a:r>
              <a:rPr lang="en-US" sz="5000" dirty="0">
                <a:latin typeface="UTM Avo" panose="02040603050506020204" pitchFamily="18" charset="0"/>
              </a:rPr>
              <a:t>Con </a:t>
            </a:r>
            <a:r>
              <a:rPr lang="en-US" sz="5000" dirty="0" err="1">
                <a:latin typeface="UTM Avo" panose="02040603050506020204" pitchFamily="18" charset="0"/>
              </a:rPr>
              <a:t>đường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bớt</a:t>
            </a:r>
            <a:r>
              <a:rPr lang="en-US" sz="5000" dirty="0">
                <a:latin typeface="UTM Avo" panose="02040603050506020204" pitchFamily="18" charset="0"/>
              </a:rPr>
              <a:t> xa</a:t>
            </a:r>
          </a:p>
          <a:p>
            <a:r>
              <a:rPr lang="en-US" sz="5000" dirty="0" err="1">
                <a:latin typeface="UTM Avo" panose="02040603050506020204" pitchFamily="18" charset="0"/>
              </a:rPr>
              <a:t>Lời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chào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là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hoa</a:t>
            </a:r>
            <a:endParaRPr lang="en-US" sz="5000" dirty="0">
              <a:latin typeface="UTM Avo" panose="02040603050506020204" pitchFamily="18" charset="0"/>
            </a:endParaRPr>
          </a:p>
          <a:p>
            <a:r>
              <a:rPr lang="en-US" sz="5000" dirty="0" err="1">
                <a:latin typeface="UTM Avo" panose="02040603050506020204" pitchFamily="18" charset="0"/>
              </a:rPr>
              <a:t>Nở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từ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lòng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tốt</a:t>
            </a:r>
            <a:r>
              <a:rPr lang="en-US" sz="5000" dirty="0">
                <a:latin typeface="UTM Avo" panose="02040603050506020204" pitchFamily="18" charset="0"/>
              </a:rPr>
              <a:t>.</a:t>
            </a:r>
          </a:p>
          <a:p>
            <a:endParaRPr lang="en-US" sz="5000" dirty="0"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5504D3-B131-95C7-5E28-8287D8FB35EC}"/>
              </a:ext>
            </a:extLst>
          </p:cNvPr>
          <p:cNvSpPr txBox="1"/>
          <p:nvPr/>
        </p:nvSpPr>
        <p:spPr>
          <a:xfrm>
            <a:off x="10633911" y="1495685"/>
            <a:ext cx="7349289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err="1">
                <a:latin typeface="UTM Avo" panose="02040603050506020204" pitchFamily="18" charset="0"/>
              </a:rPr>
              <a:t>Là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cơn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gió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mát</a:t>
            </a:r>
            <a:endParaRPr lang="en-US" sz="5000" dirty="0">
              <a:latin typeface="UTM Avo" panose="02040603050506020204" pitchFamily="18" charset="0"/>
            </a:endParaRPr>
          </a:p>
          <a:p>
            <a:r>
              <a:rPr lang="en-US" sz="5000" dirty="0" err="1">
                <a:latin typeface="UTM Avo" panose="02040603050506020204" pitchFamily="18" charset="0"/>
              </a:rPr>
              <a:t>Buổi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sáng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đầu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ngày</a:t>
            </a:r>
            <a:endParaRPr lang="en-US" sz="5000" dirty="0">
              <a:latin typeface="UTM Avo" panose="02040603050506020204" pitchFamily="18" charset="0"/>
            </a:endParaRPr>
          </a:p>
          <a:p>
            <a:r>
              <a:rPr lang="en-US" sz="5000" dirty="0" err="1">
                <a:latin typeface="UTM Avo" panose="02040603050506020204" pitchFamily="18" charset="0"/>
              </a:rPr>
              <a:t>Như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một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bàn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tay</a:t>
            </a:r>
            <a:endParaRPr lang="en-US" sz="5000" dirty="0">
              <a:latin typeface="UTM Avo" panose="02040603050506020204" pitchFamily="18" charset="0"/>
            </a:endParaRPr>
          </a:p>
          <a:p>
            <a:r>
              <a:rPr lang="en-US" sz="5000" dirty="0" err="1">
                <a:latin typeface="UTM Avo" panose="02040603050506020204" pitchFamily="18" charset="0"/>
              </a:rPr>
              <a:t>Chân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thành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cởi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mở</a:t>
            </a:r>
            <a:endParaRPr lang="en-US" sz="5000" dirty="0">
              <a:latin typeface="UTM Avo" panose="02040603050506020204" pitchFamily="18" charset="0"/>
            </a:endParaRPr>
          </a:p>
          <a:p>
            <a:endParaRPr lang="en-US" sz="5000" dirty="0">
              <a:latin typeface="UTM Av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E3D499-9085-FA13-B15B-0A7F3C1609C9}"/>
              </a:ext>
            </a:extLst>
          </p:cNvPr>
          <p:cNvSpPr txBox="1"/>
          <p:nvPr/>
        </p:nvSpPr>
        <p:spPr>
          <a:xfrm>
            <a:off x="11581401" y="5461293"/>
            <a:ext cx="7349289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UTM Avo" panose="02040603050506020204" pitchFamily="18" charset="0"/>
              </a:rPr>
              <a:t>Ai </a:t>
            </a:r>
            <a:r>
              <a:rPr lang="en-US" sz="5000" dirty="0" err="1">
                <a:latin typeface="UTM Avo" panose="02040603050506020204" pitchFamily="18" charset="0"/>
              </a:rPr>
              <a:t>ai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cũng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có</a:t>
            </a:r>
            <a:endParaRPr lang="en-US" sz="5000" dirty="0">
              <a:latin typeface="UTM Avo" panose="02040603050506020204" pitchFamily="18" charset="0"/>
            </a:endParaRPr>
          </a:p>
          <a:p>
            <a:r>
              <a:rPr lang="en-US" sz="5000" dirty="0" err="1">
                <a:latin typeface="UTM Avo" panose="02040603050506020204" pitchFamily="18" charset="0"/>
              </a:rPr>
              <a:t>Chẳng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nặng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là</a:t>
            </a:r>
            <a:r>
              <a:rPr lang="en-US" sz="5000" dirty="0">
                <a:latin typeface="UTM Avo" panose="02040603050506020204" pitchFamily="18" charset="0"/>
              </a:rPr>
              <a:t> bao</a:t>
            </a:r>
          </a:p>
          <a:p>
            <a:r>
              <a:rPr lang="en-US" sz="5000" dirty="0" err="1">
                <a:latin typeface="UTM Avo" panose="02040603050506020204" pitchFamily="18" charset="0"/>
              </a:rPr>
              <a:t>Bạn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ơi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đi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đâu</a:t>
            </a:r>
            <a:endParaRPr lang="en-US" sz="5000" dirty="0">
              <a:latin typeface="UTM Avo" panose="02040603050506020204" pitchFamily="18" charset="0"/>
            </a:endParaRPr>
          </a:p>
          <a:p>
            <a:r>
              <a:rPr lang="en-US" sz="5000" dirty="0" err="1">
                <a:latin typeface="UTM Avo" panose="02040603050506020204" pitchFamily="18" charset="0"/>
              </a:rPr>
              <a:t>Nhớ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mang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đi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nhé</a:t>
            </a:r>
            <a:r>
              <a:rPr lang="en-US" sz="5000" dirty="0">
                <a:latin typeface="UTM Avo" panose="02040603050506020204" pitchFamily="18" charset="0"/>
              </a:rPr>
              <a:t>.</a:t>
            </a:r>
          </a:p>
          <a:p>
            <a:endParaRPr lang="en-US" sz="5000" dirty="0">
              <a:latin typeface="UTM Avo" panose="0204060305050602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9F4ED6-DD63-8597-0DF8-DF2D653257C5}"/>
              </a:ext>
            </a:extLst>
          </p:cNvPr>
          <p:cNvSpPr txBox="1"/>
          <p:nvPr/>
        </p:nvSpPr>
        <p:spPr>
          <a:xfrm>
            <a:off x="11962401" y="9020434"/>
            <a:ext cx="73492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UTM Avo" panose="02040603050506020204" pitchFamily="18" charset="0"/>
              </a:rPr>
              <a:t>Nguyễn</a:t>
            </a:r>
            <a:r>
              <a:rPr lang="en-US" sz="4000" dirty="0">
                <a:latin typeface="UTM Avo" panose="02040603050506020204" pitchFamily="18" charset="0"/>
              </a:rPr>
              <a:t> Hoàng </a:t>
            </a:r>
            <a:r>
              <a:rPr lang="en-US" sz="4000" dirty="0" err="1">
                <a:latin typeface="UTM Avo" panose="02040603050506020204" pitchFamily="18" charset="0"/>
              </a:rPr>
              <a:t>Sơn</a:t>
            </a:r>
            <a:endParaRPr lang="en-US" sz="4000" dirty="0">
              <a:latin typeface="UTM Avo" panose="0204060305050602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2261A62-AD26-D482-BBD3-BC10AB8108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762" r="11098"/>
          <a:stretch/>
        </p:blipFill>
        <p:spPr>
          <a:xfrm>
            <a:off x="762000" y="5067300"/>
            <a:ext cx="4538917" cy="4495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457C15-E170-C719-0E91-CD2D934170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1800" y="8358289"/>
            <a:ext cx="7025791" cy="158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5138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590E9B-765F-529A-8BC1-0EB39E6CC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9100"/>
            <a:ext cx="18288000" cy="107061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76CC055-6590-9B53-61C2-832F518BE8EB}"/>
              </a:ext>
            </a:extLst>
          </p:cNvPr>
          <p:cNvSpPr/>
          <p:nvPr/>
        </p:nvSpPr>
        <p:spPr>
          <a:xfrm>
            <a:off x="342900" y="266700"/>
            <a:ext cx="17602200" cy="9753600"/>
          </a:xfrm>
          <a:prstGeom prst="roundRect">
            <a:avLst/>
          </a:prstGeom>
          <a:solidFill>
            <a:schemeClr val="bg1"/>
          </a:solidFill>
          <a:ln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E4260D-30AF-6B7A-384A-C7987C1BC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418139"/>
            <a:ext cx="8918032" cy="12015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A2C9D7-C8F7-51BB-7621-E938ED86C5FA}"/>
              </a:ext>
            </a:extLst>
          </p:cNvPr>
          <p:cNvSpPr txBox="1"/>
          <p:nvPr/>
        </p:nvSpPr>
        <p:spPr>
          <a:xfrm>
            <a:off x="609600" y="1461596"/>
            <a:ext cx="61722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đến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nơi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nào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Lời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chào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trước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Lời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chào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dẫn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bước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Chẳng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sợ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lạc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nhà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56AC10-EA3C-5DEA-9D58-B6E11D66E5F1}"/>
              </a:ext>
            </a:extLst>
          </p:cNvPr>
          <p:cNvSpPr txBox="1"/>
          <p:nvPr/>
        </p:nvSpPr>
        <p:spPr>
          <a:xfrm>
            <a:off x="589547" y="4933950"/>
            <a:ext cx="61722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Lời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chào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kết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bạn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Con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đường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bớt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xa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Lời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chào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hoa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Nở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từ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lòng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tốt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5504D3-B131-95C7-5E28-8287D8FB35EC}"/>
              </a:ext>
            </a:extLst>
          </p:cNvPr>
          <p:cNvSpPr txBox="1"/>
          <p:nvPr/>
        </p:nvSpPr>
        <p:spPr>
          <a:xfrm>
            <a:off x="8287756" y="1315868"/>
            <a:ext cx="7349289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cơn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gió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mát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Buổi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sáng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đầu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ngày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Như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một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bàn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tay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Chân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thành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cởi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mở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E3D499-9085-FA13-B15B-0A7F3C1609C9}"/>
              </a:ext>
            </a:extLst>
          </p:cNvPr>
          <p:cNvSpPr txBox="1"/>
          <p:nvPr/>
        </p:nvSpPr>
        <p:spPr>
          <a:xfrm>
            <a:off x="8271714" y="4865114"/>
            <a:ext cx="7349289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Ai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cũng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Chẳng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nặng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bao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Bạn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ơi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đâu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Nhớ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mang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nhé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9F4ED6-DD63-8597-0DF8-DF2D653257C5}"/>
              </a:ext>
            </a:extLst>
          </p:cNvPr>
          <p:cNvSpPr txBox="1"/>
          <p:nvPr/>
        </p:nvSpPr>
        <p:spPr>
          <a:xfrm>
            <a:off x="12428625" y="8096768"/>
            <a:ext cx="73492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Nguyễn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Hoàng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Sơn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9F36878-5AB8-292A-7165-17D68F623651}"/>
              </a:ext>
            </a:extLst>
          </p:cNvPr>
          <p:cNvGrpSpPr/>
          <p:nvPr/>
        </p:nvGrpSpPr>
        <p:grpSpPr>
          <a:xfrm>
            <a:off x="1235242" y="8164837"/>
            <a:ext cx="9127958" cy="1201555"/>
            <a:chOff x="1447800" y="8343899"/>
            <a:chExt cx="15617513" cy="194892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575022F-CCCA-F2A8-2FCB-486564933B74}"/>
                </a:ext>
              </a:extLst>
            </p:cNvPr>
            <p:cNvSpPr/>
            <p:nvPr/>
          </p:nvSpPr>
          <p:spPr>
            <a:xfrm>
              <a:off x="1447800" y="8343899"/>
              <a:ext cx="15316200" cy="1948924"/>
            </a:xfrm>
            <a:prstGeom prst="round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E742D52-1FCC-9D99-4ECD-32389FF9957F}"/>
                </a:ext>
              </a:extLst>
            </p:cNvPr>
            <p:cNvSpPr txBox="1"/>
            <p:nvPr/>
          </p:nvSpPr>
          <p:spPr>
            <a:xfrm>
              <a:off x="1993755" y="8619461"/>
              <a:ext cx="15071558" cy="1397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Bài</a:t>
              </a:r>
              <a:r>
                <a:rPr lang="en-US" sz="50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thơ</a:t>
              </a:r>
              <a:r>
                <a:rPr lang="en-US" sz="5000" dirty="0">
                  <a:solidFill>
                    <a:schemeClr val="bg1"/>
                  </a:solidFill>
                  <a:latin typeface="UTM Avo" panose="02040603050506020204" pitchFamily="18" charset="0"/>
                </a:rPr>
                <a:t> chia </a:t>
              </a:r>
              <a:r>
                <a:rPr lang="en-US" sz="50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làm</a:t>
              </a:r>
              <a:r>
                <a:rPr lang="en-US" sz="50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mấy</a:t>
              </a:r>
              <a:r>
                <a:rPr lang="en-US" sz="50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khổ</a:t>
              </a:r>
              <a:r>
                <a:rPr lang="en-US" sz="5000" dirty="0">
                  <a:solidFill>
                    <a:schemeClr val="bg1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97450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590E9B-765F-529A-8BC1-0EB39E6CC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9100"/>
            <a:ext cx="18288000" cy="107061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76CC055-6590-9B53-61C2-832F518BE8EB}"/>
              </a:ext>
            </a:extLst>
          </p:cNvPr>
          <p:cNvSpPr/>
          <p:nvPr/>
        </p:nvSpPr>
        <p:spPr>
          <a:xfrm>
            <a:off x="342900" y="266700"/>
            <a:ext cx="17602200" cy="9753600"/>
          </a:xfrm>
          <a:prstGeom prst="roundRect">
            <a:avLst/>
          </a:prstGeom>
          <a:solidFill>
            <a:schemeClr val="bg1"/>
          </a:solidFill>
          <a:ln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E4260D-30AF-6B7A-384A-C7987C1BC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418139"/>
            <a:ext cx="8918032" cy="12015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A2C9D7-C8F7-51BB-7621-E938ED86C5FA}"/>
              </a:ext>
            </a:extLst>
          </p:cNvPr>
          <p:cNvSpPr txBox="1"/>
          <p:nvPr/>
        </p:nvSpPr>
        <p:spPr>
          <a:xfrm>
            <a:off x="609600" y="1461596"/>
            <a:ext cx="61722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đến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nơi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nào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Lời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chào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trước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Lời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chào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dẫn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bước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Chẳng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sợ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lạc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nhà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56AC10-EA3C-5DEA-9D58-B6E11D66E5F1}"/>
              </a:ext>
            </a:extLst>
          </p:cNvPr>
          <p:cNvSpPr txBox="1"/>
          <p:nvPr/>
        </p:nvSpPr>
        <p:spPr>
          <a:xfrm>
            <a:off x="589547" y="4933950"/>
            <a:ext cx="61722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Lời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chào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kết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bạn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Con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đường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bớt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xa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Lời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chào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hoa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Nở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từ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lòng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tốt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5504D3-B131-95C7-5E28-8287D8FB35EC}"/>
              </a:ext>
            </a:extLst>
          </p:cNvPr>
          <p:cNvSpPr txBox="1"/>
          <p:nvPr/>
        </p:nvSpPr>
        <p:spPr>
          <a:xfrm>
            <a:off x="8287756" y="1315868"/>
            <a:ext cx="7349289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cơn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gió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mát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Buổi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sáng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đầu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ngày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Như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một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bàn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tay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Chân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thành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cởi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mở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E3D499-9085-FA13-B15B-0A7F3C1609C9}"/>
              </a:ext>
            </a:extLst>
          </p:cNvPr>
          <p:cNvSpPr txBox="1"/>
          <p:nvPr/>
        </p:nvSpPr>
        <p:spPr>
          <a:xfrm>
            <a:off x="8271714" y="4865114"/>
            <a:ext cx="7349289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Ai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cũng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Chẳng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nặng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bao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Bạn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ơi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đâu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Nhớ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mang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nhé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9F4ED6-DD63-8597-0DF8-DF2D653257C5}"/>
              </a:ext>
            </a:extLst>
          </p:cNvPr>
          <p:cNvSpPr txBox="1"/>
          <p:nvPr/>
        </p:nvSpPr>
        <p:spPr>
          <a:xfrm>
            <a:off x="12428625" y="8096768"/>
            <a:ext cx="73492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Nguyễn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Hoàng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Sơn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9F36878-5AB8-292A-7165-17D68F623651}"/>
              </a:ext>
            </a:extLst>
          </p:cNvPr>
          <p:cNvGrpSpPr/>
          <p:nvPr/>
        </p:nvGrpSpPr>
        <p:grpSpPr>
          <a:xfrm>
            <a:off x="3247525" y="8406063"/>
            <a:ext cx="8278730" cy="1201555"/>
            <a:chOff x="1447800" y="8343899"/>
            <a:chExt cx="16255369" cy="1948924"/>
          </a:xfrm>
          <a:solidFill>
            <a:schemeClr val="accent6">
              <a:lumMod val="50000"/>
            </a:schemeClr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575022F-CCCA-F2A8-2FCB-486564933B74}"/>
                </a:ext>
              </a:extLst>
            </p:cNvPr>
            <p:cNvSpPr/>
            <p:nvPr/>
          </p:nvSpPr>
          <p:spPr>
            <a:xfrm>
              <a:off x="1447800" y="8343899"/>
              <a:ext cx="16255369" cy="1948924"/>
            </a:xfrm>
            <a:prstGeom prst="round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E742D52-1FCC-9D99-4ECD-32389FF9957F}"/>
                </a:ext>
              </a:extLst>
            </p:cNvPr>
            <p:cNvSpPr txBox="1"/>
            <p:nvPr/>
          </p:nvSpPr>
          <p:spPr>
            <a:xfrm>
              <a:off x="1993755" y="8619461"/>
              <a:ext cx="15071558" cy="1397799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lstStyle/>
            <a:p>
              <a:r>
                <a:rPr lang="en-US" sz="5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Bài</a:t>
              </a:r>
              <a:r>
                <a:rPr lang="en-US" sz="5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thơ</a:t>
              </a:r>
              <a:r>
                <a:rPr lang="en-US" sz="5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chia </a:t>
              </a:r>
              <a:r>
                <a:rPr lang="en-US" sz="5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làm</a:t>
              </a:r>
              <a:r>
                <a:rPr lang="en-US" sz="5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4 </a:t>
              </a:r>
              <a:r>
                <a:rPr lang="en-US" sz="5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khổ</a:t>
              </a:r>
              <a:endParaRPr lang="en-US" sz="5000" b="1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309B6750-8513-8C86-5D9B-4AE4B1E6A2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" y="725356"/>
            <a:ext cx="1083235" cy="8803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C98CA6-BEDE-FE24-CAE9-585F840C1E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29292"/>
            <a:ext cx="972416" cy="79718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4F956EB-D5CF-568F-6484-E9E3E81D62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3421" y="1461595"/>
            <a:ext cx="1034622" cy="8438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3CE4C10-AA11-57DA-F23A-86EA42EF2F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723" y="4411019"/>
            <a:ext cx="1067210" cy="87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6575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590E9B-765F-529A-8BC1-0EB39E6CC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9100"/>
            <a:ext cx="18288000" cy="107061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76CC055-6590-9B53-61C2-832F518BE8EB}"/>
              </a:ext>
            </a:extLst>
          </p:cNvPr>
          <p:cNvSpPr/>
          <p:nvPr/>
        </p:nvSpPr>
        <p:spPr>
          <a:xfrm>
            <a:off x="342900" y="266700"/>
            <a:ext cx="17602200" cy="9753600"/>
          </a:xfrm>
          <a:prstGeom prst="roundRect">
            <a:avLst/>
          </a:prstGeom>
          <a:solidFill>
            <a:schemeClr val="bg1"/>
          </a:solidFill>
          <a:ln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E4260D-30AF-6B7A-384A-C7987C1BC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418139"/>
            <a:ext cx="8918032" cy="12015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A2C9D7-C8F7-51BB-7621-E938ED86C5FA}"/>
              </a:ext>
            </a:extLst>
          </p:cNvPr>
          <p:cNvSpPr txBox="1"/>
          <p:nvPr/>
        </p:nvSpPr>
        <p:spPr>
          <a:xfrm>
            <a:off x="609600" y="1619693"/>
            <a:ext cx="61722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đến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nơi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nào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Lời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chào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trước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Lời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chào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dẫn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bước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Chẳng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sợ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lạc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nhà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56AC10-EA3C-5DEA-9D58-B6E11D66E5F1}"/>
              </a:ext>
            </a:extLst>
          </p:cNvPr>
          <p:cNvSpPr txBox="1"/>
          <p:nvPr/>
        </p:nvSpPr>
        <p:spPr>
          <a:xfrm>
            <a:off x="609600" y="5679210"/>
            <a:ext cx="61722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Lời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chào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kết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bạn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Con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đường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bớt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xa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Lời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chào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hoa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Nở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từ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lòng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tốt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5504D3-B131-95C7-5E28-8287D8FB35EC}"/>
              </a:ext>
            </a:extLst>
          </p:cNvPr>
          <p:cNvSpPr txBox="1"/>
          <p:nvPr/>
        </p:nvSpPr>
        <p:spPr>
          <a:xfrm>
            <a:off x="9432069" y="1778773"/>
            <a:ext cx="7349289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cơn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gió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mát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Buổi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sáng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đầu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ngày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Như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một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bàn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tay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Chân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thành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cởi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mở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E3D499-9085-FA13-B15B-0A7F3C1609C9}"/>
              </a:ext>
            </a:extLst>
          </p:cNvPr>
          <p:cNvSpPr txBox="1"/>
          <p:nvPr/>
        </p:nvSpPr>
        <p:spPr>
          <a:xfrm>
            <a:off x="9412016" y="5472937"/>
            <a:ext cx="7349289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Ai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cũng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Chẳng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nặng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bao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Bạn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ơi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đâu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Nhớ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mang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nhé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9F4ED6-DD63-8597-0DF8-DF2D653257C5}"/>
              </a:ext>
            </a:extLst>
          </p:cNvPr>
          <p:cNvSpPr txBox="1"/>
          <p:nvPr/>
        </p:nvSpPr>
        <p:spPr>
          <a:xfrm>
            <a:off x="12567988" y="8704591"/>
            <a:ext cx="73492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Nguyễn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Hoàng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Sơn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874133-3397-690A-52E8-05791BDBFB5A}"/>
              </a:ext>
            </a:extLst>
          </p:cNvPr>
          <p:cNvSpPr txBox="1"/>
          <p:nvPr/>
        </p:nvSpPr>
        <p:spPr>
          <a:xfrm>
            <a:off x="2567363" y="1499716"/>
            <a:ext cx="114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C00000"/>
                </a:solidFill>
                <a:latin typeface="UTM Avo" panose="02040603050506020204" pitchFamily="18" charset="0"/>
              </a:rPr>
              <a:t>/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E8EBA4-9103-941D-FFB1-CA0DC5DB7EE3}"/>
              </a:ext>
            </a:extLst>
          </p:cNvPr>
          <p:cNvSpPr txBox="1"/>
          <p:nvPr/>
        </p:nvSpPr>
        <p:spPr>
          <a:xfrm>
            <a:off x="3228724" y="2248207"/>
            <a:ext cx="114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C00000"/>
                </a:solidFill>
                <a:latin typeface="UTM Avo" panose="02040603050506020204" pitchFamily="18" charset="0"/>
              </a:rPr>
              <a:t>/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AD537D-912F-E46C-1C3B-E9F11D231F23}"/>
              </a:ext>
            </a:extLst>
          </p:cNvPr>
          <p:cNvSpPr txBox="1"/>
          <p:nvPr/>
        </p:nvSpPr>
        <p:spPr>
          <a:xfrm>
            <a:off x="3471862" y="3825972"/>
            <a:ext cx="114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C00000"/>
                </a:solidFill>
                <a:latin typeface="UTM Avo" panose="02040603050506020204" pitchFamily="18" charset="0"/>
              </a:rPr>
              <a:t>/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28271D-5CA5-ED11-2D78-CAC2606B762A}"/>
              </a:ext>
            </a:extLst>
          </p:cNvPr>
          <p:cNvSpPr txBox="1"/>
          <p:nvPr/>
        </p:nvSpPr>
        <p:spPr>
          <a:xfrm>
            <a:off x="3228724" y="5527435"/>
            <a:ext cx="114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C00000"/>
                </a:solidFill>
                <a:latin typeface="UTM Avo" panose="02040603050506020204" pitchFamily="18" charset="0"/>
              </a:rPr>
              <a:t>/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8BA42E-C248-D600-76B0-1F05B0DAD765}"/>
              </a:ext>
            </a:extLst>
          </p:cNvPr>
          <p:cNvSpPr txBox="1"/>
          <p:nvPr/>
        </p:nvSpPr>
        <p:spPr>
          <a:xfrm>
            <a:off x="4060156" y="6253698"/>
            <a:ext cx="114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C00000"/>
                </a:solidFill>
                <a:latin typeface="UTM Avo" panose="02040603050506020204" pitchFamily="18" charset="0"/>
              </a:rPr>
              <a:t>/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D17F89-C82B-807E-F52F-FE7941E49794}"/>
              </a:ext>
            </a:extLst>
          </p:cNvPr>
          <p:cNvSpPr txBox="1"/>
          <p:nvPr/>
        </p:nvSpPr>
        <p:spPr>
          <a:xfrm>
            <a:off x="3171072" y="7134882"/>
            <a:ext cx="114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C00000"/>
                </a:solidFill>
                <a:latin typeface="UTM Avo" panose="02040603050506020204" pitchFamily="18" charset="0"/>
              </a:rPr>
              <a:t>/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128ED8-013F-9B53-CAE1-31A3F6F937E9}"/>
              </a:ext>
            </a:extLst>
          </p:cNvPr>
          <p:cNvSpPr txBox="1"/>
          <p:nvPr/>
        </p:nvSpPr>
        <p:spPr>
          <a:xfrm>
            <a:off x="2256672" y="7868984"/>
            <a:ext cx="114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C00000"/>
                </a:solidFill>
                <a:latin typeface="UTM Avo" panose="02040603050506020204" pitchFamily="18" charset="0"/>
              </a:rPr>
              <a:t>/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65D611B-471C-F78D-C653-C51183E16689}"/>
              </a:ext>
            </a:extLst>
          </p:cNvPr>
          <p:cNvSpPr txBox="1"/>
          <p:nvPr/>
        </p:nvSpPr>
        <p:spPr>
          <a:xfrm>
            <a:off x="10134600" y="1619693"/>
            <a:ext cx="114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C00000"/>
                </a:solidFill>
                <a:latin typeface="UTM Avo" panose="02040603050506020204" pitchFamily="18" charset="0"/>
              </a:rPr>
              <a:t>/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4EFD6DB-8C69-1731-CB1A-9B04FB26C66A}"/>
              </a:ext>
            </a:extLst>
          </p:cNvPr>
          <p:cNvSpPr txBox="1"/>
          <p:nvPr/>
        </p:nvSpPr>
        <p:spPr>
          <a:xfrm>
            <a:off x="12343053" y="2451111"/>
            <a:ext cx="114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C00000"/>
                </a:solidFill>
                <a:latin typeface="UTM Avo" panose="02040603050506020204" pitchFamily="18" charset="0"/>
              </a:rPr>
              <a:t>/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D6046F-F675-D6A3-FAE5-9BFD71A1FDCE}"/>
              </a:ext>
            </a:extLst>
          </p:cNvPr>
          <p:cNvSpPr txBox="1"/>
          <p:nvPr/>
        </p:nvSpPr>
        <p:spPr>
          <a:xfrm>
            <a:off x="13086003" y="3977814"/>
            <a:ext cx="114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C00000"/>
                </a:solidFill>
                <a:latin typeface="UTM Avo" panose="02040603050506020204" pitchFamily="18" charset="0"/>
              </a:rPr>
              <a:t>/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5085521-2EEF-0B83-0C7E-C6BE2F7D5486}"/>
              </a:ext>
            </a:extLst>
          </p:cNvPr>
          <p:cNvSpPr txBox="1"/>
          <p:nvPr/>
        </p:nvSpPr>
        <p:spPr>
          <a:xfrm>
            <a:off x="13299532" y="6085437"/>
            <a:ext cx="114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C00000"/>
                </a:solidFill>
                <a:latin typeface="UTM Avo" panose="02040603050506020204" pitchFamily="18" charset="0"/>
              </a:rPr>
              <a:t>/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364C571-7CCC-B373-3599-57F45A661DB5}"/>
              </a:ext>
            </a:extLst>
          </p:cNvPr>
          <p:cNvSpPr txBox="1"/>
          <p:nvPr/>
        </p:nvSpPr>
        <p:spPr>
          <a:xfrm>
            <a:off x="11277600" y="6870322"/>
            <a:ext cx="114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C00000"/>
                </a:solidFill>
                <a:latin typeface="UTM Avo" panose="02040603050506020204" pitchFamily="18" charset="0"/>
              </a:rPr>
              <a:t>/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5303FD0-A125-A369-C90D-CA079AD37F4C}"/>
              </a:ext>
            </a:extLst>
          </p:cNvPr>
          <p:cNvSpPr txBox="1"/>
          <p:nvPr/>
        </p:nvSpPr>
        <p:spPr>
          <a:xfrm>
            <a:off x="10706100" y="5359409"/>
            <a:ext cx="114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C00000"/>
                </a:solidFill>
                <a:latin typeface="UTM Avo" panose="02040603050506020204" pitchFamily="18" charset="0"/>
              </a:rPr>
              <a:t>/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5B6EDDE-F3AC-ACA5-AE9C-593D4A0EE13B}"/>
              </a:ext>
            </a:extLst>
          </p:cNvPr>
          <p:cNvSpPr txBox="1"/>
          <p:nvPr/>
        </p:nvSpPr>
        <p:spPr>
          <a:xfrm>
            <a:off x="12623759" y="7688928"/>
            <a:ext cx="114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C00000"/>
                </a:solidFill>
                <a:latin typeface="UTM Avo" panose="02040603050506020204" pitchFamily="18" charset="0"/>
              </a:rPr>
              <a:t>/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B330B53-20CA-6021-19F7-C64F05141EF5}"/>
              </a:ext>
            </a:extLst>
          </p:cNvPr>
          <p:cNvSpPr txBox="1"/>
          <p:nvPr/>
        </p:nvSpPr>
        <p:spPr>
          <a:xfrm>
            <a:off x="12052259" y="3110413"/>
            <a:ext cx="114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C00000"/>
                </a:solidFill>
                <a:latin typeface="UTM Avo" panose="02040603050506020204" pitchFamily="18" charset="0"/>
              </a:rPr>
              <a:t>/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42000CB-080C-F792-DEE5-84F0BEF2D871}"/>
              </a:ext>
            </a:extLst>
          </p:cNvPr>
          <p:cNvSpPr txBox="1"/>
          <p:nvPr/>
        </p:nvSpPr>
        <p:spPr>
          <a:xfrm>
            <a:off x="3248777" y="2983192"/>
            <a:ext cx="114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C00000"/>
                </a:solidFill>
                <a:latin typeface="UTM Avo" panose="02040603050506020204" pitchFamily="18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1400296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590E9B-765F-529A-8BC1-0EB39E6CC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9100"/>
            <a:ext cx="18288000" cy="107061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76CC055-6590-9B53-61C2-832F518BE8EB}"/>
              </a:ext>
            </a:extLst>
          </p:cNvPr>
          <p:cNvSpPr/>
          <p:nvPr/>
        </p:nvSpPr>
        <p:spPr>
          <a:xfrm>
            <a:off x="304800" y="190500"/>
            <a:ext cx="17602200" cy="9753600"/>
          </a:xfrm>
          <a:prstGeom prst="roundRect">
            <a:avLst/>
          </a:prstGeom>
          <a:solidFill>
            <a:schemeClr val="bg1"/>
          </a:solidFill>
          <a:ln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E4260D-30AF-6B7A-384A-C7987C1BC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381000"/>
            <a:ext cx="8918032" cy="12015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A2C9D7-C8F7-51BB-7621-E938ED86C5FA}"/>
              </a:ext>
            </a:extLst>
          </p:cNvPr>
          <p:cNvSpPr txBox="1"/>
          <p:nvPr/>
        </p:nvSpPr>
        <p:spPr>
          <a:xfrm>
            <a:off x="762000" y="1582554"/>
            <a:ext cx="61722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err="1">
                <a:latin typeface="UTM Avo" panose="02040603050506020204" pitchFamily="18" charset="0"/>
              </a:rPr>
              <a:t>Đi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đến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nơi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nào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</a:p>
          <a:p>
            <a:r>
              <a:rPr lang="en-US" sz="5000" dirty="0" err="1">
                <a:latin typeface="UTM Avo" panose="02040603050506020204" pitchFamily="18" charset="0"/>
              </a:rPr>
              <a:t>Lời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chào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đi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trước</a:t>
            </a:r>
            <a:endParaRPr lang="en-US" sz="5000" dirty="0">
              <a:latin typeface="UTM Avo" panose="02040603050506020204" pitchFamily="18" charset="0"/>
            </a:endParaRPr>
          </a:p>
          <a:p>
            <a:r>
              <a:rPr lang="en-US" sz="5000" dirty="0" err="1">
                <a:latin typeface="UTM Avo" panose="02040603050506020204" pitchFamily="18" charset="0"/>
              </a:rPr>
              <a:t>Lời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chào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dẫn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bước</a:t>
            </a:r>
            <a:endParaRPr lang="en-US" sz="5000" dirty="0">
              <a:latin typeface="UTM Avo" panose="02040603050506020204" pitchFamily="18" charset="0"/>
            </a:endParaRPr>
          </a:p>
          <a:p>
            <a:r>
              <a:rPr lang="en-US" sz="5000" dirty="0" err="1">
                <a:latin typeface="UTM Avo" panose="02040603050506020204" pitchFamily="18" charset="0"/>
              </a:rPr>
              <a:t>Chẳng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sợ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lạc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nhà</a:t>
            </a:r>
            <a:r>
              <a:rPr lang="en-US" sz="5000" dirty="0">
                <a:latin typeface="UTM Avo" panose="02040603050506020204" pitchFamily="18" charset="0"/>
              </a:rPr>
              <a:t>. </a:t>
            </a:r>
          </a:p>
          <a:p>
            <a:endParaRPr lang="en-US" sz="5000" dirty="0"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56AC10-EA3C-5DEA-9D58-B6E11D66E5F1}"/>
              </a:ext>
            </a:extLst>
          </p:cNvPr>
          <p:cNvSpPr txBox="1"/>
          <p:nvPr/>
        </p:nvSpPr>
        <p:spPr>
          <a:xfrm>
            <a:off x="5409201" y="4894969"/>
            <a:ext cx="61722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err="1">
                <a:solidFill>
                  <a:srgbClr val="FF0000"/>
                </a:solidFill>
                <a:latin typeface="UTM Avo" panose="02040603050506020204" pitchFamily="18" charset="0"/>
              </a:rPr>
              <a:t>Lời</a:t>
            </a:r>
            <a:r>
              <a:rPr lang="en-US" sz="5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UTM Avo" panose="02040603050506020204" pitchFamily="18" charset="0"/>
              </a:rPr>
              <a:t>chào</a:t>
            </a:r>
            <a:r>
              <a:rPr lang="en-US" sz="5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UTM Avo" panose="02040603050506020204" pitchFamily="18" charset="0"/>
              </a:rPr>
              <a:t>kết</a:t>
            </a:r>
            <a:r>
              <a:rPr lang="en-US" sz="5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UTM Avo" panose="02040603050506020204" pitchFamily="18" charset="0"/>
              </a:rPr>
              <a:t>bạn</a:t>
            </a:r>
            <a:endParaRPr lang="en-US" sz="5000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r>
              <a:rPr lang="en-US" sz="5000" dirty="0">
                <a:solidFill>
                  <a:srgbClr val="FF0000"/>
                </a:solidFill>
                <a:latin typeface="UTM Avo" panose="02040603050506020204" pitchFamily="18" charset="0"/>
              </a:rPr>
              <a:t>Con </a:t>
            </a:r>
            <a:r>
              <a:rPr lang="en-US" sz="5000" dirty="0" err="1">
                <a:solidFill>
                  <a:srgbClr val="FF0000"/>
                </a:solidFill>
                <a:latin typeface="UTM Avo" panose="02040603050506020204" pitchFamily="18" charset="0"/>
              </a:rPr>
              <a:t>đường</a:t>
            </a:r>
            <a:r>
              <a:rPr lang="en-US" sz="5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UTM Avo" panose="02040603050506020204" pitchFamily="18" charset="0"/>
              </a:rPr>
              <a:t>bớt</a:t>
            </a:r>
            <a:r>
              <a:rPr lang="en-US" sz="5000" dirty="0">
                <a:solidFill>
                  <a:srgbClr val="FF0000"/>
                </a:solidFill>
                <a:latin typeface="UTM Avo" panose="02040603050506020204" pitchFamily="18" charset="0"/>
              </a:rPr>
              <a:t> xa</a:t>
            </a:r>
          </a:p>
          <a:p>
            <a:r>
              <a:rPr lang="en-US" sz="5000" dirty="0" err="1">
                <a:solidFill>
                  <a:srgbClr val="FF0000"/>
                </a:solidFill>
                <a:latin typeface="UTM Avo" panose="02040603050506020204" pitchFamily="18" charset="0"/>
              </a:rPr>
              <a:t>Lời</a:t>
            </a:r>
            <a:r>
              <a:rPr lang="en-US" sz="5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UTM Avo" panose="02040603050506020204" pitchFamily="18" charset="0"/>
              </a:rPr>
              <a:t>chào</a:t>
            </a:r>
            <a:r>
              <a:rPr lang="en-US" sz="5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sz="5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UTM Avo" panose="02040603050506020204" pitchFamily="18" charset="0"/>
              </a:rPr>
              <a:t>hoa</a:t>
            </a:r>
            <a:endParaRPr lang="en-US" sz="5000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r>
              <a:rPr lang="en-US" sz="5000" dirty="0" err="1">
                <a:solidFill>
                  <a:srgbClr val="FF0000"/>
                </a:solidFill>
                <a:latin typeface="UTM Avo" panose="02040603050506020204" pitchFamily="18" charset="0"/>
              </a:rPr>
              <a:t>Nở</a:t>
            </a:r>
            <a:r>
              <a:rPr lang="en-US" sz="5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UTM Avo" panose="02040603050506020204" pitchFamily="18" charset="0"/>
              </a:rPr>
              <a:t>từ</a:t>
            </a:r>
            <a:r>
              <a:rPr lang="en-US" sz="5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UTM Avo" panose="02040603050506020204" pitchFamily="18" charset="0"/>
              </a:rPr>
              <a:t>lòng</a:t>
            </a:r>
            <a:r>
              <a:rPr lang="en-US" sz="5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UTM Avo" panose="02040603050506020204" pitchFamily="18" charset="0"/>
              </a:rPr>
              <a:t>tốt</a:t>
            </a:r>
            <a:r>
              <a:rPr lang="en-US" sz="5000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</a:p>
          <a:p>
            <a:endParaRPr lang="en-US" sz="5000" dirty="0"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5504D3-B131-95C7-5E28-8287D8FB35EC}"/>
              </a:ext>
            </a:extLst>
          </p:cNvPr>
          <p:cNvSpPr txBox="1"/>
          <p:nvPr/>
        </p:nvSpPr>
        <p:spPr>
          <a:xfrm>
            <a:off x="10633911" y="1495685"/>
            <a:ext cx="7349289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err="1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US" sz="5000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000" dirty="0" err="1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cơn</a:t>
            </a:r>
            <a:r>
              <a:rPr lang="en-US" sz="5000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000" dirty="0" err="1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gió</a:t>
            </a:r>
            <a:r>
              <a:rPr lang="en-US" sz="5000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000" dirty="0" err="1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mát</a:t>
            </a:r>
            <a:endParaRPr lang="en-US" sz="5000" dirty="0">
              <a:solidFill>
                <a:schemeClr val="accent3">
                  <a:lumMod val="50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5000" dirty="0" err="1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Buổi</a:t>
            </a:r>
            <a:r>
              <a:rPr lang="en-US" sz="5000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000" dirty="0" err="1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sáng</a:t>
            </a:r>
            <a:r>
              <a:rPr lang="en-US" sz="5000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000" dirty="0" err="1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đầu</a:t>
            </a:r>
            <a:r>
              <a:rPr lang="en-US" sz="5000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000" dirty="0" err="1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ngày</a:t>
            </a:r>
            <a:endParaRPr lang="en-US" sz="5000" dirty="0">
              <a:solidFill>
                <a:schemeClr val="accent3">
                  <a:lumMod val="50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5000" dirty="0" err="1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Như</a:t>
            </a:r>
            <a:r>
              <a:rPr lang="en-US" sz="5000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000" dirty="0" err="1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một</a:t>
            </a:r>
            <a:r>
              <a:rPr lang="en-US" sz="5000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000" dirty="0" err="1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bàn</a:t>
            </a:r>
            <a:r>
              <a:rPr lang="en-US" sz="5000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000" dirty="0" err="1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tay</a:t>
            </a:r>
            <a:endParaRPr lang="en-US" sz="5000" dirty="0">
              <a:solidFill>
                <a:schemeClr val="accent3">
                  <a:lumMod val="50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5000" dirty="0" err="1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Chân</a:t>
            </a:r>
            <a:r>
              <a:rPr lang="en-US" sz="5000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000" dirty="0" err="1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thành</a:t>
            </a:r>
            <a:r>
              <a:rPr lang="en-US" sz="5000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000" dirty="0" err="1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cởi</a:t>
            </a:r>
            <a:r>
              <a:rPr lang="en-US" sz="5000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000" dirty="0" err="1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mở</a:t>
            </a:r>
            <a:endParaRPr lang="en-US" sz="5000" dirty="0">
              <a:solidFill>
                <a:schemeClr val="accent3">
                  <a:lumMod val="50000"/>
                </a:schemeClr>
              </a:solidFill>
              <a:latin typeface="UTM Avo" panose="02040603050506020204" pitchFamily="18" charset="0"/>
            </a:endParaRPr>
          </a:p>
          <a:p>
            <a:endParaRPr lang="en-US" sz="5000" dirty="0">
              <a:latin typeface="UTM Av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E3D499-9085-FA13-B15B-0A7F3C1609C9}"/>
              </a:ext>
            </a:extLst>
          </p:cNvPr>
          <p:cNvSpPr txBox="1"/>
          <p:nvPr/>
        </p:nvSpPr>
        <p:spPr>
          <a:xfrm>
            <a:off x="11581401" y="5461293"/>
            <a:ext cx="7349289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chemeClr val="accent4">
                    <a:lumMod val="75000"/>
                  </a:schemeClr>
                </a:solidFill>
                <a:latin typeface="UTM Avo" panose="02040603050506020204" pitchFamily="18" charset="0"/>
              </a:rPr>
              <a:t>Ai </a:t>
            </a:r>
            <a:r>
              <a:rPr lang="en-US" sz="5000" dirty="0" err="1">
                <a:solidFill>
                  <a:schemeClr val="accent4">
                    <a:lumMod val="75000"/>
                  </a:schemeClr>
                </a:solidFill>
                <a:latin typeface="UTM Avo" panose="02040603050506020204" pitchFamily="18" charset="0"/>
              </a:rPr>
              <a:t>ai</a:t>
            </a:r>
            <a:r>
              <a:rPr lang="en-US" sz="5000" dirty="0">
                <a:solidFill>
                  <a:schemeClr val="accent4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000" dirty="0" err="1">
                <a:solidFill>
                  <a:schemeClr val="accent4">
                    <a:lumMod val="75000"/>
                  </a:schemeClr>
                </a:solidFill>
                <a:latin typeface="UTM Avo" panose="02040603050506020204" pitchFamily="18" charset="0"/>
              </a:rPr>
              <a:t>cũng</a:t>
            </a:r>
            <a:r>
              <a:rPr lang="en-US" sz="5000" dirty="0">
                <a:solidFill>
                  <a:schemeClr val="accent4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000" dirty="0" err="1">
                <a:solidFill>
                  <a:schemeClr val="accent4">
                    <a:lumMod val="75000"/>
                  </a:schemeClr>
                </a:solidFill>
                <a:latin typeface="UTM Avo" panose="02040603050506020204" pitchFamily="18" charset="0"/>
              </a:rPr>
              <a:t>có</a:t>
            </a:r>
            <a:endParaRPr lang="en-US" sz="5000" dirty="0">
              <a:solidFill>
                <a:schemeClr val="accent4">
                  <a:lumMod val="75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5000" dirty="0" err="1">
                <a:solidFill>
                  <a:schemeClr val="accent4">
                    <a:lumMod val="75000"/>
                  </a:schemeClr>
                </a:solidFill>
                <a:latin typeface="UTM Avo" panose="02040603050506020204" pitchFamily="18" charset="0"/>
              </a:rPr>
              <a:t>Chẳng</a:t>
            </a:r>
            <a:r>
              <a:rPr lang="en-US" sz="5000" dirty="0">
                <a:solidFill>
                  <a:schemeClr val="accent4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000" dirty="0" err="1">
                <a:solidFill>
                  <a:schemeClr val="accent4">
                    <a:lumMod val="75000"/>
                  </a:schemeClr>
                </a:solidFill>
                <a:latin typeface="UTM Avo" panose="02040603050506020204" pitchFamily="18" charset="0"/>
              </a:rPr>
              <a:t>nặng</a:t>
            </a:r>
            <a:r>
              <a:rPr lang="en-US" sz="5000" dirty="0">
                <a:solidFill>
                  <a:schemeClr val="accent4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000" dirty="0" err="1">
                <a:solidFill>
                  <a:schemeClr val="accent4">
                    <a:lumMod val="75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US" sz="5000" dirty="0">
                <a:solidFill>
                  <a:schemeClr val="accent4">
                    <a:lumMod val="75000"/>
                  </a:schemeClr>
                </a:solidFill>
                <a:latin typeface="UTM Avo" panose="02040603050506020204" pitchFamily="18" charset="0"/>
              </a:rPr>
              <a:t> bao</a:t>
            </a:r>
          </a:p>
          <a:p>
            <a:r>
              <a:rPr lang="en-US" sz="5000" dirty="0" err="1">
                <a:solidFill>
                  <a:schemeClr val="accent4">
                    <a:lumMod val="75000"/>
                  </a:schemeClr>
                </a:solidFill>
                <a:latin typeface="UTM Avo" panose="02040603050506020204" pitchFamily="18" charset="0"/>
              </a:rPr>
              <a:t>Bạn</a:t>
            </a:r>
            <a:r>
              <a:rPr lang="en-US" sz="5000" dirty="0">
                <a:solidFill>
                  <a:schemeClr val="accent4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000" dirty="0" err="1">
                <a:solidFill>
                  <a:schemeClr val="accent4">
                    <a:lumMod val="75000"/>
                  </a:schemeClr>
                </a:solidFill>
                <a:latin typeface="UTM Avo" panose="02040603050506020204" pitchFamily="18" charset="0"/>
              </a:rPr>
              <a:t>ơi</a:t>
            </a:r>
            <a:r>
              <a:rPr lang="en-US" sz="5000" dirty="0">
                <a:solidFill>
                  <a:schemeClr val="accent4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000" dirty="0" err="1">
                <a:solidFill>
                  <a:schemeClr val="accent4">
                    <a:lumMod val="75000"/>
                  </a:schemeClr>
                </a:solidFill>
                <a:latin typeface="UTM Avo" panose="02040603050506020204" pitchFamily="18" charset="0"/>
              </a:rPr>
              <a:t>đi</a:t>
            </a:r>
            <a:r>
              <a:rPr lang="en-US" sz="5000" dirty="0">
                <a:solidFill>
                  <a:schemeClr val="accent4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000" dirty="0" err="1">
                <a:solidFill>
                  <a:schemeClr val="accent4">
                    <a:lumMod val="75000"/>
                  </a:schemeClr>
                </a:solidFill>
                <a:latin typeface="UTM Avo" panose="02040603050506020204" pitchFamily="18" charset="0"/>
              </a:rPr>
              <a:t>đâu</a:t>
            </a:r>
            <a:endParaRPr lang="en-US" sz="5000" dirty="0">
              <a:solidFill>
                <a:schemeClr val="accent4">
                  <a:lumMod val="75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5000" dirty="0" err="1">
                <a:solidFill>
                  <a:schemeClr val="accent4">
                    <a:lumMod val="75000"/>
                  </a:schemeClr>
                </a:solidFill>
                <a:latin typeface="UTM Avo" panose="02040603050506020204" pitchFamily="18" charset="0"/>
              </a:rPr>
              <a:t>Nhớ</a:t>
            </a:r>
            <a:r>
              <a:rPr lang="en-US" sz="5000" dirty="0">
                <a:solidFill>
                  <a:schemeClr val="accent4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000" dirty="0" err="1">
                <a:solidFill>
                  <a:schemeClr val="accent4">
                    <a:lumMod val="75000"/>
                  </a:schemeClr>
                </a:solidFill>
                <a:latin typeface="UTM Avo" panose="02040603050506020204" pitchFamily="18" charset="0"/>
              </a:rPr>
              <a:t>mang</a:t>
            </a:r>
            <a:r>
              <a:rPr lang="en-US" sz="5000" dirty="0">
                <a:solidFill>
                  <a:schemeClr val="accent4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000" dirty="0" err="1">
                <a:solidFill>
                  <a:schemeClr val="accent4">
                    <a:lumMod val="75000"/>
                  </a:schemeClr>
                </a:solidFill>
                <a:latin typeface="UTM Avo" panose="02040603050506020204" pitchFamily="18" charset="0"/>
              </a:rPr>
              <a:t>đi</a:t>
            </a:r>
            <a:r>
              <a:rPr lang="en-US" sz="5000" dirty="0">
                <a:solidFill>
                  <a:schemeClr val="accent4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000" dirty="0" err="1">
                <a:solidFill>
                  <a:schemeClr val="accent4">
                    <a:lumMod val="75000"/>
                  </a:schemeClr>
                </a:solidFill>
                <a:latin typeface="UTM Avo" panose="02040603050506020204" pitchFamily="18" charset="0"/>
              </a:rPr>
              <a:t>nhé</a:t>
            </a:r>
            <a:r>
              <a:rPr lang="en-US" sz="5000" dirty="0">
                <a:solidFill>
                  <a:schemeClr val="accent4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</a:p>
          <a:p>
            <a:endParaRPr lang="en-US" sz="5000" dirty="0">
              <a:latin typeface="UTM Avo" panose="0204060305050602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9F4ED6-DD63-8597-0DF8-DF2D653257C5}"/>
              </a:ext>
            </a:extLst>
          </p:cNvPr>
          <p:cNvSpPr txBox="1"/>
          <p:nvPr/>
        </p:nvSpPr>
        <p:spPr>
          <a:xfrm>
            <a:off x="11962401" y="9020434"/>
            <a:ext cx="73492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UTM Avo" panose="02040603050506020204" pitchFamily="18" charset="0"/>
              </a:rPr>
              <a:t>Nguyễn</a:t>
            </a:r>
            <a:r>
              <a:rPr lang="en-US" sz="4000" dirty="0">
                <a:latin typeface="UTM Avo" panose="02040603050506020204" pitchFamily="18" charset="0"/>
              </a:rPr>
              <a:t> Hoàng </a:t>
            </a:r>
            <a:r>
              <a:rPr lang="en-US" sz="4000" dirty="0" err="1">
                <a:latin typeface="UTM Avo" panose="02040603050506020204" pitchFamily="18" charset="0"/>
              </a:rPr>
              <a:t>Sơn</a:t>
            </a:r>
            <a:endParaRPr lang="en-US" sz="4000" dirty="0">
              <a:latin typeface="UTM Avo" panose="0204060305050602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2261A62-AD26-D482-BBD3-BC10AB8108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762" r="11098"/>
          <a:stretch/>
        </p:blipFill>
        <p:spPr>
          <a:xfrm>
            <a:off x="762000" y="5067300"/>
            <a:ext cx="4538917" cy="4495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B9EBAD4-D26A-3B82-5DD5-530D75AC9CC6}"/>
              </a:ext>
            </a:extLst>
          </p:cNvPr>
          <p:cNvGrpSpPr/>
          <p:nvPr/>
        </p:nvGrpSpPr>
        <p:grpSpPr>
          <a:xfrm>
            <a:off x="5028201" y="8332653"/>
            <a:ext cx="6553200" cy="1546980"/>
            <a:chOff x="-935937" y="184612"/>
            <a:chExt cx="10462783" cy="227807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318B867-8C71-A5D7-5E60-A6E429887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9089" y="713734"/>
              <a:ext cx="9177757" cy="132706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9AD82BA-4581-547D-E9C9-868BEF0FC1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5937" y="184612"/>
              <a:ext cx="2288948" cy="22780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20801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590E9B-765F-529A-8BC1-0EB39E6CC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9100"/>
            <a:ext cx="18288000" cy="107061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76CC055-6590-9B53-61C2-832F518BE8EB}"/>
              </a:ext>
            </a:extLst>
          </p:cNvPr>
          <p:cNvSpPr/>
          <p:nvPr/>
        </p:nvSpPr>
        <p:spPr>
          <a:xfrm>
            <a:off x="396672" y="190500"/>
            <a:ext cx="17602200" cy="9753600"/>
          </a:xfrm>
          <a:prstGeom prst="roundRect">
            <a:avLst/>
          </a:prstGeom>
          <a:solidFill>
            <a:schemeClr val="bg1"/>
          </a:solidFill>
          <a:ln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E4260D-30AF-6B7A-384A-C7987C1BC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381000"/>
            <a:ext cx="8918032" cy="12015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A2C9D7-C8F7-51BB-7621-E938ED86C5FA}"/>
              </a:ext>
            </a:extLst>
          </p:cNvPr>
          <p:cNvSpPr txBox="1"/>
          <p:nvPr/>
        </p:nvSpPr>
        <p:spPr>
          <a:xfrm>
            <a:off x="762000" y="1582554"/>
            <a:ext cx="61722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đến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nơi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nào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Lời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chào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trước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Lời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chào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dẫn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bước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Chẳng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sợ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lạc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nhà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56AC10-EA3C-5DEA-9D58-B6E11D66E5F1}"/>
              </a:ext>
            </a:extLst>
          </p:cNvPr>
          <p:cNvSpPr txBox="1"/>
          <p:nvPr/>
        </p:nvSpPr>
        <p:spPr>
          <a:xfrm>
            <a:off x="5409201" y="5008301"/>
            <a:ext cx="61722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Lời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chào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kết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bạn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Con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đường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bớt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xa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Lời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chào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hoa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Nở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từ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lòng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tốt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5504D3-B131-95C7-5E28-8287D8FB35EC}"/>
              </a:ext>
            </a:extLst>
          </p:cNvPr>
          <p:cNvSpPr txBox="1"/>
          <p:nvPr/>
        </p:nvSpPr>
        <p:spPr>
          <a:xfrm>
            <a:off x="10633911" y="1495685"/>
            <a:ext cx="7349289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cơn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gió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mát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Buổi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sáng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đầu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ngày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Như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một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bàn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tay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Chân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thành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cởi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mở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E3D499-9085-FA13-B15B-0A7F3C1609C9}"/>
              </a:ext>
            </a:extLst>
          </p:cNvPr>
          <p:cNvSpPr txBox="1"/>
          <p:nvPr/>
        </p:nvSpPr>
        <p:spPr>
          <a:xfrm>
            <a:off x="11606467" y="4973455"/>
            <a:ext cx="7349289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Ai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cũng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Chẳng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nặng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bao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Bạn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ơi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đâu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Nhớ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mang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nhé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9F4ED6-DD63-8597-0DF8-DF2D653257C5}"/>
              </a:ext>
            </a:extLst>
          </p:cNvPr>
          <p:cNvSpPr txBox="1"/>
          <p:nvPr/>
        </p:nvSpPr>
        <p:spPr>
          <a:xfrm>
            <a:off x="11962401" y="9020434"/>
            <a:ext cx="73492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Nguyễn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Hoàng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Sơn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2261A62-AD26-D482-BBD3-BC10AB8108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762" r="11098"/>
          <a:stretch/>
        </p:blipFill>
        <p:spPr>
          <a:xfrm>
            <a:off x="762000" y="5067300"/>
            <a:ext cx="4538917" cy="4495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FF4009-17D7-F653-521F-AE3E3FF04F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4208" y="8217644"/>
            <a:ext cx="5883923" cy="160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0531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590E9B-765F-529A-8BC1-0EB39E6CC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9100"/>
            <a:ext cx="18288000" cy="107061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76CC055-6590-9B53-61C2-832F518BE8EB}"/>
              </a:ext>
            </a:extLst>
          </p:cNvPr>
          <p:cNvSpPr/>
          <p:nvPr/>
        </p:nvSpPr>
        <p:spPr>
          <a:xfrm>
            <a:off x="396672" y="190500"/>
            <a:ext cx="17602200" cy="9753600"/>
          </a:xfrm>
          <a:prstGeom prst="roundRect">
            <a:avLst/>
          </a:prstGeom>
          <a:solidFill>
            <a:schemeClr val="bg1"/>
          </a:solidFill>
          <a:ln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E4260D-30AF-6B7A-384A-C7987C1BC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381000"/>
            <a:ext cx="8918032" cy="12015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A2C9D7-C8F7-51BB-7621-E938ED86C5FA}"/>
              </a:ext>
            </a:extLst>
          </p:cNvPr>
          <p:cNvSpPr txBox="1"/>
          <p:nvPr/>
        </p:nvSpPr>
        <p:spPr>
          <a:xfrm>
            <a:off x="762000" y="1582554"/>
            <a:ext cx="61722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đến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nơi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nào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Lời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chào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trước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Lời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chào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dẫn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bước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Chẳng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sợ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lạc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nhà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56AC10-EA3C-5DEA-9D58-B6E11D66E5F1}"/>
              </a:ext>
            </a:extLst>
          </p:cNvPr>
          <p:cNvSpPr txBox="1"/>
          <p:nvPr/>
        </p:nvSpPr>
        <p:spPr>
          <a:xfrm>
            <a:off x="5505084" y="5612831"/>
            <a:ext cx="61722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Lời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chào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kết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bạn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Con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đường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bớt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xa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Lời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chào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hoa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Nở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từ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lòng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tốt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5504D3-B131-95C7-5E28-8287D8FB35EC}"/>
              </a:ext>
            </a:extLst>
          </p:cNvPr>
          <p:cNvSpPr txBox="1"/>
          <p:nvPr/>
        </p:nvSpPr>
        <p:spPr>
          <a:xfrm>
            <a:off x="10633911" y="1495685"/>
            <a:ext cx="7349289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cơn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gió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mát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Buổi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sáng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đầu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ngày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Như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một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bàn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tay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Chân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thành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cởi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mở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E3D499-9085-FA13-B15B-0A7F3C1609C9}"/>
              </a:ext>
            </a:extLst>
          </p:cNvPr>
          <p:cNvSpPr txBox="1"/>
          <p:nvPr/>
        </p:nvSpPr>
        <p:spPr>
          <a:xfrm>
            <a:off x="11677284" y="5623560"/>
            <a:ext cx="7349289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Ai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cũng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Chẳng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nặng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bao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Bạn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ơi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đâu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Nhớ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mang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nhé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9F4ED6-DD63-8597-0DF8-DF2D653257C5}"/>
              </a:ext>
            </a:extLst>
          </p:cNvPr>
          <p:cNvSpPr txBox="1"/>
          <p:nvPr/>
        </p:nvSpPr>
        <p:spPr>
          <a:xfrm>
            <a:off x="11962401" y="9020434"/>
            <a:ext cx="73492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Nguyễn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Hoàng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Sơn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2261A62-AD26-D482-BBD3-BC10AB8108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762" r="11098"/>
          <a:stretch/>
        </p:blipFill>
        <p:spPr>
          <a:xfrm>
            <a:off x="762000" y="5067300"/>
            <a:ext cx="4538917" cy="4495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BCABE2-C2E2-E7BB-BBDE-2C3C2B3C0D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6984" y="2999187"/>
            <a:ext cx="4168571" cy="274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4361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590E9B-765F-529A-8BC1-0EB39E6CC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9100"/>
            <a:ext cx="18288000" cy="107061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76CC055-6590-9B53-61C2-832F518BE8EB}"/>
              </a:ext>
            </a:extLst>
          </p:cNvPr>
          <p:cNvSpPr/>
          <p:nvPr/>
        </p:nvSpPr>
        <p:spPr>
          <a:xfrm>
            <a:off x="396672" y="190500"/>
            <a:ext cx="17602200" cy="9753600"/>
          </a:xfrm>
          <a:prstGeom prst="roundRect">
            <a:avLst/>
          </a:prstGeom>
          <a:solidFill>
            <a:schemeClr val="bg1"/>
          </a:solidFill>
          <a:ln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E4260D-30AF-6B7A-384A-C7987C1BC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381000"/>
            <a:ext cx="8918032" cy="12015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A2C9D7-C8F7-51BB-7621-E938ED86C5FA}"/>
              </a:ext>
            </a:extLst>
          </p:cNvPr>
          <p:cNvSpPr txBox="1"/>
          <p:nvPr/>
        </p:nvSpPr>
        <p:spPr>
          <a:xfrm>
            <a:off x="762000" y="1582554"/>
            <a:ext cx="61722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đến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nơi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nào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Lời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chào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trước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Lời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chào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dẫn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bước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Chẳng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sợ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lạc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nhà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56AC10-EA3C-5DEA-9D58-B6E11D66E5F1}"/>
              </a:ext>
            </a:extLst>
          </p:cNvPr>
          <p:cNvSpPr txBox="1"/>
          <p:nvPr/>
        </p:nvSpPr>
        <p:spPr>
          <a:xfrm>
            <a:off x="5505084" y="5612831"/>
            <a:ext cx="61722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Lời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chào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kết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bạn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Con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đường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bớt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xa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Lời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chào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hoa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Nở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từ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lòng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tốt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5504D3-B131-95C7-5E28-8287D8FB35EC}"/>
              </a:ext>
            </a:extLst>
          </p:cNvPr>
          <p:cNvSpPr txBox="1"/>
          <p:nvPr/>
        </p:nvSpPr>
        <p:spPr>
          <a:xfrm>
            <a:off x="10633911" y="1495685"/>
            <a:ext cx="7349289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cơn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gió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mát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Buổi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sáng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đầu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ngày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Như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một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bàn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tay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Chân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thành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cởi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mở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E3D499-9085-FA13-B15B-0A7F3C1609C9}"/>
              </a:ext>
            </a:extLst>
          </p:cNvPr>
          <p:cNvSpPr txBox="1"/>
          <p:nvPr/>
        </p:nvSpPr>
        <p:spPr>
          <a:xfrm>
            <a:off x="11677284" y="5623560"/>
            <a:ext cx="7349289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Ai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cũng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Chẳng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nặng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bao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Bạn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ơi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đâu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Nhớ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mang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nhé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9F4ED6-DD63-8597-0DF8-DF2D653257C5}"/>
              </a:ext>
            </a:extLst>
          </p:cNvPr>
          <p:cNvSpPr txBox="1"/>
          <p:nvPr/>
        </p:nvSpPr>
        <p:spPr>
          <a:xfrm>
            <a:off x="11962401" y="9020434"/>
            <a:ext cx="73492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Nguyễn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Hoàng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Sơn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2261A62-AD26-D482-BBD3-BC10AB8108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762" r="11098"/>
          <a:stretch/>
        </p:blipFill>
        <p:spPr>
          <a:xfrm>
            <a:off x="762000" y="5067300"/>
            <a:ext cx="4538917" cy="4495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12FBA5-B674-25A0-898E-31993F66C1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9136" y="4211283"/>
            <a:ext cx="5867400" cy="159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1335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F4DA9C3-546D-252F-909E-342986F72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9100"/>
            <a:ext cx="18288000" cy="10706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5DEB88-C025-0B40-7382-1A97FDF00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930814"/>
            <a:ext cx="22070321" cy="321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4560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590E9B-765F-529A-8BC1-0EB39E6CC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9100"/>
            <a:ext cx="18288000" cy="107061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76CC055-6590-9B53-61C2-832F518BE8EB}"/>
              </a:ext>
            </a:extLst>
          </p:cNvPr>
          <p:cNvSpPr/>
          <p:nvPr/>
        </p:nvSpPr>
        <p:spPr>
          <a:xfrm>
            <a:off x="304800" y="190500"/>
            <a:ext cx="17602200" cy="9753600"/>
          </a:xfrm>
          <a:prstGeom prst="roundRect">
            <a:avLst/>
          </a:prstGeom>
          <a:solidFill>
            <a:schemeClr val="bg1"/>
          </a:solidFill>
          <a:ln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D8EF44-D8C0-A28E-0D41-B7CBA1310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723900"/>
            <a:ext cx="11658600" cy="77724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74682B1-8122-AFE1-C8CE-443E9B072D1C}"/>
              </a:ext>
            </a:extLst>
          </p:cNvPr>
          <p:cNvGrpSpPr/>
          <p:nvPr/>
        </p:nvGrpSpPr>
        <p:grpSpPr>
          <a:xfrm>
            <a:off x="1447800" y="7906375"/>
            <a:ext cx="15392400" cy="1828800"/>
            <a:chOff x="1447800" y="7906375"/>
            <a:chExt cx="15392400" cy="182880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796E876-BB7D-E1F3-CD2A-34A69D4BC1B2}"/>
                </a:ext>
              </a:extLst>
            </p:cNvPr>
            <p:cNvSpPr/>
            <p:nvPr/>
          </p:nvSpPr>
          <p:spPr>
            <a:xfrm>
              <a:off x="1447800" y="7906375"/>
              <a:ext cx="15316200" cy="18288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5A6BC37-910D-B04A-63F2-78E26A9C38A8}"/>
                </a:ext>
              </a:extLst>
            </p:cNvPr>
            <p:cNvSpPr txBox="1"/>
            <p:nvPr/>
          </p:nvSpPr>
          <p:spPr>
            <a:xfrm>
              <a:off x="1524000" y="8076746"/>
              <a:ext cx="153162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chemeClr val="bg1"/>
                  </a:solidFill>
                  <a:latin typeface="UTM Avo" panose="02040603050506020204" pitchFamily="18" charset="0"/>
                </a:rPr>
                <a:t>Hai </a:t>
              </a:r>
              <a:r>
                <a:rPr lang="en-US" sz="48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người</a:t>
              </a:r>
              <a:r>
                <a:rPr lang="en-US" sz="48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trong</a:t>
              </a:r>
              <a:r>
                <a:rPr lang="en-US" sz="48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tranh</a:t>
              </a:r>
              <a:r>
                <a:rPr lang="en-US" sz="48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đang</a:t>
              </a:r>
              <a:r>
                <a:rPr lang="en-US" sz="48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làm</a:t>
              </a:r>
              <a:r>
                <a:rPr lang="en-US" sz="48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gì</a:t>
              </a:r>
              <a:r>
                <a:rPr lang="en-US" sz="4800" dirty="0">
                  <a:solidFill>
                    <a:schemeClr val="bg1"/>
                  </a:solidFill>
                  <a:latin typeface="UTM Avo" panose="02040603050506020204" pitchFamily="18" charset="0"/>
                </a:rPr>
                <a:t>?</a:t>
              </a:r>
            </a:p>
            <a:p>
              <a:r>
                <a:rPr lang="en-US" sz="4800" dirty="0">
                  <a:solidFill>
                    <a:schemeClr val="bg1"/>
                  </a:solidFill>
                  <a:latin typeface="UTM Avo" panose="02040603050506020204" pitchFamily="18" charset="0"/>
                </a:rPr>
                <a:t>Em </a:t>
              </a:r>
              <a:r>
                <a:rPr lang="en-US" sz="48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thường</a:t>
              </a:r>
              <a:r>
                <a:rPr lang="en-US" sz="48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chào</a:t>
              </a:r>
              <a:r>
                <a:rPr lang="en-US" sz="48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những</a:t>
              </a:r>
              <a:r>
                <a:rPr lang="en-US" sz="4800" dirty="0">
                  <a:solidFill>
                    <a:schemeClr val="bg1"/>
                  </a:solidFill>
                  <a:latin typeface="UTM Avo" panose="02040603050506020204" pitchFamily="18" charset="0"/>
                </a:rPr>
                <a:t> ai? Em </a:t>
              </a:r>
              <a:r>
                <a:rPr lang="en-US" sz="48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chào</a:t>
              </a:r>
              <a:r>
                <a:rPr lang="en-US" sz="48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như</a:t>
              </a:r>
              <a:r>
                <a:rPr lang="en-US" sz="48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thế</a:t>
              </a:r>
              <a:r>
                <a:rPr lang="en-US" sz="48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nào</a:t>
              </a:r>
              <a:r>
                <a:rPr lang="en-US" sz="4800" dirty="0">
                  <a:solidFill>
                    <a:schemeClr val="bg1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57584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590E9B-765F-529A-8BC1-0EB39E6CC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9100"/>
            <a:ext cx="18288000" cy="107061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76CC055-6590-9B53-61C2-832F518BE8EB}"/>
              </a:ext>
            </a:extLst>
          </p:cNvPr>
          <p:cNvSpPr/>
          <p:nvPr/>
        </p:nvSpPr>
        <p:spPr>
          <a:xfrm>
            <a:off x="304800" y="190500"/>
            <a:ext cx="17602200" cy="9753600"/>
          </a:xfrm>
          <a:prstGeom prst="roundRect">
            <a:avLst/>
          </a:prstGeom>
          <a:solidFill>
            <a:schemeClr val="bg1"/>
          </a:solidFill>
          <a:ln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D8EF44-D8C0-A28E-0D41-B7CBA1310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627201"/>
            <a:ext cx="9220200" cy="61468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74682B1-8122-AFE1-C8CE-443E9B072D1C}"/>
              </a:ext>
            </a:extLst>
          </p:cNvPr>
          <p:cNvGrpSpPr/>
          <p:nvPr/>
        </p:nvGrpSpPr>
        <p:grpSpPr>
          <a:xfrm>
            <a:off x="1447800" y="6688873"/>
            <a:ext cx="15316200" cy="2970928"/>
            <a:chOff x="1447800" y="8343899"/>
            <a:chExt cx="15316200" cy="1948924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796E876-BB7D-E1F3-CD2A-34A69D4BC1B2}"/>
                </a:ext>
              </a:extLst>
            </p:cNvPr>
            <p:cNvSpPr/>
            <p:nvPr/>
          </p:nvSpPr>
          <p:spPr>
            <a:xfrm>
              <a:off x="1447800" y="8343899"/>
              <a:ext cx="15316200" cy="1948924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5A6BC37-910D-B04A-63F2-78E26A9C38A8}"/>
                </a:ext>
              </a:extLst>
            </p:cNvPr>
            <p:cNvSpPr txBox="1"/>
            <p:nvPr/>
          </p:nvSpPr>
          <p:spPr>
            <a:xfrm>
              <a:off x="1692442" y="8530947"/>
              <a:ext cx="15071558" cy="1574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dirty="0">
                  <a:solidFill>
                    <a:schemeClr val="bg1"/>
                  </a:solidFill>
                  <a:latin typeface="UTM Avo" panose="02040603050506020204" pitchFamily="18" charset="0"/>
                </a:rPr>
                <a:t>Hai </a:t>
              </a:r>
              <a:r>
                <a:rPr lang="en-US" sz="50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người</a:t>
              </a:r>
              <a:r>
                <a:rPr lang="en-US" sz="50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trong</a:t>
              </a:r>
              <a:r>
                <a:rPr lang="en-US" sz="50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tranh</a:t>
              </a:r>
              <a:r>
                <a:rPr lang="en-US" sz="50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đang</a:t>
              </a:r>
              <a:r>
                <a:rPr lang="en-US" sz="50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bắt</a:t>
              </a:r>
              <a:r>
                <a:rPr lang="en-US" sz="50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tay</a:t>
              </a:r>
              <a:r>
                <a:rPr lang="en-US" sz="50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chào</a:t>
              </a:r>
              <a:r>
                <a:rPr lang="en-US" sz="50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nhau</a:t>
              </a:r>
              <a:endParaRPr lang="en-US" sz="5000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  <a:p>
              <a:r>
                <a:rPr lang="en-US" sz="5000" dirty="0">
                  <a:solidFill>
                    <a:schemeClr val="bg1"/>
                  </a:solidFill>
                  <a:latin typeface="UTM Avo" panose="02040603050506020204" pitchFamily="18" charset="0"/>
                </a:rPr>
                <a:t>Em </a:t>
              </a:r>
              <a:r>
                <a:rPr lang="en-US" sz="50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thường</a:t>
              </a:r>
              <a:r>
                <a:rPr lang="en-US" sz="50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chào</a:t>
              </a:r>
              <a:r>
                <a:rPr lang="en-US" sz="50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người</a:t>
              </a:r>
              <a:r>
                <a:rPr lang="en-US" sz="50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thân</a:t>
              </a:r>
              <a:r>
                <a:rPr lang="en-US" sz="50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trong</a:t>
              </a:r>
              <a:r>
                <a:rPr lang="en-US" sz="50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gia</a:t>
              </a:r>
              <a:r>
                <a:rPr lang="en-US" sz="50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đình</a:t>
              </a:r>
              <a:r>
                <a:rPr lang="en-US" sz="5000" dirty="0">
                  <a:solidFill>
                    <a:schemeClr val="bg1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50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người</a:t>
              </a:r>
              <a:r>
                <a:rPr lang="en-US" sz="50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lớn</a:t>
              </a:r>
              <a:r>
                <a:rPr lang="en-US" sz="50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tuổi</a:t>
              </a:r>
              <a:r>
                <a:rPr lang="en-US" sz="5000" dirty="0">
                  <a:solidFill>
                    <a:schemeClr val="bg1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50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thầy</a:t>
              </a:r>
              <a:r>
                <a:rPr lang="en-US" sz="50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cô</a:t>
              </a:r>
              <a:r>
                <a:rPr lang="en-US" sz="5000" dirty="0">
                  <a:solidFill>
                    <a:schemeClr val="bg1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50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bạn</a:t>
              </a:r>
              <a:r>
                <a:rPr lang="en-US" sz="50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bè</a:t>
              </a:r>
              <a:r>
                <a:rPr lang="en-US" sz="5000" dirty="0">
                  <a:solidFill>
                    <a:schemeClr val="bg1"/>
                  </a:solidFill>
                  <a:latin typeface="UTM Avo" panose="02040603050506020204" pitchFamily="18" charset="0"/>
                </a:rPr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1678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F4DA9C3-546D-252F-909E-342986F72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9100"/>
            <a:ext cx="18288000" cy="10706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522A1A-905A-EFA0-83E0-918882509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943100"/>
            <a:ext cx="12420600" cy="365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5717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F4DA9C3-546D-252F-909E-342986F72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9100"/>
            <a:ext cx="18288000" cy="107061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EAB55F9-E013-8C24-3005-B9BACCEC6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895789"/>
            <a:ext cx="17526000" cy="2514225"/>
          </a:xfrm>
          <a:prstGeom prst="rect">
            <a:avLst/>
          </a:prstGeom>
        </p:spPr>
      </p:pic>
      <p:pic>
        <p:nvPicPr>
          <p:cNvPr id="3" name="Picture 2" descr="A green and white logo&#10;&#10;AI-generated content may be incorrect.">
            <a:extLst>
              <a:ext uri="{FF2B5EF4-FFF2-40B4-BE49-F238E27FC236}">
                <a16:creationId xmlns:a16="http://schemas.microsoft.com/office/drawing/2014/main" id="{6532CFA6-06BD-4705-1B99-A1F257891C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81398"/>
            <a:ext cx="2514226" cy="2514226"/>
          </a:xfrm>
          <a:prstGeom prst="rect">
            <a:avLst/>
          </a:prstGeom>
        </p:spPr>
      </p:pic>
      <p:pic>
        <p:nvPicPr>
          <p:cNvPr id="5" name="Picture 4" descr="A logo with bamboo stems and a cartoon face&#10;&#10;AI-generated content may be incorrect.">
            <a:extLst>
              <a:ext uri="{FF2B5EF4-FFF2-40B4-BE49-F238E27FC236}">
                <a16:creationId xmlns:a16="http://schemas.microsoft.com/office/drawing/2014/main" id="{00ED513A-1A14-A85B-AC87-7053E71AD3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5816" y="6016"/>
            <a:ext cx="1572184" cy="162102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BDE4A2F-6DDF-B21F-ABC0-22606336886D}"/>
              </a:ext>
            </a:extLst>
          </p:cNvPr>
          <p:cNvSpPr/>
          <p:nvPr/>
        </p:nvSpPr>
        <p:spPr>
          <a:xfrm>
            <a:off x="3733800" y="1428658"/>
            <a:ext cx="4953000" cy="1066800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Tiếng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Việt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9400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590E9B-765F-529A-8BC1-0EB39E6CC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9100"/>
            <a:ext cx="18288000" cy="107061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76CC055-6590-9B53-61C2-832F518BE8EB}"/>
              </a:ext>
            </a:extLst>
          </p:cNvPr>
          <p:cNvSpPr/>
          <p:nvPr/>
        </p:nvSpPr>
        <p:spPr>
          <a:xfrm>
            <a:off x="304800" y="190500"/>
            <a:ext cx="17602200" cy="9753600"/>
          </a:xfrm>
          <a:prstGeom prst="roundRect">
            <a:avLst/>
          </a:prstGeom>
          <a:solidFill>
            <a:schemeClr val="bg1"/>
          </a:solidFill>
          <a:ln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E4260D-30AF-6B7A-384A-C7987C1BC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381000"/>
            <a:ext cx="8918032" cy="12015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A2C9D7-C8F7-51BB-7621-E938ED86C5FA}"/>
              </a:ext>
            </a:extLst>
          </p:cNvPr>
          <p:cNvSpPr txBox="1"/>
          <p:nvPr/>
        </p:nvSpPr>
        <p:spPr>
          <a:xfrm>
            <a:off x="762000" y="1582554"/>
            <a:ext cx="61722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err="1">
                <a:latin typeface="UTM Avo" panose="02040603050506020204" pitchFamily="18" charset="0"/>
              </a:rPr>
              <a:t>Đi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đến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nơi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nào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</a:p>
          <a:p>
            <a:r>
              <a:rPr lang="en-US" sz="5000" dirty="0" err="1">
                <a:latin typeface="UTM Avo" panose="02040603050506020204" pitchFamily="18" charset="0"/>
              </a:rPr>
              <a:t>Lời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chào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đi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trước</a:t>
            </a:r>
            <a:endParaRPr lang="en-US" sz="5000" dirty="0">
              <a:latin typeface="UTM Avo" panose="02040603050506020204" pitchFamily="18" charset="0"/>
            </a:endParaRPr>
          </a:p>
          <a:p>
            <a:r>
              <a:rPr lang="en-US" sz="5000" dirty="0" err="1">
                <a:latin typeface="UTM Avo" panose="02040603050506020204" pitchFamily="18" charset="0"/>
              </a:rPr>
              <a:t>Lời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chào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dẫn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bước</a:t>
            </a:r>
            <a:endParaRPr lang="en-US" sz="5000" dirty="0">
              <a:latin typeface="UTM Avo" panose="02040603050506020204" pitchFamily="18" charset="0"/>
            </a:endParaRPr>
          </a:p>
          <a:p>
            <a:r>
              <a:rPr lang="en-US" sz="5000" dirty="0" err="1">
                <a:latin typeface="UTM Avo" panose="02040603050506020204" pitchFamily="18" charset="0"/>
              </a:rPr>
              <a:t>Chẳng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sợ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lạc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nhà</a:t>
            </a:r>
            <a:r>
              <a:rPr lang="en-US" sz="5000" dirty="0">
                <a:latin typeface="UTM Avo" panose="02040603050506020204" pitchFamily="18" charset="0"/>
              </a:rPr>
              <a:t>. </a:t>
            </a:r>
          </a:p>
          <a:p>
            <a:endParaRPr lang="en-US" sz="5000" dirty="0"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56AC10-EA3C-5DEA-9D58-B6E11D66E5F1}"/>
              </a:ext>
            </a:extLst>
          </p:cNvPr>
          <p:cNvSpPr txBox="1"/>
          <p:nvPr/>
        </p:nvSpPr>
        <p:spPr>
          <a:xfrm>
            <a:off x="5409201" y="4894969"/>
            <a:ext cx="61722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err="1">
                <a:latin typeface="UTM Avo" panose="02040603050506020204" pitchFamily="18" charset="0"/>
              </a:rPr>
              <a:t>Lời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chào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kết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bạn</a:t>
            </a:r>
            <a:endParaRPr lang="en-US" sz="5000" dirty="0">
              <a:latin typeface="UTM Avo" panose="02040603050506020204" pitchFamily="18" charset="0"/>
            </a:endParaRPr>
          </a:p>
          <a:p>
            <a:r>
              <a:rPr lang="en-US" sz="5000" dirty="0">
                <a:latin typeface="UTM Avo" panose="02040603050506020204" pitchFamily="18" charset="0"/>
              </a:rPr>
              <a:t>Con </a:t>
            </a:r>
            <a:r>
              <a:rPr lang="en-US" sz="5000" dirty="0" err="1">
                <a:latin typeface="UTM Avo" panose="02040603050506020204" pitchFamily="18" charset="0"/>
              </a:rPr>
              <a:t>đường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bớt</a:t>
            </a:r>
            <a:r>
              <a:rPr lang="en-US" sz="5000" dirty="0">
                <a:latin typeface="UTM Avo" panose="02040603050506020204" pitchFamily="18" charset="0"/>
              </a:rPr>
              <a:t> xa</a:t>
            </a:r>
          </a:p>
          <a:p>
            <a:r>
              <a:rPr lang="en-US" sz="5000" dirty="0" err="1">
                <a:latin typeface="UTM Avo" panose="02040603050506020204" pitchFamily="18" charset="0"/>
              </a:rPr>
              <a:t>Lời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chào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là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hoa</a:t>
            </a:r>
            <a:endParaRPr lang="en-US" sz="5000" dirty="0">
              <a:latin typeface="UTM Avo" panose="02040603050506020204" pitchFamily="18" charset="0"/>
            </a:endParaRPr>
          </a:p>
          <a:p>
            <a:r>
              <a:rPr lang="en-US" sz="5000" dirty="0" err="1">
                <a:latin typeface="UTM Avo" panose="02040603050506020204" pitchFamily="18" charset="0"/>
              </a:rPr>
              <a:t>Nở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từ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lòng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tốt</a:t>
            </a:r>
            <a:r>
              <a:rPr lang="en-US" sz="5000" dirty="0">
                <a:latin typeface="UTM Avo" panose="02040603050506020204" pitchFamily="18" charset="0"/>
              </a:rPr>
              <a:t>.</a:t>
            </a:r>
          </a:p>
          <a:p>
            <a:endParaRPr lang="en-US" sz="5000" dirty="0"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5504D3-B131-95C7-5E28-8287D8FB35EC}"/>
              </a:ext>
            </a:extLst>
          </p:cNvPr>
          <p:cNvSpPr txBox="1"/>
          <p:nvPr/>
        </p:nvSpPr>
        <p:spPr>
          <a:xfrm>
            <a:off x="10633911" y="1495685"/>
            <a:ext cx="7349289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err="1">
                <a:latin typeface="UTM Avo" panose="02040603050506020204" pitchFamily="18" charset="0"/>
              </a:rPr>
              <a:t>Là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cơn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gió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mát</a:t>
            </a:r>
            <a:endParaRPr lang="en-US" sz="5000" dirty="0">
              <a:latin typeface="UTM Avo" panose="02040603050506020204" pitchFamily="18" charset="0"/>
            </a:endParaRPr>
          </a:p>
          <a:p>
            <a:r>
              <a:rPr lang="en-US" sz="5000" dirty="0" err="1">
                <a:latin typeface="UTM Avo" panose="02040603050506020204" pitchFamily="18" charset="0"/>
              </a:rPr>
              <a:t>Buổi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sáng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đầu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ngày</a:t>
            </a:r>
            <a:endParaRPr lang="en-US" sz="5000" dirty="0">
              <a:latin typeface="UTM Avo" panose="02040603050506020204" pitchFamily="18" charset="0"/>
            </a:endParaRPr>
          </a:p>
          <a:p>
            <a:r>
              <a:rPr lang="en-US" sz="5000" dirty="0" err="1">
                <a:latin typeface="UTM Avo" panose="02040603050506020204" pitchFamily="18" charset="0"/>
              </a:rPr>
              <a:t>Như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một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bàn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tay</a:t>
            </a:r>
            <a:endParaRPr lang="en-US" sz="5000" dirty="0">
              <a:latin typeface="UTM Avo" panose="02040603050506020204" pitchFamily="18" charset="0"/>
            </a:endParaRPr>
          </a:p>
          <a:p>
            <a:r>
              <a:rPr lang="en-US" sz="5000" dirty="0" err="1">
                <a:latin typeface="UTM Avo" panose="02040603050506020204" pitchFamily="18" charset="0"/>
              </a:rPr>
              <a:t>Chân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thành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cởi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mở</a:t>
            </a:r>
            <a:endParaRPr lang="en-US" sz="5000" dirty="0">
              <a:latin typeface="UTM Avo" panose="02040603050506020204" pitchFamily="18" charset="0"/>
            </a:endParaRPr>
          </a:p>
          <a:p>
            <a:endParaRPr lang="en-US" sz="5000" dirty="0">
              <a:latin typeface="UTM Av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E3D499-9085-FA13-B15B-0A7F3C1609C9}"/>
              </a:ext>
            </a:extLst>
          </p:cNvPr>
          <p:cNvSpPr txBox="1"/>
          <p:nvPr/>
        </p:nvSpPr>
        <p:spPr>
          <a:xfrm>
            <a:off x="11581401" y="5461293"/>
            <a:ext cx="7349289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UTM Avo" panose="02040603050506020204" pitchFamily="18" charset="0"/>
              </a:rPr>
              <a:t>Ai </a:t>
            </a:r>
            <a:r>
              <a:rPr lang="en-US" sz="5000" dirty="0" err="1">
                <a:latin typeface="UTM Avo" panose="02040603050506020204" pitchFamily="18" charset="0"/>
              </a:rPr>
              <a:t>ai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cũng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có</a:t>
            </a:r>
            <a:endParaRPr lang="en-US" sz="5000" dirty="0">
              <a:latin typeface="UTM Avo" panose="02040603050506020204" pitchFamily="18" charset="0"/>
            </a:endParaRPr>
          </a:p>
          <a:p>
            <a:r>
              <a:rPr lang="en-US" sz="5000" dirty="0" err="1">
                <a:latin typeface="UTM Avo" panose="02040603050506020204" pitchFamily="18" charset="0"/>
              </a:rPr>
              <a:t>Chẳng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nặng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là</a:t>
            </a:r>
            <a:r>
              <a:rPr lang="en-US" sz="5000" dirty="0">
                <a:latin typeface="UTM Avo" panose="02040603050506020204" pitchFamily="18" charset="0"/>
              </a:rPr>
              <a:t> bao</a:t>
            </a:r>
          </a:p>
          <a:p>
            <a:r>
              <a:rPr lang="en-US" sz="5000" dirty="0" err="1">
                <a:latin typeface="UTM Avo" panose="02040603050506020204" pitchFamily="18" charset="0"/>
              </a:rPr>
              <a:t>Bạn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ơi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đi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đâu</a:t>
            </a:r>
            <a:endParaRPr lang="en-US" sz="5000" dirty="0">
              <a:latin typeface="UTM Avo" panose="02040603050506020204" pitchFamily="18" charset="0"/>
            </a:endParaRPr>
          </a:p>
          <a:p>
            <a:r>
              <a:rPr lang="en-US" sz="5000" dirty="0" err="1">
                <a:latin typeface="UTM Avo" panose="02040603050506020204" pitchFamily="18" charset="0"/>
              </a:rPr>
              <a:t>Nhớ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mang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đi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nhé</a:t>
            </a:r>
            <a:r>
              <a:rPr lang="en-US" sz="5000" dirty="0">
                <a:latin typeface="UTM Avo" panose="02040603050506020204" pitchFamily="18" charset="0"/>
              </a:rPr>
              <a:t>.</a:t>
            </a:r>
          </a:p>
          <a:p>
            <a:endParaRPr lang="en-US" sz="5000" dirty="0">
              <a:latin typeface="UTM Avo" panose="0204060305050602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9F4ED6-DD63-8597-0DF8-DF2D653257C5}"/>
              </a:ext>
            </a:extLst>
          </p:cNvPr>
          <p:cNvSpPr txBox="1"/>
          <p:nvPr/>
        </p:nvSpPr>
        <p:spPr>
          <a:xfrm>
            <a:off x="11962401" y="9020434"/>
            <a:ext cx="73492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UTM Avo" panose="02040603050506020204" pitchFamily="18" charset="0"/>
              </a:rPr>
              <a:t>Nguyễn</a:t>
            </a:r>
            <a:r>
              <a:rPr lang="en-US" sz="4000" dirty="0">
                <a:latin typeface="UTM Avo" panose="02040603050506020204" pitchFamily="18" charset="0"/>
              </a:rPr>
              <a:t> Hoàng </a:t>
            </a:r>
            <a:r>
              <a:rPr lang="en-US" sz="4000" dirty="0" err="1">
                <a:latin typeface="UTM Avo" panose="02040603050506020204" pitchFamily="18" charset="0"/>
              </a:rPr>
              <a:t>Sơn</a:t>
            </a:r>
            <a:endParaRPr lang="en-US" sz="4000" dirty="0">
              <a:latin typeface="UTM Avo" panose="0204060305050602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2261A62-AD26-D482-BBD3-BC10AB8108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762" r="11098"/>
          <a:stretch/>
        </p:blipFill>
        <p:spPr>
          <a:xfrm>
            <a:off x="762000" y="5067300"/>
            <a:ext cx="4538917" cy="4495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9A2185-A435-FF5B-944C-48EF1150B0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800" y="7945716"/>
            <a:ext cx="4537911" cy="202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7703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590E9B-765F-529A-8BC1-0EB39E6CC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9100"/>
            <a:ext cx="18288000" cy="107061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76CC055-6590-9B53-61C2-832F518BE8EB}"/>
              </a:ext>
            </a:extLst>
          </p:cNvPr>
          <p:cNvSpPr/>
          <p:nvPr/>
        </p:nvSpPr>
        <p:spPr>
          <a:xfrm>
            <a:off x="304800" y="190500"/>
            <a:ext cx="17602200" cy="9753600"/>
          </a:xfrm>
          <a:prstGeom prst="roundRect">
            <a:avLst/>
          </a:prstGeom>
          <a:solidFill>
            <a:schemeClr val="bg1"/>
          </a:solidFill>
          <a:ln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E4260D-30AF-6B7A-384A-C7987C1BC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381000"/>
            <a:ext cx="8918032" cy="12015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A2C9D7-C8F7-51BB-7621-E938ED86C5FA}"/>
              </a:ext>
            </a:extLst>
          </p:cNvPr>
          <p:cNvSpPr txBox="1"/>
          <p:nvPr/>
        </p:nvSpPr>
        <p:spPr>
          <a:xfrm>
            <a:off x="762000" y="1582554"/>
            <a:ext cx="61722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err="1">
                <a:latin typeface="UTM Avo" panose="02040603050506020204" pitchFamily="18" charset="0"/>
              </a:rPr>
              <a:t>Đi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đến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nơi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nào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</a:p>
          <a:p>
            <a:r>
              <a:rPr lang="en-US" sz="5000" dirty="0" err="1">
                <a:latin typeface="UTM Avo" panose="02040603050506020204" pitchFamily="18" charset="0"/>
              </a:rPr>
              <a:t>Lời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chào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đi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trước</a:t>
            </a:r>
            <a:endParaRPr lang="en-US" sz="5000" dirty="0">
              <a:latin typeface="UTM Avo" panose="02040603050506020204" pitchFamily="18" charset="0"/>
            </a:endParaRPr>
          </a:p>
          <a:p>
            <a:r>
              <a:rPr lang="en-US" sz="5000" dirty="0" err="1">
                <a:latin typeface="UTM Avo" panose="02040603050506020204" pitchFamily="18" charset="0"/>
              </a:rPr>
              <a:t>Lời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chào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dẫn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bước</a:t>
            </a:r>
            <a:endParaRPr lang="en-US" sz="5000" dirty="0">
              <a:latin typeface="UTM Avo" panose="02040603050506020204" pitchFamily="18" charset="0"/>
            </a:endParaRPr>
          </a:p>
          <a:p>
            <a:r>
              <a:rPr lang="en-US" sz="5000" dirty="0" err="1">
                <a:latin typeface="UTM Avo" panose="02040603050506020204" pitchFamily="18" charset="0"/>
              </a:rPr>
              <a:t>Chẳng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sợ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lạc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nhà</a:t>
            </a:r>
            <a:r>
              <a:rPr lang="en-US" sz="5000" dirty="0">
                <a:latin typeface="UTM Avo" panose="02040603050506020204" pitchFamily="18" charset="0"/>
              </a:rPr>
              <a:t>. </a:t>
            </a:r>
          </a:p>
          <a:p>
            <a:endParaRPr lang="en-US" sz="5000" dirty="0"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56AC10-EA3C-5DEA-9D58-B6E11D66E5F1}"/>
              </a:ext>
            </a:extLst>
          </p:cNvPr>
          <p:cNvSpPr txBox="1"/>
          <p:nvPr/>
        </p:nvSpPr>
        <p:spPr>
          <a:xfrm>
            <a:off x="5409201" y="4894969"/>
            <a:ext cx="61722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err="1">
                <a:latin typeface="UTM Avo" panose="02040603050506020204" pitchFamily="18" charset="0"/>
              </a:rPr>
              <a:t>Lời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chào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kết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bạn</a:t>
            </a:r>
            <a:endParaRPr lang="en-US" sz="5000" dirty="0">
              <a:latin typeface="UTM Avo" panose="02040603050506020204" pitchFamily="18" charset="0"/>
            </a:endParaRPr>
          </a:p>
          <a:p>
            <a:r>
              <a:rPr lang="en-US" sz="5000" dirty="0">
                <a:latin typeface="UTM Avo" panose="02040603050506020204" pitchFamily="18" charset="0"/>
              </a:rPr>
              <a:t>Con </a:t>
            </a:r>
            <a:r>
              <a:rPr lang="en-US" sz="5000" dirty="0" err="1">
                <a:latin typeface="UTM Avo" panose="02040603050506020204" pitchFamily="18" charset="0"/>
              </a:rPr>
              <a:t>đường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bớt</a:t>
            </a:r>
            <a:r>
              <a:rPr lang="en-US" sz="5000" dirty="0">
                <a:latin typeface="UTM Avo" panose="02040603050506020204" pitchFamily="18" charset="0"/>
              </a:rPr>
              <a:t> xa</a:t>
            </a:r>
          </a:p>
          <a:p>
            <a:r>
              <a:rPr lang="en-US" sz="5000" dirty="0" err="1">
                <a:latin typeface="UTM Avo" panose="02040603050506020204" pitchFamily="18" charset="0"/>
              </a:rPr>
              <a:t>Lời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chào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là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hoa</a:t>
            </a:r>
            <a:endParaRPr lang="en-US" sz="5000" dirty="0">
              <a:latin typeface="UTM Avo" panose="02040603050506020204" pitchFamily="18" charset="0"/>
            </a:endParaRPr>
          </a:p>
          <a:p>
            <a:r>
              <a:rPr lang="en-US" sz="5000" dirty="0" err="1">
                <a:latin typeface="UTM Avo" panose="02040603050506020204" pitchFamily="18" charset="0"/>
              </a:rPr>
              <a:t>Nở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từ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lòng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tốt</a:t>
            </a:r>
            <a:r>
              <a:rPr lang="en-US" sz="5000" dirty="0">
                <a:latin typeface="UTM Avo" panose="02040603050506020204" pitchFamily="18" charset="0"/>
              </a:rPr>
              <a:t>.</a:t>
            </a:r>
          </a:p>
          <a:p>
            <a:endParaRPr lang="en-US" sz="5000" dirty="0"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5504D3-B131-95C7-5E28-8287D8FB35EC}"/>
              </a:ext>
            </a:extLst>
          </p:cNvPr>
          <p:cNvSpPr txBox="1"/>
          <p:nvPr/>
        </p:nvSpPr>
        <p:spPr>
          <a:xfrm>
            <a:off x="10633911" y="1495685"/>
            <a:ext cx="7349289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err="1">
                <a:latin typeface="UTM Avo" panose="02040603050506020204" pitchFamily="18" charset="0"/>
              </a:rPr>
              <a:t>Là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cơn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gió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mát</a:t>
            </a:r>
            <a:endParaRPr lang="en-US" sz="5000" dirty="0">
              <a:latin typeface="UTM Avo" panose="02040603050506020204" pitchFamily="18" charset="0"/>
            </a:endParaRPr>
          </a:p>
          <a:p>
            <a:r>
              <a:rPr lang="en-US" sz="5000" dirty="0" err="1">
                <a:latin typeface="UTM Avo" panose="02040603050506020204" pitchFamily="18" charset="0"/>
              </a:rPr>
              <a:t>Buổi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sáng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đầu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ngày</a:t>
            </a:r>
            <a:endParaRPr lang="en-US" sz="5000" dirty="0">
              <a:latin typeface="UTM Avo" panose="02040603050506020204" pitchFamily="18" charset="0"/>
            </a:endParaRPr>
          </a:p>
          <a:p>
            <a:r>
              <a:rPr lang="en-US" sz="5000" dirty="0" err="1">
                <a:latin typeface="UTM Avo" panose="02040603050506020204" pitchFamily="18" charset="0"/>
              </a:rPr>
              <a:t>Như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một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bàn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tay</a:t>
            </a:r>
            <a:endParaRPr lang="en-US" sz="5000" dirty="0">
              <a:latin typeface="UTM Avo" panose="02040603050506020204" pitchFamily="18" charset="0"/>
            </a:endParaRPr>
          </a:p>
          <a:p>
            <a:r>
              <a:rPr lang="en-US" sz="5000" dirty="0" err="1">
                <a:latin typeface="UTM Avo" panose="02040603050506020204" pitchFamily="18" charset="0"/>
              </a:rPr>
              <a:t>Chân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thành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cởi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mở</a:t>
            </a:r>
            <a:endParaRPr lang="en-US" sz="5000" dirty="0">
              <a:latin typeface="UTM Avo" panose="02040603050506020204" pitchFamily="18" charset="0"/>
            </a:endParaRPr>
          </a:p>
          <a:p>
            <a:endParaRPr lang="en-US" sz="5000" dirty="0">
              <a:latin typeface="UTM Av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E3D499-9085-FA13-B15B-0A7F3C1609C9}"/>
              </a:ext>
            </a:extLst>
          </p:cNvPr>
          <p:cNvSpPr txBox="1"/>
          <p:nvPr/>
        </p:nvSpPr>
        <p:spPr>
          <a:xfrm>
            <a:off x="11581401" y="5461293"/>
            <a:ext cx="7349289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UTM Avo" panose="02040603050506020204" pitchFamily="18" charset="0"/>
              </a:rPr>
              <a:t>Ai </a:t>
            </a:r>
            <a:r>
              <a:rPr lang="en-US" sz="5000" dirty="0" err="1">
                <a:latin typeface="UTM Avo" panose="02040603050506020204" pitchFamily="18" charset="0"/>
              </a:rPr>
              <a:t>ai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cũng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có</a:t>
            </a:r>
            <a:endParaRPr lang="en-US" sz="5000" dirty="0">
              <a:latin typeface="UTM Avo" panose="02040603050506020204" pitchFamily="18" charset="0"/>
            </a:endParaRPr>
          </a:p>
          <a:p>
            <a:r>
              <a:rPr lang="en-US" sz="5000" dirty="0" err="1">
                <a:latin typeface="UTM Avo" panose="02040603050506020204" pitchFamily="18" charset="0"/>
              </a:rPr>
              <a:t>Chẳng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nặng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là</a:t>
            </a:r>
            <a:r>
              <a:rPr lang="en-US" sz="5000" dirty="0">
                <a:latin typeface="UTM Avo" panose="02040603050506020204" pitchFamily="18" charset="0"/>
              </a:rPr>
              <a:t> bao</a:t>
            </a:r>
          </a:p>
          <a:p>
            <a:r>
              <a:rPr lang="en-US" sz="5000" dirty="0" err="1">
                <a:latin typeface="UTM Avo" panose="02040603050506020204" pitchFamily="18" charset="0"/>
              </a:rPr>
              <a:t>Bạn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ơi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đi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đâu</a:t>
            </a:r>
            <a:endParaRPr lang="en-US" sz="5000" dirty="0">
              <a:latin typeface="UTM Avo" panose="02040603050506020204" pitchFamily="18" charset="0"/>
            </a:endParaRPr>
          </a:p>
          <a:p>
            <a:r>
              <a:rPr lang="en-US" sz="5000" dirty="0" err="1">
                <a:latin typeface="UTM Avo" panose="02040603050506020204" pitchFamily="18" charset="0"/>
              </a:rPr>
              <a:t>Nhớ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mang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đi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nhé</a:t>
            </a:r>
            <a:r>
              <a:rPr lang="en-US" sz="5000" dirty="0">
                <a:latin typeface="UTM Avo" panose="02040603050506020204" pitchFamily="18" charset="0"/>
              </a:rPr>
              <a:t>.</a:t>
            </a:r>
          </a:p>
          <a:p>
            <a:endParaRPr lang="en-US" sz="5000" dirty="0">
              <a:latin typeface="UTM Avo" panose="0204060305050602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9F4ED6-DD63-8597-0DF8-DF2D653257C5}"/>
              </a:ext>
            </a:extLst>
          </p:cNvPr>
          <p:cNvSpPr txBox="1"/>
          <p:nvPr/>
        </p:nvSpPr>
        <p:spPr>
          <a:xfrm>
            <a:off x="11962401" y="9020434"/>
            <a:ext cx="73492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UTM Avo" panose="02040603050506020204" pitchFamily="18" charset="0"/>
              </a:rPr>
              <a:t>Nguyễn</a:t>
            </a:r>
            <a:r>
              <a:rPr lang="en-US" sz="4000" dirty="0">
                <a:latin typeface="UTM Avo" panose="02040603050506020204" pitchFamily="18" charset="0"/>
              </a:rPr>
              <a:t> Hoàng </a:t>
            </a:r>
            <a:r>
              <a:rPr lang="en-US" sz="4000" dirty="0" err="1">
                <a:latin typeface="UTM Avo" panose="02040603050506020204" pitchFamily="18" charset="0"/>
              </a:rPr>
              <a:t>Sơn</a:t>
            </a:r>
            <a:endParaRPr lang="en-US" sz="4000" dirty="0">
              <a:latin typeface="UTM Avo" panose="0204060305050602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2261A62-AD26-D482-BBD3-BC10AB8108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762" r="11098"/>
          <a:stretch/>
        </p:blipFill>
        <p:spPr>
          <a:xfrm>
            <a:off x="762000" y="5067300"/>
            <a:ext cx="4538917" cy="4495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D6E231-20B9-51B5-F3C3-DEEA48EE29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1229" y="8320320"/>
            <a:ext cx="7050672" cy="159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8629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6000"/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71600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6000"/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600200" y="139841"/>
            <a:ext cx="14766652" cy="7245673"/>
            <a:chOff x="0" y="0"/>
            <a:chExt cx="19688869" cy="9660897"/>
          </a:xfrm>
          <a:solidFill>
            <a:schemeClr val="accent3">
              <a:lumMod val="40000"/>
              <a:lumOff val="60000"/>
            </a:schemeClr>
          </a:solidFill>
        </p:grpSpPr>
        <p:grpSp>
          <p:nvGrpSpPr>
            <p:cNvPr id="6" name="Group 6"/>
            <p:cNvGrpSpPr/>
            <p:nvPr/>
          </p:nvGrpSpPr>
          <p:grpSpPr>
            <a:xfrm>
              <a:off x="339260" y="0"/>
              <a:ext cx="19010350" cy="9660897"/>
              <a:chOff x="0" y="0"/>
              <a:chExt cx="3755131" cy="1908325"/>
            </a:xfrm>
            <a:grpFill/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3755131" cy="1908325"/>
              </a:xfrm>
              <a:custGeom>
                <a:avLst/>
                <a:gdLst/>
                <a:ahLst/>
                <a:cxnLst/>
                <a:rect l="l" t="t" r="r" b="b"/>
                <a:pathLst>
                  <a:path w="3755131" h="1908325">
                    <a:moveTo>
                      <a:pt x="0" y="0"/>
                    </a:moveTo>
                    <a:lnTo>
                      <a:pt x="3755131" y="0"/>
                    </a:lnTo>
                    <a:lnTo>
                      <a:pt x="3755131" y="1908325"/>
                    </a:lnTo>
                    <a:lnTo>
                      <a:pt x="0" y="1908325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104775"/>
                <a:ext cx="3755131" cy="2013100"/>
              </a:xfrm>
              <a:prstGeom prst="rect">
                <a:avLst/>
              </a:prstGeom>
              <a:grpFill/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31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9024454"/>
              <a:ext cx="19688869" cy="636443"/>
              <a:chOff x="0" y="0"/>
              <a:chExt cx="3889159" cy="125717"/>
            </a:xfrm>
            <a:grpFill/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3889160" cy="125717"/>
              </a:xfrm>
              <a:custGeom>
                <a:avLst/>
                <a:gdLst/>
                <a:ahLst/>
                <a:cxnLst/>
                <a:rect l="l" t="t" r="r" b="b"/>
                <a:pathLst>
                  <a:path w="3889160" h="125717">
                    <a:moveTo>
                      <a:pt x="0" y="0"/>
                    </a:moveTo>
                    <a:lnTo>
                      <a:pt x="3889160" y="0"/>
                    </a:lnTo>
                    <a:lnTo>
                      <a:pt x="3889160" y="125717"/>
                    </a:lnTo>
                    <a:lnTo>
                      <a:pt x="0" y="125717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104775"/>
                <a:ext cx="3889159" cy="230492"/>
              </a:xfrm>
              <a:prstGeom prst="rect">
                <a:avLst/>
              </a:prstGeom>
              <a:grpFill/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31"/>
                  </a:lnSpc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339260" y="0"/>
              <a:ext cx="9505175" cy="9024454"/>
            </a:xfrm>
            <a:custGeom>
              <a:avLst/>
              <a:gdLst/>
              <a:ahLst/>
              <a:cxnLst/>
              <a:rect l="l" t="t" r="r" b="b"/>
              <a:pathLst>
                <a:path w="9505175" h="9024454">
                  <a:moveTo>
                    <a:pt x="0" y="0"/>
                  </a:moveTo>
                  <a:lnTo>
                    <a:pt x="9505175" y="0"/>
                  </a:lnTo>
                  <a:lnTo>
                    <a:pt x="9505175" y="9024454"/>
                  </a:lnTo>
                  <a:lnTo>
                    <a:pt x="0" y="9024454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  <p:sp>
          <p:nvSpPr>
            <p:cNvPr id="13" name="Freeform 13"/>
            <p:cNvSpPr/>
            <p:nvPr/>
          </p:nvSpPr>
          <p:spPr>
            <a:xfrm>
              <a:off x="9844435" y="0"/>
              <a:ext cx="9505175" cy="9024454"/>
            </a:xfrm>
            <a:custGeom>
              <a:avLst/>
              <a:gdLst/>
              <a:ahLst/>
              <a:cxnLst/>
              <a:rect l="l" t="t" r="r" b="b"/>
              <a:pathLst>
                <a:path w="9505175" h="9024454">
                  <a:moveTo>
                    <a:pt x="0" y="0"/>
                  </a:moveTo>
                  <a:lnTo>
                    <a:pt x="9505175" y="0"/>
                  </a:lnTo>
                  <a:lnTo>
                    <a:pt x="9505175" y="9024454"/>
                  </a:lnTo>
                  <a:lnTo>
                    <a:pt x="0" y="9024454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  <p:sp>
          <p:nvSpPr>
            <p:cNvPr id="14" name="Freeform 14"/>
            <p:cNvSpPr/>
            <p:nvPr/>
          </p:nvSpPr>
          <p:spPr>
            <a:xfrm>
              <a:off x="0" y="9024454"/>
              <a:ext cx="9844435" cy="636443"/>
            </a:xfrm>
            <a:custGeom>
              <a:avLst/>
              <a:gdLst/>
              <a:ahLst/>
              <a:cxnLst/>
              <a:rect l="l" t="t" r="r" b="b"/>
              <a:pathLst>
                <a:path w="9844435" h="636443">
                  <a:moveTo>
                    <a:pt x="0" y="0"/>
                  </a:moveTo>
                  <a:lnTo>
                    <a:pt x="9844435" y="0"/>
                  </a:lnTo>
                  <a:lnTo>
                    <a:pt x="9844435" y="636443"/>
                  </a:lnTo>
                  <a:lnTo>
                    <a:pt x="0" y="636443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  <p:sp>
          <p:nvSpPr>
            <p:cNvPr id="15" name="Freeform 15"/>
            <p:cNvSpPr/>
            <p:nvPr/>
          </p:nvSpPr>
          <p:spPr>
            <a:xfrm>
              <a:off x="9844435" y="9024454"/>
              <a:ext cx="9844435" cy="636443"/>
            </a:xfrm>
            <a:custGeom>
              <a:avLst/>
              <a:gdLst/>
              <a:ahLst/>
              <a:cxnLst/>
              <a:rect l="l" t="t" r="r" b="b"/>
              <a:pathLst>
                <a:path w="9844435" h="636443">
                  <a:moveTo>
                    <a:pt x="0" y="0"/>
                  </a:moveTo>
                  <a:lnTo>
                    <a:pt x="9844434" y="0"/>
                  </a:lnTo>
                  <a:lnTo>
                    <a:pt x="9844434" y="636443"/>
                  </a:lnTo>
                  <a:lnTo>
                    <a:pt x="0" y="636443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8" name="Group 18"/>
          <p:cNvGrpSpPr/>
          <p:nvPr/>
        </p:nvGrpSpPr>
        <p:grpSpPr>
          <a:xfrm>
            <a:off x="6061279" y="354171"/>
            <a:ext cx="5382547" cy="1746686"/>
            <a:chOff x="0" y="0"/>
            <a:chExt cx="1606242" cy="26006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606242" cy="260065"/>
            </a:xfrm>
            <a:custGeom>
              <a:avLst/>
              <a:gdLst/>
              <a:ahLst/>
              <a:cxnLst/>
              <a:rect l="l" t="t" r="r" b="b"/>
              <a:pathLst>
                <a:path w="1606242" h="260065">
                  <a:moveTo>
                    <a:pt x="64741" y="0"/>
                  </a:moveTo>
                  <a:lnTo>
                    <a:pt x="1541500" y="0"/>
                  </a:lnTo>
                  <a:cubicBezTo>
                    <a:pt x="1558671" y="0"/>
                    <a:pt x="1575138" y="6821"/>
                    <a:pt x="1587279" y="18962"/>
                  </a:cubicBezTo>
                  <a:cubicBezTo>
                    <a:pt x="1599421" y="31104"/>
                    <a:pt x="1606242" y="47571"/>
                    <a:pt x="1606242" y="64741"/>
                  </a:cubicBezTo>
                  <a:lnTo>
                    <a:pt x="1606242" y="195324"/>
                  </a:lnTo>
                  <a:cubicBezTo>
                    <a:pt x="1606242" y="212494"/>
                    <a:pt x="1599421" y="228962"/>
                    <a:pt x="1587279" y="241103"/>
                  </a:cubicBezTo>
                  <a:cubicBezTo>
                    <a:pt x="1575138" y="253244"/>
                    <a:pt x="1558671" y="260065"/>
                    <a:pt x="1541500" y="260065"/>
                  </a:cubicBezTo>
                  <a:lnTo>
                    <a:pt x="64741" y="260065"/>
                  </a:lnTo>
                  <a:cubicBezTo>
                    <a:pt x="47571" y="260065"/>
                    <a:pt x="31104" y="253244"/>
                    <a:pt x="18962" y="241103"/>
                  </a:cubicBezTo>
                  <a:cubicBezTo>
                    <a:pt x="6821" y="228962"/>
                    <a:pt x="0" y="212494"/>
                    <a:pt x="0" y="195324"/>
                  </a:cubicBezTo>
                  <a:lnTo>
                    <a:pt x="0" y="64741"/>
                  </a:lnTo>
                  <a:cubicBezTo>
                    <a:pt x="0" y="47571"/>
                    <a:pt x="6821" y="31104"/>
                    <a:pt x="18962" y="18962"/>
                  </a:cubicBezTo>
                  <a:cubicBezTo>
                    <a:pt x="31104" y="6821"/>
                    <a:pt x="47571" y="0"/>
                    <a:pt x="64741" y="0"/>
                  </a:cubicBezTo>
                  <a:close/>
                </a:path>
              </a:pathLst>
            </a:custGeom>
            <a:solidFill>
              <a:srgbClr val="F9BB00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1606242" cy="2981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-1143000" y="7245672"/>
            <a:ext cx="20269200" cy="5117671"/>
            <a:chOff x="0" y="0"/>
            <a:chExt cx="28416448" cy="8076918"/>
          </a:xfrm>
        </p:grpSpPr>
        <p:sp>
          <p:nvSpPr>
            <p:cNvPr id="25" name="Freeform 25"/>
            <p:cNvSpPr/>
            <p:nvPr/>
          </p:nvSpPr>
          <p:spPr>
            <a:xfrm>
              <a:off x="11763009" y="0"/>
              <a:ext cx="16653439" cy="8076918"/>
            </a:xfrm>
            <a:custGeom>
              <a:avLst/>
              <a:gdLst/>
              <a:ahLst/>
              <a:cxnLst/>
              <a:rect l="l" t="t" r="r" b="b"/>
              <a:pathLst>
                <a:path w="16653439" h="8076918">
                  <a:moveTo>
                    <a:pt x="0" y="0"/>
                  </a:moveTo>
                  <a:lnTo>
                    <a:pt x="16653439" y="0"/>
                  </a:lnTo>
                  <a:lnTo>
                    <a:pt x="16653439" y="8076918"/>
                  </a:lnTo>
                  <a:lnTo>
                    <a:pt x="0" y="80769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0" y="11618"/>
              <a:ext cx="11763009" cy="7748882"/>
            </a:xfrm>
            <a:custGeom>
              <a:avLst/>
              <a:gdLst/>
              <a:ahLst/>
              <a:cxnLst/>
              <a:rect l="l" t="t" r="r" b="b"/>
              <a:pathLst>
                <a:path w="11763009" h="7748882">
                  <a:moveTo>
                    <a:pt x="0" y="0"/>
                  </a:moveTo>
                  <a:lnTo>
                    <a:pt x="11763009" y="0"/>
                  </a:lnTo>
                  <a:lnTo>
                    <a:pt x="11763009" y="7748882"/>
                  </a:lnTo>
                  <a:lnTo>
                    <a:pt x="0" y="7748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6AB18E07-9CAC-6760-9899-A764ADC1C0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9911" y="426495"/>
            <a:ext cx="7010723" cy="181420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0132688-EABE-EF2D-11CA-E8125A2EDF3A}"/>
              </a:ext>
            </a:extLst>
          </p:cNvPr>
          <p:cNvSpPr txBox="1"/>
          <p:nvPr/>
        </p:nvSpPr>
        <p:spPr>
          <a:xfrm>
            <a:off x="2442292" y="2792372"/>
            <a:ext cx="66557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chân</a:t>
            </a:r>
            <a:r>
              <a:rPr lang="en-US" sz="80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8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thành</a:t>
            </a:r>
            <a:endParaRPr lang="en-US" sz="80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E9C5ED1-0153-0F5A-F9EB-7DA637352CBB}"/>
              </a:ext>
            </a:extLst>
          </p:cNvPr>
          <p:cNvSpPr txBox="1"/>
          <p:nvPr/>
        </p:nvSpPr>
        <p:spPr>
          <a:xfrm>
            <a:off x="11443826" y="2794463"/>
            <a:ext cx="66557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cởi</a:t>
            </a:r>
            <a:r>
              <a:rPr lang="en-US" sz="80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8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mở</a:t>
            </a:r>
            <a:endParaRPr lang="en-US" sz="80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2D80DFA-3B18-3DCB-5872-33140364F946}"/>
              </a:ext>
            </a:extLst>
          </p:cNvPr>
          <p:cNvSpPr txBox="1"/>
          <p:nvPr/>
        </p:nvSpPr>
        <p:spPr>
          <a:xfrm>
            <a:off x="8299262" y="4904834"/>
            <a:ext cx="66557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dẫn</a:t>
            </a:r>
            <a:endParaRPr lang="en-US" sz="80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1168</TotalTime>
  <Words>780</Words>
  <Application>Microsoft Office PowerPoint</Application>
  <PresentationFormat>Custom</PresentationFormat>
  <Paragraphs>197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UTM Avo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18</cp:revision>
  <dcterms:created xsi:type="dcterms:W3CDTF">2006-08-16T00:00:00Z</dcterms:created>
  <dcterms:modified xsi:type="dcterms:W3CDTF">2026-03-22T15:39:09Z</dcterms:modified>
  <dc:identifier>DAG6P4BhNRw</dc:identifier>
</cp:coreProperties>
</file>