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 id="2147483660" r:id="rId3"/>
    <p:sldMasterId id="2147483708" r:id="rId4"/>
  </p:sldMasterIdLst>
  <p:notesMasterIdLst>
    <p:notesMasterId r:id="rId24"/>
  </p:notesMasterIdLst>
  <p:sldIdLst>
    <p:sldId id="310" r:id="rId5"/>
    <p:sldId id="316" r:id="rId6"/>
    <p:sldId id="334" r:id="rId7"/>
    <p:sldId id="336" r:id="rId8"/>
    <p:sldId id="319" r:id="rId9"/>
    <p:sldId id="274" r:id="rId10"/>
    <p:sldId id="340" r:id="rId11"/>
    <p:sldId id="276" r:id="rId12"/>
    <p:sldId id="341" r:id="rId13"/>
    <p:sldId id="279" r:id="rId14"/>
    <p:sldId id="342" r:id="rId15"/>
    <p:sldId id="343" r:id="rId16"/>
    <p:sldId id="281" r:id="rId17"/>
    <p:sldId id="344" r:id="rId18"/>
    <p:sldId id="345" r:id="rId19"/>
    <p:sldId id="346" r:id="rId20"/>
    <p:sldId id="349" r:id="rId21"/>
    <p:sldId id="287" r:id="rId22"/>
    <p:sldId id="350" r:id="rId23"/>
  </p:sldIdLst>
  <p:sldSz cx="18288000" cy="10287000"/>
  <p:notesSz cx="6858000" cy="9144000"/>
  <p:embeddedFontLst>
    <p:embeddedFont>
      <p:font typeface="UTM Avo" panose="02040603050506020204" pitchFamily="18" charset="0"/>
      <p:regular r:id="rId25"/>
      <p:bold r:id="rId26"/>
      <p:italic r:id="rId27"/>
      <p:boldItalic r:id="rId28"/>
    </p:embeddedFont>
    <p:embeddedFont>
      <p:font typeface="UTM Avo" panose="02040603050506020204" pitchFamily="18" charset="0"/>
      <p:regular r:id="rId25"/>
      <p:bold r:id="rId26"/>
      <p:italic r:id="rId27"/>
      <p:boldItalic r:id="rId28"/>
    </p:embeddedFont>
    <p:embeddedFont>
      <p:font typeface="UVF Barmbrack" panose="02000000000000000000"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421B"/>
    <a:srgbClr val="FDB783"/>
    <a:srgbClr val="6DC1ED"/>
    <a:srgbClr val="FC8F3B"/>
    <a:srgbClr val="FF33CC"/>
    <a:srgbClr val="AAC85A"/>
    <a:srgbClr val="EF8157"/>
    <a:srgbClr val="663300"/>
    <a:srgbClr val="79C9FA"/>
    <a:srgbClr val="6DBC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1" autoAdjust="0"/>
    <p:restoredTop sz="94622" autoAdjust="0"/>
  </p:normalViewPr>
  <p:slideViewPr>
    <p:cSldViewPr>
      <p:cViewPr varScale="1">
        <p:scale>
          <a:sx n="42" d="100"/>
          <a:sy n="42" d="100"/>
        </p:scale>
        <p:origin x="13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64DFA-F015-4C3E-804E-E7327C8C8333}" type="datetimeFigureOut">
              <a:rPr lang="en-GB" smtClean="0"/>
              <a:t>22/03/2026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6BC06-F243-431F-BB66-87CE87B1E314}" type="slidenum">
              <a:rPr lang="en-GB" smtClean="0"/>
              <a:t>‹#›</a:t>
            </a:fld>
            <a:endParaRPr lang="en-GB"/>
          </a:p>
        </p:txBody>
      </p:sp>
    </p:spTree>
    <p:extLst>
      <p:ext uri="{BB962C8B-B14F-4D97-AF65-F5344CB8AC3E}">
        <p14:creationId xmlns:p14="http://schemas.microsoft.com/office/powerpoint/2010/main" val="3819314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D6BC06-F243-431F-BB66-87CE87B1E314}" type="slidenum">
              <a:rPr lang="en-GB" smtClean="0"/>
              <a:t>8</a:t>
            </a:fld>
            <a:endParaRPr lang="en-GB"/>
          </a:p>
        </p:txBody>
      </p:sp>
    </p:spTree>
    <p:extLst>
      <p:ext uri="{BB962C8B-B14F-4D97-AF65-F5344CB8AC3E}">
        <p14:creationId xmlns:p14="http://schemas.microsoft.com/office/powerpoint/2010/main" val="126160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D6BC06-F243-431F-BB66-87CE87B1E314}" type="slidenum">
              <a:rPr lang="en-GB" smtClean="0"/>
              <a:t>10</a:t>
            </a:fld>
            <a:endParaRPr lang="en-GB"/>
          </a:p>
        </p:txBody>
      </p:sp>
    </p:spTree>
    <p:extLst>
      <p:ext uri="{BB962C8B-B14F-4D97-AF65-F5344CB8AC3E}">
        <p14:creationId xmlns:p14="http://schemas.microsoft.com/office/powerpoint/2010/main" val="255035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D6BC06-F243-431F-BB66-87CE87B1E314}" type="slidenum">
              <a:rPr lang="en-GB" smtClean="0"/>
              <a:t>13</a:t>
            </a:fld>
            <a:endParaRPr lang="en-GB"/>
          </a:p>
        </p:txBody>
      </p:sp>
    </p:spTree>
    <p:extLst>
      <p:ext uri="{BB962C8B-B14F-4D97-AF65-F5344CB8AC3E}">
        <p14:creationId xmlns:p14="http://schemas.microsoft.com/office/powerpoint/2010/main" val="224489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D6BC06-F243-431F-BB66-87CE87B1E314}" type="slidenum">
              <a:rPr lang="en-GB" smtClean="0"/>
              <a:t>14</a:t>
            </a:fld>
            <a:endParaRPr lang="en-GB"/>
          </a:p>
        </p:txBody>
      </p:sp>
    </p:spTree>
    <p:extLst>
      <p:ext uri="{BB962C8B-B14F-4D97-AF65-F5344CB8AC3E}">
        <p14:creationId xmlns:p14="http://schemas.microsoft.com/office/powerpoint/2010/main" val="216029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D6BC06-F243-431F-BB66-87CE87B1E314}" type="slidenum">
              <a:rPr lang="en-GB" smtClean="0"/>
              <a:t>15</a:t>
            </a:fld>
            <a:endParaRPr lang="en-GB"/>
          </a:p>
        </p:txBody>
      </p:sp>
    </p:spTree>
    <p:extLst>
      <p:ext uri="{BB962C8B-B14F-4D97-AF65-F5344CB8AC3E}">
        <p14:creationId xmlns:p14="http://schemas.microsoft.com/office/powerpoint/2010/main" val="79722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196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55240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0030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22352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4299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19481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0336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8212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10095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934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93465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4130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3136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863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8547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06373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3174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17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2407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208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1656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8956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216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130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3986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5391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3441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9473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79494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1808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0291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5567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25513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9724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949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0610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5982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0359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87897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13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0432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4452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99772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467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37"/>
            <a:ext cx="18308486" cy="10301037"/>
          </a:xfrm>
          <a:prstGeom prst="rect">
            <a:avLst/>
          </a:prstGeom>
        </p:spPr>
      </p:pic>
      <p:sp>
        <p:nvSpPr>
          <p:cNvPr id="8"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373343AC-CBF4-920C-BCF1-1F30E192ED6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 name="Picture 9">
            <a:extLst>
              <a:ext uri="{FF2B5EF4-FFF2-40B4-BE49-F238E27FC236}">
                <a16:creationId xmlns:a16="http://schemas.microsoft.com/office/drawing/2014/main" id="{90521F65-0024-1086-2787-8830DF76C98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
        <p:nvSpPr>
          <p:cNvPr id="11" name="TextBox 10"/>
          <p:cNvSpPr txBox="1"/>
          <p:nvPr userDrawn="1"/>
        </p:nvSpPr>
        <p:spPr>
          <a:xfrm>
            <a:off x="16702113" y="1369"/>
            <a:ext cx="3465096"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50"/>
                </a:solidFill>
                <a:effectLst/>
                <a:uLnTx/>
                <a:uFillTx/>
                <a:latin typeface="UVF Barmbrack" panose="02000000000000000000" pitchFamily="2" charset="0"/>
                <a:ea typeface="+mn-ea"/>
                <a:cs typeface="+mn-cs"/>
              </a:rPr>
              <a:t>Măng</a:t>
            </a:r>
            <a:r>
              <a:rPr kumimoji="0" lang="en-GB" sz="3600" b="0" i="0" u="none" strike="noStrike" kern="1200" cap="none" spc="0" normalizeH="0" baseline="0" noProof="0" dirty="0">
                <a:ln>
                  <a:noFill/>
                </a:ln>
                <a:solidFill>
                  <a:srgbClr val="00B050"/>
                </a:solidFill>
                <a:effectLst/>
                <a:uLnTx/>
                <a:uFillTx/>
                <a:latin typeface="UVF Barmbrack" panose="02000000000000000000" pitchFamily="2" charset="0"/>
                <a:ea typeface="+mn-ea"/>
                <a:cs typeface="+mn-cs"/>
              </a:rPr>
              <a:t> non</a:t>
            </a:r>
          </a:p>
        </p:txBody>
      </p:sp>
      <p:sp>
        <p:nvSpPr>
          <p:cNvPr id="13"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373343AC-CBF4-920C-BCF1-1F30E192ED6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5" name="Picture 14">
            <a:extLst>
              <a:ext uri="{FF2B5EF4-FFF2-40B4-BE49-F238E27FC236}">
                <a16:creationId xmlns:a16="http://schemas.microsoft.com/office/drawing/2014/main" id="{90521F65-0024-1086-2787-8830DF76C98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Tree>
    <p:extLst>
      <p:ext uri="{BB962C8B-B14F-4D97-AF65-F5344CB8AC3E}">
        <p14:creationId xmlns:p14="http://schemas.microsoft.com/office/powerpoint/2010/main" val="22643821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 name="Picture 9">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
        <p:nvSpPr>
          <p:cNvPr id="11" name="TextBox 10"/>
          <p:cNvSpPr txBox="1"/>
          <p:nvPr userDrawn="1"/>
        </p:nvSpPr>
        <p:spPr>
          <a:xfrm>
            <a:off x="16702113" y="-74831"/>
            <a:ext cx="3465096"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F9ED5">
                    <a:lumMod val="40000"/>
                    <a:lumOff val="60000"/>
                  </a:srgbClr>
                </a:solidFill>
                <a:effectLst/>
                <a:uLnTx/>
                <a:uFillTx/>
                <a:latin typeface="UVF Barmbrack" panose="02000000000000000000" pitchFamily="2" charset="0"/>
                <a:ea typeface="+mn-ea"/>
                <a:cs typeface="+mn-cs"/>
              </a:rPr>
              <a:t>Măng</a:t>
            </a:r>
            <a:r>
              <a:rPr kumimoji="0" lang="en-GB" sz="3600" b="0" i="0" u="none" strike="noStrike" kern="1200" cap="none" spc="0" normalizeH="0" baseline="0" noProof="0" dirty="0">
                <a:ln>
                  <a:noFill/>
                </a:ln>
                <a:solidFill>
                  <a:srgbClr val="0F9ED5">
                    <a:lumMod val="40000"/>
                    <a:lumOff val="60000"/>
                  </a:srgbClr>
                </a:solidFill>
                <a:effectLst/>
                <a:uLnTx/>
                <a:uFillTx/>
                <a:latin typeface="UVF Barmbrack" panose="02000000000000000000" pitchFamily="2" charset="0"/>
                <a:ea typeface="+mn-ea"/>
                <a:cs typeface="+mn-cs"/>
              </a:rPr>
              <a:t> non</a:t>
            </a:r>
          </a:p>
        </p:txBody>
      </p:sp>
    </p:spTree>
    <p:extLst>
      <p:ext uri="{BB962C8B-B14F-4D97-AF65-F5344CB8AC3E}">
        <p14:creationId xmlns:p14="http://schemas.microsoft.com/office/powerpoint/2010/main" val="30173557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37"/>
            <a:ext cx="18308486" cy="1030103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373343AC-CBF4-920C-BCF1-1F30E192ED6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3" name="Picture 12">
            <a:extLst>
              <a:ext uri="{FF2B5EF4-FFF2-40B4-BE49-F238E27FC236}">
                <a16:creationId xmlns:a16="http://schemas.microsoft.com/office/drawing/2014/main" id="{90521F65-0024-1086-2787-8830DF76C98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
        <p:nvSpPr>
          <p:cNvPr id="14" name="TextBox 13"/>
          <p:cNvSpPr txBox="1"/>
          <p:nvPr userDrawn="1"/>
        </p:nvSpPr>
        <p:spPr>
          <a:xfrm>
            <a:off x="16702113" y="-22694"/>
            <a:ext cx="3465096"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50"/>
                </a:solidFill>
                <a:effectLst/>
                <a:uLnTx/>
                <a:uFillTx/>
                <a:latin typeface="UVF Barmbrack" panose="02000000000000000000" pitchFamily="2" charset="0"/>
                <a:ea typeface="+mn-ea"/>
                <a:cs typeface="+mn-cs"/>
              </a:rPr>
              <a:t>Măng</a:t>
            </a:r>
            <a:r>
              <a:rPr kumimoji="0" lang="en-GB" sz="3600" b="0" i="0" u="none" strike="noStrike" kern="1200" cap="none" spc="0" normalizeH="0" baseline="0" noProof="0" dirty="0">
                <a:ln>
                  <a:noFill/>
                </a:ln>
                <a:solidFill>
                  <a:srgbClr val="00B050"/>
                </a:solidFill>
                <a:effectLst/>
                <a:uLnTx/>
                <a:uFillTx/>
                <a:latin typeface="UVF Barmbrack" panose="02000000000000000000" pitchFamily="2" charset="0"/>
                <a:ea typeface="+mn-ea"/>
                <a:cs typeface="+mn-cs"/>
              </a:rPr>
              <a:t> non</a:t>
            </a:r>
          </a:p>
        </p:txBody>
      </p:sp>
      <p:sp>
        <p:nvSpPr>
          <p:cNvPr id="16"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373343AC-CBF4-920C-BCF1-1F30E192ED6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8" name="Picture 17">
            <a:extLst>
              <a:ext uri="{FF2B5EF4-FFF2-40B4-BE49-F238E27FC236}">
                <a16:creationId xmlns:a16="http://schemas.microsoft.com/office/drawing/2014/main" id="{90521F65-0024-1086-2787-8830DF76C98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
        <p:nvSpPr>
          <p:cNvPr id="8" name="Rectangle 7"/>
          <p:cNvSpPr/>
          <p:nvPr userDrawn="1"/>
        </p:nvSpPr>
        <p:spPr>
          <a:xfrm>
            <a:off x="228600" y="274638"/>
            <a:ext cx="17754600" cy="9745662"/>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106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14719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9662"/>
          </a:xfrm>
          <a:prstGeom prst="rect">
            <a:avLst/>
          </a:prstGeom>
        </p:spPr>
      </p:pic>
    </p:spTree>
    <p:extLst>
      <p:ext uri="{BB962C8B-B14F-4D97-AF65-F5344CB8AC3E}">
        <p14:creationId xmlns:p14="http://schemas.microsoft.com/office/powerpoint/2010/main" val="10057700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340" y="3429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grpSp>
        <p:nvGrpSpPr>
          <p:cNvPr id="37" name="Group 36"/>
          <p:cNvGrpSpPr/>
          <p:nvPr/>
        </p:nvGrpSpPr>
        <p:grpSpPr>
          <a:xfrm>
            <a:off x="4820042" y="6716441"/>
            <a:ext cx="12972733" cy="2427276"/>
            <a:chOff x="6098824" y="5499546"/>
            <a:chExt cx="12477526" cy="2194819"/>
          </a:xfrm>
        </p:grpSpPr>
        <p:sp>
          <p:nvSpPr>
            <p:cNvPr id="40" name="Oval 6"/>
            <p:cNvSpPr/>
            <p:nvPr/>
          </p:nvSpPr>
          <p:spPr>
            <a:xfrm>
              <a:off x="6098824" y="5499546"/>
              <a:ext cx="12477526" cy="2194819"/>
            </a:xfrm>
            <a:custGeom>
              <a:avLst/>
              <a:gdLst>
                <a:gd name="connsiteX0" fmla="*/ 0 w 9677400"/>
                <a:gd name="connsiteY0" fmla="*/ 1828800 h 3657600"/>
                <a:gd name="connsiteX1" fmla="*/ 4838700 w 9677400"/>
                <a:gd name="connsiteY1" fmla="*/ 0 h 3657600"/>
                <a:gd name="connsiteX2" fmla="*/ 9677400 w 9677400"/>
                <a:gd name="connsiteY2" fmla="*/ 1828800 h 3657600"/>
                <a:gd name="connsiteX3" fmla="*/ 4838700 w 9677400"/>
                <a:gd name="connsiteY3" fmla="*/ 3657600 h 3657600"/>
                <a:gd name="connsiteX4" fmla="*/ 0 w 9677400"/>
                <a:gd name="connsiteY4" fmla="*/ 1828800 h 3657600"/>
                <a:gd name="connsiteX0" fmla="*/ 82267 w 9759667"/>
                <a:gd name="connsiteY0" fmla="*/ 2150144 h 3978944"/>
                <a:gd name="connsiteX1" fmla="*/ 2091541 w 9759667"/>
                <a:gd name="connsiteY1" fmla="*/ 174960 h 3978944"/>
                <a:gd name="connsiteX2" fmla="*/ 4920967 w 9759667"/>
                <a:gd name="connsiteY2" fmla="*/ 321344 h 3978944"/>
                <a:gd name="connsiteX3" fmla="*/ 9759667 w 9759667"/>
                <a:gd name="connsiteY3" fmla="*/ 2150144 h 3978944"/>
                <a:gd name="connsiteX4" fmla="*/ 4920967 w 9759667"/>
                <a:gd name="connsiteY4" fmla="*/ 3978944 h 3978944"/>
                <a:gd name="connsiteX5" fmla="*/ 82267 w 9759667"/>
                <a:gd name="connsiteY5" fmla="*/ 2150144 h 3978944"/>
                <a:gd name="connsiteX0" fmla="*/ 82267 w 9759667"/>
                <a:gd name="connsiteY0" fmla="*/ 2281847 h 4110647"/>
                <a:gd name="connsiteX1" fmla="*/ 2091541 w 9759667"/>
                <a:gd name="connsiteY1" fmla="*/ 306663 h 4110647"/>
                <a:gd name="connsiteX2" fmla="*/ 6340693 w 9759667"/>
                <a:gd name="connsiteY2" fmla="*/ 188353 h 4110647"/>
                <a:gd name="connsiteX3" fmla="*/ 9759667 w 9759667"/>
                <a:gd name="connsiteY3" fmla="*/ 2281847 h 4110647"/>
                <a:gd name="connsiteX4" fmla="*/ 4920967 w 9759667"/>
                <a:gd name="connsiteY4" fmla="*/ 4110647 h 4110647"/>
                <a:gd name="connsiteX5" fmla="*/ 82267 w 9759667"/>
                <a:gd name="connsiteY5" fmla="*/ 2281847 h 4110647"/>
                <a:gd name="connsiteX0" fmla="*/ 23502 w 9700902"/>
                <a:gd name="connsiteY0" fmla="*/ 2281847 h 4241033"/>
                <a:gd name="connsiteX1" fmla="*/ 2032776 w 9700902"/>
                <a:gd name="connsiteY1" fmla="*/ 306663 h 4241033"/>
                <a:gd name="connsiteX2" fmla="*/ 6281928 w 9700902"/>
                <a:gd name="connsiteY2" fmla="*/ 188353 h 4241033"/>
                <a:gd name="connsiteX3" fmla="*/ 9700902 w 9700902"/>
                <a:gd name="connsiteY3" fmla="*/ 2281847 h 4241033"/>
                <a:gd name="connsiteX4" fmla="*/ 4862202 w 9700902"/>
                <a:gd name="connsiteY4" fmla="*/ 4110647 h 4241033"/>
                <a:gd name="connsiteX5" fmla="*/ 1190566 w 9700902"/>
                <a:gd name="connsiteY5" fmla="*/ 3892074 h 4241033"/>
                <a:gd name="connsiteX6" fmla="*/ 23502 w 9700902"/>
                <a:gd name="connsiteY6" fmla="*/ 2281847 h 4241033"/>
                <a:gd name="connsiteX0" fmla="*/ 23502 w 9700973"/>
                <a:gd name="connsiteY0" fmla="*/ 2281847 h 4348622"/>
                <a:gd name="connsiteX1" fmla="*/ 2032776 w 9700973"/>
                <a:gd name="connsiteY1" fmla="*/ 306663 h 4348622"/>
                <a:gd name="connsiteX2" fmla="*/ 6281928 w 9700973"/>
                <a:gd name="connsiteY2" fmla="*/ 188353 h 4348622"/>
                <a:gd name="connsiteX3" fmla="*/ 9700902 w 9700973"/>
                <a:gd name="connsiteY3" fmla="*/ 2281847 h 4348622"/>
                <a:gd name="connsiteX4" fmla="*/ 6556649 w 9700973"/>
                <a:gd name="connsiteY4" fmla="*/ 4228959 h 4348622"/>
                <a:gd name="connsiteX5" fmla="*/ 4862202 w 9700973"/>
                <a:gd name="connsiteY5" fmla="*/ 4110647 h 4348622"/>
                <a:gd name="connsiteX6" fmla="*/ 1190566 w 9700973"/>
                <a:gd name="connsiteY6" fmla="*/ 3892074 h 4348622"/>
                <a:gd name="connsiteX7" fmla="*/ 23502 w 9700973"/>
                <a:gd name="connsiteY7" fmla="*/ 2281847 h 4348622"/>
                <a:gd name="connsiteX0" fmla="*/ 23502 w 9700973"/>
                <a:gd name="connsiteY0" fmla="*/ 2281847 h 4451865"/>
                <a:gd name="connsiteX1" fmla="*/ 2032776 w 9700973"/>
                <a:gd name="connsiteY1" fmla="*/ 306663 h 4451865"/>
                <a:gd name="connsiteX2" fmla="*/ 6281928 w 9700973"/>
                <a:gd name="connsiteY2" fmla="*/ 188353 h 4451865"/>
                <a:gd name="connsiteX3" fmla="*/ 9700902 w 9700973"/>
                <a:gd name="connsiteY3" fmla="*/ 2281847 h 4451865"/>
                <a:gd name="connsiteX4" fmla="*/ 6556649 w 9700973"/>
                <a:gd name="connsiteY4" fmla="*/ 4228959 h 4451865"/>
                <a:gd name="connsiteX5" fmla="*/ 4693760 w 9700973"/>
                <a:gd name="connsiteY5" fmla="*/ 4399405 h 4451865"/>
                <a:gd name="connsiteX6" fmla="*/ 1190566 w 9700973"/>
                <a:gd name="connsiteY6" fmla="*/ 3892074 h 4451865"/>
                <a:gd name="connsiteX7" fmla="*/ 23502 w 9700973"/>
                <a:gd name="connsiteY7" fmla="*/ 2281847 h 4451865"/>
                <a:gd name="connsiteX0" fmla="*/ 23502 w 9727323"/>
                <a:gd name="connsiteY0" fmla="*/ 2281847 h 4413268"/>
                <a:gd name="connsiteX1" fmla="*/ 2032776 w 9727323"/>
                <a:gd name="connsiteY1" fmla="*/ 306663 h 4413268"/>
                <a:gd name="connsiteX2" fmla="*/ 6281928 w 9727323"/>
                <a:gd name="connsiteY2" fmla="*/ 188353 h 4413268"/>
                <a:gd name="connsiteX3" fmla="*/ 9700902 w 9727323"/>
                <a:gd name="connsiteY3" fmla="*/ 2281847 h 4413268"/>
                <a:gd name="connsiteX4" fmla="*/ 8024502 w 9727323"/>
                <a:gd name="connsiteY4" fmla="*/ 4036452 h 4413268"/>
                <a:gd name="connsiteX5" fmla="*/ 6556649 w 9727323"/>
                <a:gd name="connsiteY5" fmla="*/ 4228959 h 4413268"/>
                <a:gd name="connsiteX6" fmla="*/ 4693760 w 9727323"/>
                <a:gd name="connsiteY6" fmla="*/ 4399405 h 4413268"/>
                <a:gd name="connsiteX7" fmla="*/ 1190566 w 9727323"/>
                <a:gd name="connsiteY7" fmla="*/ 3892074 h 4413268"/>
                <a:gd name="connsiteX8" fmla="*/ 23502 w 9727323"/>
                <a:gd name="connsiteY8" fmla="*/ 2281847 h 4413268"/>
                <a:gd name="connsiteX0" fmla="*/ 23502 w 9727323"/>
                <a:gd name="connsiteY0" fmla="*/ 2281847 h 4598360"/>
                <a:gd name="connsiteX1" fmla="*/ 2032776 w 9727323"/>
                <a:gd name="connsiteY1" fmla="*/ 306663 h 4598360"/>
                <a:gd name="connsiteX2" fmla="*/ 6281928 w 9727323"/>
                <a:gd name="connsiteY2" fmla="*/ 188353 h 4598360"/>
                <a:gd name="connsiteX3" fmla="*/ 9700902 w 9727323"/>
                <a:gd name="connsiteY3" fmla="*/ 2281847 h 4598360"/>
                <a:gd name="connsiteX4" fmla="*/ 8024502 w 9727323"/>
                <a:gd name="connsiteY4" fmla="*/ 4036452 h 4598360"/>
                <a:gd name="connsiteX5" fmla="*/ 6628839 w 9727323"/>
                <a:gd name="connsiteY5" fmla="*/ 4565843 h 4598360"/>
                <a:gd name="connsiteX6" fmla="*/ 4693760 w 9727323"/>
                <a:gd name="connsiteY6" fmla="*/ 4399405 h 4598360"/>
                <a:gd name="connsiteX7" fmla="*/ 1190566 w 9727323"/>
                <a:gd name="connsiteY7" fmla="*/ 3892074 h 4598360"/>
                <a:gd name="connsiteX8" fmla="*/ 23502 w 9727323"/>
                <a:gd name="connsiteY8" fmla="*/ 2281847 h 4598360"/>
                <a:gd name="connsiteX0" fmla="*/ 23502 w 9727323"/>
                <a:gd name="connsiteY0" fmla="*/ 2179183 h 4495696"/>
                <a:gd name="connsiteX1" fmla="*/ 2032776 w 9727323"/>
                <a:gd name="connsiteY1" fmla="*/ 203999 h 4495696"/>
                <a:gd name="connsiteX2" fmla="*/ 6281928 w 9727323"/>
                <a:gd name="connsiteY2" fmla="*/ 85689 h 4495696"/>
                <a:gd name="connsiteX3" fmla="*/ 9700902 w 9727323"/>
                <a:gd name="connsiteY3" fmla="*/ 2179183 h 4495696"/>
                <a:gd name="connsiteX4" fmla="*/ 8024502 w 9727323"/>
                <a:gd name="connsiteY4" fmla="*/ 3933788 h 4495696"/>
                <a:gd name="connsiteX5" fmla="*/ 6628839 w 9727323"/>
                <a:gd name="connsiteY5" fmla="*/ 4463179 h 4495696"/>
                <a:gd name="connsiteX6" fmla="*/ 4693760 w 9727323"/>
                <a:gd name="connsiteY6" fmla="*/ 4296741 h 4495696"/>
                <a:gd name="connsiteX7" fmla="*/ 1190566 w 9727323"/>
                <a:gd name="connsiteY7" fmla="*/ 3789410 h 4495696"/>
                <a:gd name="connsiteX8" fmla="*/ 23502 w 9727323"/>
                <a:gd name="connsiteY8" fmla="*/ 2179183 h 4495696"/>
                <a:gd name="connsiteX0" fmla="*/ 23502 w 9727323"/>
                <a:gd name="connsiteY0" fmla="*/ 2905560 h 5222073"/>
                <a:gd name="connsiteX1" fmla="*/ 2032776 w 9727323"/>
                <a:gd name="connsiteY1" fmla="*/ 930376 h 5222073"/>
                <a:gd name="connsiteX2" fmla="*/ 6739128 w 9727323"/>
                <a:gd name="connsiteY2" fmla="*/ 6523 h 5222073"/>
                <a:gd name="connsiteX3" fmla="*/ 9700902 w 9727323"/>
                <a:gd name="connsiteY3" fmla="*/ 2905560 h 5222073"/>
                <a:gd name="connsiteX4" fmla="*/ 8024502 w 9727323"/>
                <a:gd name="connsiteY4" fmla="*/ 4660165 h 5222073"/>
                <a:gd name="connsiteX5" fmla="*/ 6628839 w 9727323"/>
                <a:gd name="connsiteY5" fmla="*/ 5189556 h 5222073"/>
                <a:gd name="connsiteX6" fmla="*/ 4693760 w 9727323"/>
                <a:gd name="connsiteY6" fmla="*/ 5023118 h 5222073"/>
                <a:gd name="connsiteX7" fmla="*/ 1190566 w 9727323"/>
                <a:gd name="connsiteY7" fmla="*/ 4515787 h 5222073"/>
                <a:gd name="connsiteX8" fmla="*/ 23502 w 9727323"/>
                <a:gd name="connsiteY8" fmla="*/ 2905560 h 5222073"/>
                <a:gd name="connsiteX0" fmla="*/ 23502 w 9727323"/>
                <a:gd name="connsiteY0" fmla="*/ 3125766 h 5442279"/>
                <a:gd name="connsiteX1" fmla="*/ 2032776 w 9727323"/>
                <a:gd name="connsiteY1" fmla="*/ 1150582 h 5442279"/>
                <a:gd name="connsiteX2" fmla="*/ 6739128 w 9727323"/>
                <a:gd name="connsiteY2" fmla="*/ 226729 h 5442279"/>
                <a:gd name="connsiteX3" fmla="*/ 9700902 w 9727323"/>
                <a:gd name="connsiteY3" fmla="*/ 3125766 h 5442279"/>
                <a:gd name="connsiteX4" fmla="*/ 8024502 w 9727323"/>
                <a:gd name="connsiteY4" fmla="*/ 4880371 h 5442279"/>
                <a:gd name="connsiteX5" fmla="*/ 6628839 w 9727323"/>
                <a:gd name="connsiteY5" fmla="*/ 5409762 h 5442279"/>
                <a:gd name="connsiteX6" fmla="*/ 4693760 w 9727323"/>
                <a:gd name="connsiteY6" fmla="*/ 5243324 h 5442279"/>
                <a:gd name="connsiteX7" fmla="*/ 1190566 w 9727323"/>
                <a:gd name="connsiteY7" fmla="*/ 4735993 h 5442279"/>
                <a:gd name="connsiteX8" fmla="*/ 23502 w 9727323"/>
                <a:gd name="connsiteY8" fmla="*/ 3125766 h 5442279"/>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52350"/>
                <a:gd name="connsiteY0" fmla="*/ 3125767 h 5498383"/>
                <a:gd name="connsiteX1" fmla="*/ 2032776 w 9752350"/>
                <a:gd name="connsiteY1" fmla="*/ 1150583 h 5498383"/>
                <a:gd name="connsiteX2" fmla="*/ 6739128 w 9752350"/>
                <a:gd name="connsiteY2" fmla="*/ 226730 h 5498383"/>
                <a:gd name="connsiteX3" fmla="*/ 9700902 w 9752350"/>
                <a:gd name="connsiteY3" fmla="*/ 3125767 h 5498383"/>
                <a:gd name="connsiteX4" fmla="*/ 8505765 w 9752350"/>
                <a:gd name="connsiteY4" fmla="*/ 5345108 h 5498383"/>
                <a:gd name="connsiteX5" fmla="*/ 4693760 w 9752350"/>
                <a:gd name="connsiteY5" fmla="*/ 5243325 h 5498383"/>
                <a:gd name="connsiteX6" fmla="*/ 1190566 w 9752350"/>
                <a:gd name="connsiteY6" fmla="*/ 4735994 h 5498383"/>
                <a:gd name="connsiteX7" fmla="*/ 23502 w 9752350"/>
                <a:gd name="connsiteY7" fmla="*/ 3125767 h 5498383"/>
                <a:gd name="connsiteX0" fmla="*/ 23502 w 9752350"/>
                <a:gd name="connsiteY0" fmla="*/ 3125767 h 5914103"/>
                <a:gd name="connsiteX1" fmla="*/ 2032776 w 9752350"/>
                <a:gd name="connsiteY1" fmla="*/ 1150583 h 5914103"/>
                <a:gd name="connsiteX2" fmla="*/ 6739128 w 9752350"/>
                <a:gd name="connsiteY2" fmla="*/ 226730 h 5914103"/>
                <a:gd name="connsiteX3" fmla="*/ 9700902 w 9752350"/>
                <a:gd name="connsiteY3" fmla="*/ 3125767 h 5914103"/>
                <a:gd name="connsiteX4" fmla="*/ 8505765 w 9752350"/>
                <a:gd name="connsiteY4" fmla="*/ 5345108 h 5914103"/>
                <a:gd name="connsiteX5" fmla="*/ 4717823 w 9752350"/>
                <a:gd name="connsiteY5" fmla="*/ 5893956 h 5914103"/>
                <a:gd name="connsiteX6" fmla="*/ 1190566 w 9752350"/>
                <a:gd name="connsiteY6" fmla="*/ 4735994 h 5914103"/>
                <a:gd name="connsiteX7" fmla="*/ 23502 w 9752350"/>
                <a:gd name="connsiteY7" fmla="*/ 3125767 h 5914103"/>
                <a:gd name="connsiteX0" fmla="*/ 15441 w 9744289"/>
                <a:gd name="connsiteY0" fmla="*/ 3111180 h 5899516"/>
                <a:gd name="connsiteX1" fmla="*/ 1832209 w 9744289"/>
                <a:gd name="connsiteY1" fmla="*/ 423400 h 5899516"/>
                <a:gd name="connsiteX2" fmla="*/ 6731067 w 9744289"/>
                <a:gd name="connsiteY2" fmla="*/ 212143 h 5899516"/>
                <a:gd name="connsiteX3" fmla="*/ 9692841 w 9744289"/>
                <a:gd name="connsiteY3" fmla="*/ 3111180 h 5899516"/>
                <a:gd name="connsiteX4" fmla="*/ 8497704 w 9744289"/>
                <a:gd name="connsiteY4" fmla="*/ 5330521 h 5899516"/>
                <a:gd name="connsiteX5" fmla="*/ 4709762 w 9744289"/>
                <a:gd name="connsiteY5" fmla="*/ 5879369 h 5899516"/>
                <a:gd name="connsiteX6" fmla="*/ 1182505 w 9744289"/>
                <a:gd name="connsiteY6" fmla="*/ 4721407 h 5899516"/>
                <a:gd name="connsiteX7" fmla="*/ 15441 w 9744289"/>
                <a:gd name="connsiteY7" fmla="*/ 3111180 h 5899516"/>
                <a:gd name="connsiteX0" fmla="*/ 22769 w 9751617"/>
                <a:gd name="connsiteY0" fmla="*/ 3111180 h 5881911"/>
                <a:gd name="connsiteX1" fmla="*/ 1839537 w 9751617"/>
                <a:gd name="connsiteY1" fmla="*/ 423400 h 5881911"/>
                <a:gd name="connsiteX2" fmla="*/ 6738395 w 9751617"/>
                <a:gd name="connsiteY2" fmla="*/ 212143 h 5881911"/>
                <a:gd name="connsiteX3" fmla="*/ 9700169 w 9751617"/>
                <a:gd name="connsiteY3" fmla="*/ 3111180 h 5881911"/>
                <a:gd name="connsiteX4" fmla="*/ 8505032 w 9751617"/>
                <a:gd name="connsiteY4" fmla="*/ 5330521 h 5881911"/>
                <a:gd name="connsiteX5" fmla="*/ 4717090 w 9751617"/>
                <a:gd name="connsiteY5" fmla="*/ 5879369 h 5881911"/>
                <a:gd name="connsiteX6" fmla="*/ 1093581 w 9751617"/>
                <a:gd name="connsiteY6" fmla="*/ 5155160 h 5881911"/>
                <a:gd name="connsiteX7" fmla="*/ 22769 w 9751617"/>
                <a:gd name="connsiteY7" fmla="*/ 3111180 h 5881911"/>
                <a:gd name="connsiteX0" fmla="*/ 204428 w 9933276"/>
                <a:gd name="connsiteY0" fmla="*/ 3147899 h 5918631"/>
                <a:gd name="connsiteX1" fmla="*/ 498960 w 9933276"/>
                <a:gd name="connsiteY1" fmla="*/ 361839 h 5918631"/>
                <a:gd name="connsiteX2" fmla="*/ 6920054 w 9933276"/>
                <a:gd name="connsiteY2" fmla="*/ 248862 h 5918631"/>
                <a:gd name="connsiteX3" fmla="*/ 9881828 w 9933276"/>
                <a:gd name="connsiteY3" fmla="*/ 3147899 h 5918631"/>
                <a:gd name="connsiteX4" fmla="*/ 8686691 w 9933276"/>
                <a:gd name="connsiteY4" fmla="*/ 5367240 h 5918631"/>
                <a:gd name="connsiteX5" fmla="*/ 4898749 w 9933276"/>
                <a:gd name="connsiteY5" fmla="*/ 5916088 h 5918631"/>
                <a:gd name="connsiteX6" fmla="*/ 1275240 w 9933276"/>
                <a:gd name="connsiteY6" fmla="*/ 5191879 h 5918631"/>
                <a:gd name="connsiteX7" fmla="*/ 204428 w 9933276"/>
                <a:gd name="connsiteY7" fmla="*/ 3147899 h 5918631"/>
                <a:gd name="connsiteX0" fmla="*/ 204428 w 9933276"/>
                <a:gd name="connsiteY0" fmla="*/ 3260792 h 6031524"/>
                <a:gd name="connsiteX1" fmla="*/ 498960 w 9933276"/>
                <a:gd name="connsiteY1" fmla="*/ 474732 h 6031524"/>
                <a:gd name="connsiteX2" fmla="*/ 8978289 w 9933276"/>
                <a:gd name="connsiteY2" fmla="*/ 204508 h 6031524"/>
                <a:gd name="connsiteX3" fmla="*/ 9881828 w 9933276"/>
                <a:gd name="connsiteY3" fmla="*/ 3260792 h 6031524"/>
                <a:gd name="connsiteX4" fmla="*/ 8686691 w 9933276"/>
                <a:gd name="connsiteY4" fmla="*/ 5480133 h 6031524"/>
                <a:gd name="connsiteX5" fmla="*/ 4898749 w 9933276"/>
                <a:gd name="connsiteY5" fmla="*/ 6028981 h 6031524"/>
                <a:gd name="connsiteX6" fmla="*/ 1275240 w 9933276"/>
                <a:gd name="connsiteY6" fmla="*/ 5304772 h 6031524"/>
                <a:gd name="connsiteX7" fmla="*/ 204428 w 9933276"/>
                <a:gd name="connsiteY7" fmla="*/ 3260792 h 6031524"/>
                <a:gd name="connsiteX0" fmla="*/ 244056 w 9972904"/>
                <a:gd name="connsiteY0" fmla="*/ 3260792 h 6048803"/>
                <a:gd name="connsiteX1" fmla="*/ 538588 w 9972904"/>
                <a:gd name="connsiteY1" fmla="*/ 474732 h 6048803"/>
                <a:gd name="connsiteX2" fmla="*/ 9017917 w 9972904"/>
                <a:gd name="connsiteY2" fmla="*/ 204508 h 6048803"/>
                <a:gd name="connsiteX3" fmla="*/ 9921456 w 9972904"/>
                <a:gd name="connsiteY3" fmla="*/ 3260792 h 6048803"/>
                <a:gd name="connsiteX4" fmla="*/ 8726319 w 9972904"/>
                <a:gd name="connsiteY4" fmla="*/ 5480133 h 6048803"/>
                <a:gd name="connsiteX5" fmla="*/ 4938377 w 9972904"/>
                <a:gd name="connsiteY5" fmla="*/ 6028981 h 6048803"/>
                <a:gd name="connsiteX6" fmla="*/ 414390 w 9972904"/>
                <a:gd name="connsiteY6" fmla="*/ 5756859 h 6048803"/>
                <a:gd name="connsiteX7" fmla="*/ 244056 w 9972904"/>
                <a:gd name="connsiteY7" fmla="*/ 3260792 h 6048803"/>
                <a:gd name="connsiteX0" fmla="*/ 244056 w 10083868"/>
                <a:gd name="connsiteY0" fmla="*/ 3260792 h 6031303"/>
                <a:gd name="connsiteX1" fmla="*/ 538588 w 10083868"/>
                <a:gd name="connsiteY1" fmla="*/ 474732 h 6031303"/>
                <a:gd name="connsiteX2" fmla="*/ 9017917 w 10083868"/>
                <a:gd name="connsiteY2" fmla="*/ 204508 h 6031303"/>
                <a:gd name="connsiteX3" fmla="*/ 9921456 w 10083868"/>
                <a:gd name="connsiteY3" fmla="*/ 3260792 h 6031303"/>
                <a:gd name="connsiteX4" fmla="*/ 9412397 w 10083868"/>
                <a:gd name="connsiteY4" fmla="*/ 5735661 h 6031303"/>
                <a:gd name="connsiteX5" fmla="*/ 4938377 w 10083868"/>
                <a:gd name="connsiteY5" fmla="*/ 6028981 h 6031303"/>
                <a:gd name="connsiteX6" fmla="*/ 414390 w 10083868"/>
                <a:gd name="connsiteY6" fmla="*/ 5756859 h 6031303"/>
                <a:gd name="connsiteX7" fmla="*/ 244056 w 10083868"/>
                <a:gd name="connsiteY7" fmla="*/ 3260792 h 603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3868" h="6031303">
                  <a:moveTo>
                    <a:pt x="244056" y="3260792"/>
                  </a:moveTo>
                  <a:cubicBezTo>
                    <a:pt x="264756" y="2380438"/>
                    <a:pt x="-267862" y="779532"/>
                    <a:pt x="538588" y="474732"/>
                  </a:cubicBezTo>
                  <a:cubicBezTo>
                    <a:pt x="1345038" y="169932"/>
                    <a:pt x="7454106" y="-259835"/>
                    <a:pt x="9017917" y="204508"/>
                  </a:cubicBezTo>
                  <a:cubicBezTo>
                    <a:pt x="10581728" y="668851"/>
                    <a:pt x="9687174" y="2659547"/>
                    <a:pt x="9921456" y="3260792"/>
                  </a:cubicBezTo>
                  <a:cubicBezTo>
                    <a:pt x="10155738" y="3862037"/>
                    <a:pt x="10246921" y="5382735"/>
                    <a:pt x="9412397" y="5735661"/>
                  </a:cubicBezTo>
                  <a:cubicBezTo>
                    <a:pt x="8577873" y="6088587"/>
                    <a:pt x="6438045" y="6025448"/>
                    <a:pt x="4938377" y="6028981"/>
                  </a:cubicBezTo>
                  <a:cubicBezTo>
                    <a:pt x="3438709" y="6032514"/>
                    <a:pt x="1220840" y="6061659"/>
                    <a:pt x="414390" y="5756859"/>
                  </a:cubicBezTo>
                  <a:cubicBezTo>
                    <a:pt x="-392060" y="5452059"/>
                    <a:pt x="223356" y="4141146"/>
                    <a:pt x="244056" y="3260792"/>
                  </a:cubicBezTo>
                  <a:close/>
                </a:path>
              </a:pathLst>
            </a:cu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endParaRPr>
            </a:p>
          </p:txBody>
        </p:sp>
        <p:sp>
          <p:nvSpPr>
            <p:cNvPr id="39" name="Rectangle 38"/>
            <p:cNvSpPr/>
            <p:nvPr/>
          </p:nvSpPr>
          <p:spPr>
            <a:xfrm>
              <a:off x="6747447" y="5849815"/>
              <a:ext cx="11180279" cy="1606378"/>
            </a:xfrm>
            <a:prstGeom prst="rect">
              <a:avLst/>
            </a:prstGeom>
          </p:spPr>
          <p:txBody>
            <a:bodyPr wrap="square">
              <a:spAutoFit/>
            </a:bodyPr>
            <a:lstStyle/>
            <a:p>
              <a:pPr indent="722313" algn="just">
                <a:lnSpc>
                  <a:spcPct val="114000"/>
                </a:lnSpc>
              </a:pPr>
              <a:r>
                <a:rPr lang="vi-VN" sz="4800" dirty="0">
                  <a:latin typeface="UTM Avo" panose="02040603050506020204" pitchFamily="18" charset="0"/>
                </a:rPr>
                <a:t>Ngay lập tức,</a:t>
              </a:r>
              <a:r>
                <a:rPr lang="en-GB" sz="4800" dirty="0">
                  <a:latin typeface="UTM Avo" panose="02040603050506020204" pitchFamily="18" charset="0"/>
                </a:rPr>
                <a:t>/</a:t>
              </a:r>
              <a:r>
                <a:rPr lang="vi-VN" sz="4800" dirty="0">
                  <a:latin typeface="UTM Avo" panose="02040603050506020204" pitchFamily="18" charset="0"/>
                </a:rPr>
                <a:t> nó bò đến,</a:t>
              </a:r>
              <a:r>
                <a:rPr lang="en-GB" sz="4800" dirty="0">
                  <a:latin typeface="UTM Avo" panose="02040603050506020204" pitchFamily="18" charset="0"/>
                </a:rPr>
                <a:t>/</a:t>
              </a:r>
              <a:r>
                <a:rPr lang="vi-VN" sz="4800" dirty="0">
                  <a:latin typeface="UTM Avo" panose="02040603050506020204" pitchFamily="18" charset="0"/>
                </a:rPr>
                <a:t> cắn vào chân anh ta.</a:t>
              </a:r>
              <a:r>
                <a:rPr lang="en-GB" sz="4800" dirty="0">
                  <a:latin typeface="UTM Avo" panose="02040603050506020204" pitchFamily="18" charset="0"/>
                </a:rPr>
                <a:t>//</a:t>
              </a:r>
              <a:endParaRPr lang="en-GB" sz="4800" dirty="0">
                <a:solidFill>
                  <a:srgbClr val="FF0000"/>
                </a:solidFill>
                <a:latin typeface="UTM Avo" panose="02040603050506020204" pitchFamily="18" charset="0"/>
              </a:endParaRPr>
            </a:p>
          </p:txBody>
        </p:sp>
      </p:grpSp>
      <p:grpSp>
        <p:nvGrpSpPr>
          <p:cNvPr id="14" name="Group 13"/>
          <p:cNvGrpSpPr/>
          <p:nvPr/>
        </p:nvGrpSpPr>
        <p:grpSpPr>
          <a:xfrm>
            <a:off x="4783947" y="3142314"/>
            <a:ext cx="12823930" cy="2943081"/>
            <a:chOff x="5934537" y="5082280"/>
            <a:chExt cx="12823930" cy="2943081"/>
          </a:xfrm>
        </p:grpSpPr>
        <p:sp>
          <p:nvSpPr>
            <p:cNvPr id="7" name="Oval 6"/>
            <p:cNvSpPr/>
            <p:nvPr/>
          </p:nvSpPr>
          <p:spPr>
            <a:xfrm>
              <a:off x="5934537" y="5082280"/>
              <a:ext cx="12823930" cy="2943081"/>
            </a:xfrm>
            <a:custGeom>
              <a:avLst/>
              <a:gdLst>
                <a:gd name="connsiteX0" fmla="*/ 0 w 9677400"/>
                <a:gd name="connsiteY0" fmla="*/ 1828800 h 3657600"/>
                <a:gd name="connsiteX1" fmla="*/ 4838700 w 9677400"/>
                <a:gd name="connsiteY1" fmla="*/ 0 h 3657600"/>
                <a:gd name="connsiteX2" fmla="*/ 9677400 w 9677400"/>
                <a:gd name="connsiteY2" fmla="*/ 1828800 h 3657600"/>
                <a:gd name="connsiteX3" fmla="*/ 4838700 w 9677400"/>
                <a:gd name="connsiteY3" fmla="*/ 3657600 h 3657600"/>
                <a:gd name="connsiteX4" fmla="*/ 0 w 9677400"/>
                <a:gd name="connsiteY4" fmla="*/ 1828800 h 3657600"/>
                <a:gd name="connsiteX0" fmla="*/ 82267 w 9759667"/>
                <a:gd name="connsiteY0" fmla="*/ 2150144 h 3978944"/>
                <a:gd name="connsiteX1" fmla="*/ 2091541 w 9759667"/>
                <a:gd name="connsiteY1" fmla="*/ 174960 h 3978944"/>
                <a:gd name="connsiteX2" fmla="*/ 4920967 w 9759667"/>
                <a:gd name="connsiteY2" fmla="*/ 321344 h 3978944"/>
                <a:gd name="connsiteX3" fmla="*/ 9759667 w 9759667"/>
                <a:gd name="connsiteY3" fmla="*/ 2150144 h 3978944"/>
                <a:gd name="connsiteX4" fmla="*/ 4920967 w 9759667"/>
                <a:gd name="connsiteY4" fmla="*/ 3978944 h 3978944"/>
                <a:gd name="connsiteX5" fmla="*/ 82267 w 9759667"/>
                <a:gd name="connsiteY5" fmla="*/ 2150144 h 3978944"/>
                <a:gd name="connsiteX0" fmla="*/ 82267 w 9759667"/>
                <a:gd name="connsiteY0" fmla="*/ 2281847 h 4110647"/>
                <a:gd name="connsiteX1" fmla="*/ 2091541 w 9759667"/>
                <a:gd name="connsiteY1" fmla="*/ 306663 h 4110647"/>
                <a:gd name="connsiteX2" fmla="*/ 6340693 w 9759667"/>
                <a:gd name="connsiteY2" fmla="*/ 188353 h 4110647"/>
                <a:gd name="connsiteX3" fmla="*/ 9759667 w 9759667"/>
                <a:gd name="connsiteY3" fmla="*/ 2281847 h 4110647"/>
                <a:gd name="connsiteX4" fmla="*/ 4920967 w 9759667"/>
                <a:gd name="connsiteY4" fmla="*/ 4110647 h 4110647"/>
                <a:gd name="connsiteX5" fmla="*/ 82267 w 9759667"/>
                <a:gd name="connsiteY5" fmla="*/ 2281847 h 4110647"/>
                <a:gd name="connsiteX0" fmla="*/ 23502 w 9700902"/>
                <a:gd name="connsiteY0" fmla="*/ 2281847 h 4241033"/>
                <a:gd name="connsiteX1" fmla="*/ 2032776 w 9700902"/>
                <a:gd name="connsiteY1" fmla="*/ 306663 h 4241033"/>
                <a:gd name="connsiteX2" fmla="*/ 6281928 w 9700902"/>
                <a:gd name="connsiteY2" fmla="*/ 188353 h 4241033"/>
                <a:gd name="connsiteX3" fmla="*/ 9700902 w 9700902"/>
                <a:gd name="connsiteY3" fmla="*/ 2281847 h 4241033"/>
                <a:gd name="connsiteX4" fmla="*/ 4862202 w 9700902"/>
                <a:gd name="connsiteY4" fmla="*/ 4110647 h 4241033"/>
                <a:gd name="connsiteX5" fmla="*/ 1190566 w 9700902"/>
                <a:gd name="connsiteY5" fmla="*/ 3892074 h 4241033"/>
                <a:gd name="connsiteX6" fmla="*/ 23502 w 9700902"/>
                <a:gd name="connsiteY6" fmla="*/ 2281847 h 4241033"/>
                <a:gd name="connsiteX0" fmla="*/ 23502 w 9700973"/>
                <a:gd name="connsiteY0" fmla="*/ 2281847 h 4348622"/>
                <a:gd name="connsiteX1" fmla="*/ 2032776 w 9700973"/>
                <a:gd name="connsiteY1" fmla="*/ 306663 h 4348622"/>
                <a:gd name="connsiteX2" fmla="*/ 6281928 w 9700973"/>
                <a:gd name="connsiteY2" fmla="*/ 188353 h 4348622"/>
                <a:gd name="connsiteX3" fmla="*/ 9700902 w 9700973"/>
                <a:gd name="connsiteY3" fmla="*/ 2281847 h 4348622"/>
                <a:gd name="connsiteX4" fmla="*/ 6556649 w 9700973"/>
                <a:gd name="connsiteY4" fmla="*/ 4228959 h 4348622"/>
                <a:gd name="connsiteX5" fmla="*/ 4862202 w 9700973"/>
                <a:gd name="connsiteY5" fmla="*/ 4110647 h 4348622"/>
                <a:gd name="connsiteX6" fmla="*/ 1190566 w 9700973"/>
                <a:gd name="connsiteY6" fmla="*/ 3892074 h 4348622"/>
                <a:gd name="connsiteX7" fmla="*/ 23502 w 9700973"/>
                <a:gd name="connsiteY7" fmla="*/ 2281847 h 4348622"/>
                <a:gd name="connsiteX0" fmla="*/ 23502 w 9700973"/>
                <a:gd name="connsiteY0" fmla="*/ 2281847 h 4451865"/>
                <a:gd name="connsiteX1" fmla="*/ 2032776 w 9700973"/>
                <a:gd name="connsiteY1" fmla="*/ 306663 h 4451865"/>
                <a:gd name="connsiteX2" fmla="*/ 6281928 w 9700973"/>
                <a:gd name="connsiteY2" fmla="*/ 188353 h 4451865"/>
                <a:gd name="connsiteX3" fmla="*/ 9700902 w 9700973"/>
                <a:gd name="connsiteY3" fmla="*/ 2281847 h 4451865"/>
                <a:gd name="connsiteX4" fmla="*/ 6556649 w 9700973"/>
                <a:gd name="connsiteY4" fmla="*/ 4228959 h 4451865"/>
                <a:gd name="connsiteX5" fmla="*/ 4693760 w 9700973"/>
                <a:gd name="connsiteY5" fmla="*/ 4399405 h 4451865"/>
                <a:gd name="connsiteX6" fmla="*/ 1190566 w 9700973"/>
                <a:gd name="connsiteY6" fmla="*/ 3892074 h 4451865"/>
                <a:gd name="connsiteX7" fmla="*/ 23502 w 9700973"/>
                <a:gd name="connsiteY7" fmla="*/ 2281847 h 4451865"/>
                <a:gd name="connsiteX0" fmla="*/ 23502 w 9727323"/>
                <a:gd name="connsiteY0" fmla="*/ 2281847 h 4413268"/>
                <a:gd name="connsiteX1" fmla="*/ 2032776 w 9727323"/>
                <a:gd name="connsiteY1" fmla="*/ 306663 h 4413268"/>
                <a:gd name="connsiteX2" fmla="*/ 6281928 w 9727323"/>
                <a:gd name="connsiteY2" fmla="*/ 188353 h 4413268"/>
                <a:gd name="connsiteX3" fmla="*/ 9700902 w 9727323"/>
                <a:gd name="connsiteY3" fmla="*/ 2281847 h 4413268"/>
                <a:gd name="connsiteX4" fmla="*/ 8024502 w 9727323"/>
                <a:gd name="connsiteY4" fmla="*/ 4036452 h 4413268"/>
                <a:gd name="connsiteX5" fmla="*/ 6556649 w 9727323"/>
                <a:gd name="connsiteY5" fmla="*/ 4228959 h 4413268"/>
                <a:gd name="connsiteX6" fmla="*/ 4693760 w 9727323"/>
                <a:gd name="connsiteY6" fmla="*/ 4399405 h 4413268"/>
                <a:gd name="connsiteX7" fmla="*/ 1190566 w 9727323"/>
                <a:gd name="connsiteY7" fmla="*/ 3892074 h 4413268"/>
                <a:gd name="connsiteX8" fmla="*/ 23502 w 9727323"/>
                <a:gd name="connsiteY8" fmla="*/ 2281847 h 4413268"/>
                <a:gd name="connsiteX0" fmla="*/ 23502 w 9727323"/>
                <a:gd name="connsiteY0" fmla="*/ 2281847 h 4598360"/>
                <a:gd name="connsiteX1" fmla="*/ 2032776 w 9727323"/>
                <a:gd name="connsiteY1" fmla="*/ 306663 h 4598360"/>
                <a:gd name="connsiteX2" fmla="*/ 6281928 w 9727323"/>
                <a:gd name="connsiteY2" fmla="*/ 188353 h 4598360"/>
                <a:gd name="connsiteX3" fmla="*/ 9700902 w 9727323"/>
                <a:gd name="connsiteY3" fmla="*/ 2281847 h 4598360"/>
                <a:gd name="connsiteX4" fmla="*/ 8024502 w 9727323"/>
                <a:gd name="connsiteY4" fmla="*/ 4036452 h 4598360"/>
                <a:gd name="connsiteX5" fmla="*/ 6628839 w 9727323"/>
                <a:gd name="connsiteY5" fmla="*/ 4565843 h 4598360"/>
                <a:gd name="connsiteX6" fmla="*/ 4693760 w 9727323"/>
                <a:gd name="connsiteY6" fmla="*/ 4399405 h 4598360"/>
                <a:gd name="connsiteX7" fmla="*/ 1190566 w 9727323"/>
                <a:gd name="connsiteY7" fmla="*/ 3892074 h 4598360"/>
                <a:gd name="connsiteX8" fmla="*/ 23502 w 9727323"/>
                <a:gd name="connsiteY8" fmla="*/ 2281847 h 4598360"/>
                <a:gd name="connsiteX0" fmla="*/ 23502 w 9727323"/>
                <a:gd name="connsiteY0" fmla="*/ 2179183 h 4495696"/>
                <a:gd name="connsiteX1" fmla="*/ 2032776 w 9727323"/>
                <a:gd name="connsiteY1" fmla="*/ 203999 h 4495696"/>
                <a:gd name="connsiteX2" fmla="*/ 6281928 w 9727323"/>
                <a:gd name="connsiteY2" fmla="*/ 85689 h 4495696"/>
                <a:gd name="connsiteX3" fmla="*/ 9700902 w 9727323"/>
                <a:gd name="connsiteY3" fmla="*/ 2179183 h 4495696"/>
                <a:gd name="connsiteX4" fmla="*/ 8024502 w 9727323"/>
                <a:gd name="connsiteY4" fmla="*/ 3933788 h 4495696"/>
                <a:gd name="connsiteX5" fmla="*/ 6628839 w 9727323"/>
                <a:gd name="connsiteY5" fmla="*/ 4463179 h 4495696"/>
                <a:gd name="connsiteX6" fmla="*/ 4693760 w 9727323"/>
                <a:gd name="connsiteY6" fmla="*/ 4296741 h 4495696"/>
                <a:gd name="connsiteX7" fmla="*/ 1190566 w 9727323"/>
                <a:gd name="connsiteY7" fmla="*/ 3789410 h 4495696"/>
                <a:gd name="connsiteX8" fmla="*/ 23502 w 9727323"/>
                <a:gd name="connsiteY8" fmla="*/ 2179183 h 4495696"/>
                <a:gd name="connsiteX0" fmla="*/ 23502 w 9727323"/>
                <a:gd name="connsiteY0" fmla="*/ 2905560 h 5222073"/>
                <a:gd name="connsiteX1" fmla="*/ 2032776 w 9727323"/>
                <a:gd name="connsiteY1" fmla="*/ 930376 h 5222073"/>
                <a:gd name="connsiteX2" fmla="*/ 6739128 w 9727323"/>
                <a:gd name="connsiteY2" fmla="*/ 6523 h 5222073"/>
                <a:gd name="connsiteX3" fmla="*/ 9700902 w 9727323"/>
                <a:gd name="connsiteY3" fmla="*/ 2905560 h 5222073"/>
                <a:gd name="connsiteX4" fmla="*/ 8024502 w 9727323"/>
                <a:gd name="connsiteY4" fmla="*/ 4660165 h 5222073"/>
                <a:gd name="connsiteX5" fmla="*/ 6628839 w 9727323"/>
                <a:gd name="connsiteY5" fmla="*/ 5189556 h 5222073"/>
                <a:gd name="connsiteX6" fmla="*/ 4693760 w 9727323"/>
                <a:gd name="connsiteY6" fmla="*/ 5023118 h 5222073"/>
                <a:gd name="connsiteX7" fmla="*/ 1190566 w 9727323"/>
                <a:gd name="connsiteY7" fmla="*/ 4515787 h 5222073"/>
                <a:gd name="connsiteX8" fmla="*/ 23502 w 9727323"/>
                <a:gd name="connsiteY8" fmla="*/ 2905560 h 5222073"/>
                <a:gd name="connsiteX0" fmla="*/ 23502 w 9727323"/>
                <a:gd name="connsiteY0" fmla="*/ 3125766 h 5442279"/>
                <a:gd name="connsiteX1" fmla="*/ 2032776 w 9727323"/>
                <a:gd name="connsiteY1" fmla="*/ 1150582 h 5442279"/>
                <a:gd name="connsiteX2" fmla="*/ 6739128 w 9727323"/>
                <a:gd name="connsiteY2" fmla="*/ 226729 h 5442279"/>
                <a:gd name="connsiteX3" fmla="*/ 9700902 w 9727323"/>
                <a:gd name="connsiteY3" fmla="*/ 3125766 h 5442279"/>
                <a:gd name="connsiteX4" fmla="*/ 8024502 w 9727323"/>
                <a:gd name="connsiteY4" fmla="*/ 4880371 h 5442279"/>
                <a:gd name="connsiteX5" fmla="*/ 6628839 w 9727323"/>
                <a:gd name="connsiteY5" fmla="*/ 5409762 h 5442279"/>
                <a:gd name="connsiteX6" fmla="*/ 4693760 w 9727323"/>
                <a:gd name="connsiteY6" fmla="*/ 5243324 h 5442279"/>
                <a:gd name="connsiteX7" fmla="*/ 1190566 w 9727323"/>
                <a:gd name="connsiteY7" fmla="*/ 4735993 h 5442279"/>
                <a:gd name="connsiteX8" fmla="*/ 23502 w 9727323"/>
                <a:gd name="connsiteY8" fmla="*/ 3125766 h 5442279"/>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52350"/>
                <a:gd name="connsiteY0" fmla="*/ 3125767 h 5498383"/>
                <a:gd name="connsiteX1" fmla="*/ 2032776 w 9752350"/>
                <a:gd name="connsiteY1" fmla="*/ 1150583 h 5498383"/>
                <a:gd name="connsiteX2" fmla="*/ 6739128 w 9752350"/>
                <a:gd name="connsiteY2" fmla="*/ 226730 h 5498383"/>
                <a:gd name="connsiteX3" fmla="*/ 9700902 w 9752350"/>
                <a:gd name="connsiteY3" fmla="*/ 3125767 h 5498383"/>
                <a:gd name="connsiteX4" fmla="*/ 8505765 w 9752350"/>
                <a:gd name="connsiteY4" fmla="*/ 5345108 h 5498383"/>
                <a:gd name="connsiteX5" fmla="*/ 4693760 w 9752350"/>
                <a:gd name="connsiteY5" fmla="*/ 5243325 h 5498383"/>
                <a:gd name="connsiteX6" fmla="*/ 1190566 w 9752350"/>
                <a:gd name="connsiteY6" fmla="*/ 4735994 h 5498383"/>
                <a:gd name="connsiteX7" fmla="*/ 23502 w 9752350"/>
                <a:gd name="connsiteY7" fmla="*/ 3125767 h 5498383"/>
                <a:gd name="connsiteX0" fmla="*/ 23502 w 9752350"/>
                <a:gd name="connsiteY0" fmla="*/ 3125767 h 5914103"/>
                <a:gd name="connsiteX1" fmla="*/ 2032776 w 9752350"/>
                <a:gd name="connsiteY1" fmla="*/ 1150583 h 5914103"/>
                <a:gd name="connsiteX2" fmla="*/ 6739128 w 9752350"/>
                <a:gd name="connsiteY2" fmla="*/ 226730 h 5914103"/>
                <a:gd name="connsiteX3" fmla="*/ 9700902 w 9752350"/>
                <a:gd name="connsiteY3" fmla="*/ 3125767 h 5914103"/>
                <a:gd name="connsiteX4" fmla="*/ 8505765 w 9752350"/>
                <a:gd name="connsiteY4" fmla="*/ 5345108 h 5914103"/>
                <a:gd name="connsiteX5" fmla="*/ 4717823 w 9752350"/>
                <a:gd name="connsiteY5" fmla="*/ 5893956 h 5914103"/>
                <a:gd name="connsiteX6" fmla="*/ 1190566 w 9752350"/>
                <a:gd name="connsiteY6" fmla="*/ 4735994 h 5914103"/>
                <a:gd name="connsiteX7" fmla="*/ 23502 w 9752350"/>
                <a:gd name="connsiteY7" fmla="*/ 3125767 h 5914103"/>
                <a:gd name="connsiteX0" fmla="*/ 15441 w 9744289"/>
                <a:gd name="connsiteY0" fmla="*/ 3111180 h 5899516"/>
                <a:gd name="connsiteX1" fmla="*/ 1832209 w 9744289"/>
                <a:gd name="connsiteY1" fmla="*/ 423400 h 5899516"/>
                <a:gd name="connsiteX2" fmla="*/ 6731067 w 9744289"/>
                <a:gd name="connsiteY2" fmla="*/ 212143 h 5899516"/>
                <a:gd name="connsiteX3" fmla="*/ 9692841 w 9744289"/>
                <a:gd name="connsiteY3" fmla="*/ 3111180 h 5899516"/>
                <a:gd name="connsiteX4" fmla="*/ 8497704 w 9744289"/>
                <a:gd name="connsiteY4" fmla="*/ 5330521 h 5899516"/>
                <a:gd name="connsiteX5" fmla="*/ 4709762 w 9744289"/>
                <a:gd name="connsiteY5" fmla="*/ 5879369 h 5899516"/>
                <a:gd name="connsiteX6" fmla="*/ 1182505 w 9744289"/>
                <a:gd name="connsiteY6" fmla="*/ 4721407 h 5899516"/>
                <a:gd name="connsiteX7" fmla="*/ 15441 w 9744289"/>
                <a:gd name="connsiteY7" fmla="*/ 3111180 h 5899516"/>
                <a:gd name="connsiteX0" fmla="*/ 22769 w 9751617"/>
                <a:gd name="connsiteY0" fmla="*/ 3111180 h 5881911"/>
                <a:gd name="connsiteX1" fmla="*/ 1839537 w 9751617"/>
                <a:gd name="connsiteY1" fmla="*/ 423400 h 5881911"/>
                <a:gd name="connsiteX2" fmla="*/ 6738395 w 9751617"/>
                <a:gd name="connsiteY2" fmla="*/ 212143 h 5881911"/>
                <a:gd name="connsiteX3" fmla="*/ 9700169 w 9751617"/>
                <a:gd name="connsiteY3" fmla="*/ 3111180 h 5881911"/>
                <a:gd name="connsiteX4" fmla="*/ 8505032 w 9751617"/>
                <a:gd name="connsiteY4" fmla="*/ 5330521 h 5881911"/>
                <a:gd name="connsiteX5" fmla="*/ 4717090 w 9751617"/>
                <a:gd name="connsiteY5" fmla="*/ 5879369 h 5881911"/>
                <a:gd name="connsiteX6" fmla="*/ 1093581 w 9751617"/>
                <a:gd name="connsiteY6" fmla="*/ 5155160 h 5881911"/>
                <a:gd name="connsiteX7" fmla="*/ 22769 w 9751617"/>
                <a:gd name="connsiteY7" fmla="*/ 3111180 h 5881911"/>
                <a:gd name="connsiteX0" fmla="*/ 204428 w 9933276"/>
                <a:gd name="connsiteY0" fmla="*/ 3147899 h 5918631"/>
                <a:gd name="connsiteX1" fmla="*/ 498960 w 9933276"/>
                <a:gd name="connsiteY1" fmla="*/ 361839 h 5918631"/>
                <a:gd name="connsiteX2" fmla="*/ 6920054 w 9933276"/>
                <a:gd name="connsiteY2" fmla="*/ 248862 h 5918631"/>
                <a:gd name="connsiteX3" fmla="*/ 9881828 w 9933276"/>
                <a:gd name="connsiteY3" fmla="*/ 3147899 h 5918631"/>
                <a:gd name="connsiteX4" fmla="*/ 8686691 w 9933276"/>
                <a:gd name="connsiteY4" fmla="*/ 5367240 h 5918631"/>
                <a:gd name="connsiteX5" fmla="*/ 4898749 w 9933276"/>
                <a:gd name="connsiteY5" fmla="*/ 5916088 h 5918631"/>
                <a:gd name="connsiteX6" fmla="*/ 1275240 w 9933276"/>
                <a:gd name="connsiteY6" fmla="*/ 5191879 h 5918631"/>
                <a:gd name="connsiteX7" fmla="*/ 204428 w 9933276"/>
                <a:gd name="connsiteY7" fmla="*/ 3147899 h 5918631"/>
                <a:gd name="connsiteX0" fmla="*/ 204428 w 9933276"/>
                <a:gd name="connsiteY0" fmla="*/ 3260792 h 6031524"/>
                <a:gd name="connsiteX1" fmla="*/ 498960 w 9933276"/>
                <a:gd name="connsiteY1" fmla="*/ 474732 h 6031524"/>
                <a:gd name="connsiteX2" fmla="*/ 8978289 w 9933276"/>
                <a:gd name="connsiteY2" fmla="*/ 204508 h 6031524"/>
                <a:gd name="connsiteX3" fmla="*/ 9881828 w 9933276"/>
                <a:gd name="connsiteY3" fmla="*/ 3260792 h 6031524"/>
                <a:gd name="connsiteX4" fmla="*/ 8686691 w 9933276"/>
                <a:gd name="connsiteY4" fmla="*/ 5480133 h 6031524"/>
                <a:gd name="connsiteX5" fmla="*/ 4898749 w 9933276"/>
                <a:gd name="connsiteY5" fmla="*/ 6028981 h 6031524"/>
                <a:gd name="connsiteX6" fmla="*/ 1275240 w 9933276"/>
                <a:gd name="connsiteY6" fmla="*/ 5304772 h 6031524"/>
                <a:gd name="connsiteX7" fmla="*/ 204428 w 9933276"/>
                <a:gd name="connsiteY7" fmla="*/ 3260792 h 6031524"/>
                <a:gd name="connsiteX0" fmla="*/ 244056 w 9972904"/>
                <a:gd name="connsiteY0" fmla="*/ 3260792 h 6048803"/>
                <a:gd name="connsiteX1" fmla="*/ 538588 w 9972904"/>
                <a:gd name="connsiteY1" fmla="*/ 474732 h 6048803"/>
                <a:gd name="connsiteX2" fmla="*/ 9017917 w 9972904"/>
                <a:gd name="connsiteY2" fmla="*/ 204508 h 6048803"/>
                <a:gd name="connsiteX3" fmla="*/ 9921456 w 9972904"/>
                <a:gd name="connsiteY3" fmla="*/ 3260792 h 6048803"/>
                <a:gd name="connsiteX4" fmla="*/ 8726319 w 9972904"/>
                <a:gd name="connsiteY4" fmla="*/ 5480133 h 6048803"/>
                <a:gd name="connsiteX5" fmla="*/ 4938377 w 9972904"/>
                <a:gd name="connsiteY5" fmla="*/ 6028981 h 6048803"/>
                <a:gd name="connsiteX6" fmla="*/ 414390 w 9972904"/>
                <a:gd name="connsiteY6" fmla="*/ 5756859 h 6048803"/>
                <a:gd name="connsiteX7" fmla="*/ 244056 w 9972904"/>
                <a:gd name="connsiteY7" fmla="*/ 3260792 h 6048803"/>
                <a:gd name="connsiteX0" fmla="*/ 244056 w 10083868"/>
                <a:gd name="connsiteY0" fmla="*/ 3260792 h 6031303"/>
                <a:gd name="connsiteX1" fmla="*/ 538588 w 10083868"/>
                <a:gd name="connsiteY1" fmla="*/ 474732 h 6031303"/>
                <a:gd name="connsiteX2" fmla="*/ 9017917 w 10083868"/>
                <a:gd name="connsiteY2" fmla="*/ 204508 h 6031303"/>
                <a:gd name="connsiteX3" fmla="*/ 9921456 w 10083868"/>
                <a:gd name="connsiteY3" fmla="*/ 3260792 h 6031303"/>
                <a:gd name="connsiteX4" fmla="*/ 9412397 w 10083868"/>
                <a:gd name="connsiteY4" fmla="*/ 5735661 h 6031303"/>
                <a:gd name="connsiteX5" fmla="*/ 4938377 w 10083868"/>
                <a:gd name="connsiteY5" fmla="*/ 6028981 h 6031303"/>
                <a:gd name="connsiteX6" fmla="*/ 414390 w 10083868"/>
                <a:gd name="connsiteY6" fmla="*/ 5756859 h 6031303"/>
                <a:gd name="connsiteX7" fmla="*/ 244056 w 10083868"/>
                <a:gd name="connsiteY7" fmla="*/ 3260792 h 6031303"/>
                <a:gd name="connsiteX0" fmla="*/ 244056 w 10164895"/>
                <a:gd name="connsiteY0" fmla="*/ 3217841 h 5988352"/>
                <a:gd name="connsiteX1" fmla="*/ 538588 w 10164895"/>
                <a:gd name="connsiteY1" fmla="*/ 431781 h 5988352"/>
                <a:gd name="connsiteX2" fmla="*/ 9017917 w 10164895"/>
                <a:gd name="connsiteY2" fmla="*/ 161557 h 5988352"/>
                <a:gd name="connsiteX3" fmla="*/ 10037343 w 10164895"/>
                <a:gd name="connsiteY3" fmla="*/ 2636681 h 5988352"/>
                <a:gd name="connsiteX4" fmla="*/ 9412397 w 10164895"/>
                <a:gd name="connsiteY4" fmla="*/ 5692710 h 5988352"/>
                <a:gd name="connsiteX5" fmla="*/ 4938377 w 10164895"/>
                <a:gd name="connsiteY5" fmla="*/ 5986030 h 5988352"/>
                <a:gd name="connsiteX6" fmla="*/ 414390 w 10164895"/>
                <a:gd name="connsiteY6" fmla="*/ 5713908 h 5988352"/>
                <a:gd name="connsiteX7" fmla="*/ 244056 w 1016489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5125" h="5988352">
                  <a:moveTo>
                    <a:pt x="244056" y="3217841"/>
                  </a:moveTo>
                  <a:cubicBezTo>
                    <a:pt x="264756" y="2337487"/>
                    <a:pt x="-267862" y="736581"/>
                    <a:pt x="538588" y="431781"/>
                  </a:cubicBezTo>
                  <a:cubicBezTo>
                    <a:pt x="1345038" y="126981"/>
                    <a:pt x="7434791" y="-205926"/>
                    <a:pt x="9017917" y="161557"/>
                  </a:cubicBezTo>
                  <a:cubicBezTo>
                    <a:pt x="10601043" y="529040"/>
                    <a:pt x="10131406" y="1809429"/>
                    <a:pt x="10037343" y="2636681"/>
                  </a:cubicBezTo>
                  <a:cubicBezTo>
                    <a:pt x="10271625" y="3980520"/>
                    <a:pt x="10246921" y="5339784"/>
                    <a:pt x="9412397" y="5692710"/>
                  </a:cubicBezTo>
                  <a:cubicBezTo>
                    <a:pt x="8577873" y="6045636"/>
                    <a:pt x="6438045" y="5982497"/>
                    <a:pt x="4938377" y="5986030"/>
                  </a:cubicBezTo>
                  <a:cubicBezTo>
                    <a:pt x="3438709" y="5989563"/>
                    <a:pt x="1220840" y="6018708"/>
                    <a:pt x="414390" y="5713908"/>
                  </a:cubicBezTo>
                  <a:cubicBezTo>
                    <a:pt x="-392060" y="5409108"/>
                    <a:pt x="223356" y="4098195"/>
                    <a:pt x="244056" y="3217841"/>
                  </a:cubicBezTo>
                  <a:close/>
                </a:path>
              </a:pathLst>
            </a:cu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Rectangle 45"/>
            <p:cNvSpPr/>
            <p:nvPr/>
          </p:nvSpPr>
          <p:spPr>
            <a:xfrm>
              <a:off x="6824206" y="5355762"/>
              <a:ext cx="11265582" cy="2618602"/>
            </a:xfrm>
            <a:prstGeom prst="rect">
              <a:avLst/>
            </a:prstGeom>
          </p:spPr>
          <p:txBody>
            <a:bodyPr wrap="square">
              <a:spAutoFit/>
            </a:bodyPr>
            <a:lstStyle/>
            <a:p>
              <a:pPr indent="722313" algn="just">
                <a:lnSpc>
                  <a:spcPct val="114000"/>
                </a:lnSpc>
              </a:pPr>
              <a:r>
                <a:rPr lang="vi-VN" sz="4800" dirty="0">
                  <a:latin typeface="UTM Avo" panose="02040603050506020204" pitchFamily="18" charset="0"/>
                </a:rPr>
                <a:t>Nghe tiếng kêu cứu của kiến,</a:t>
              </a:r>
              <a:r>
                <a:rPr lang="en-GB" sz="4800" dirty="0">
                  <a:latin typeface="UTM Avo" panose="02040603050506020204" pitchFamily="18" charset="0"/>
                </a:rPr>
                <a:t>/</a:t>
              </a:r>
              <a:r>
                <a:rPr lang="vi-VN" sz="4800" dirty="0">
                  <a:latin typeface="UTM Avo" panose="02040603050506020204" pitchFamily="18" charset="0"/>
                </a:rPr>
                <a:t> bồ câu nhanh trí</a:t>
              </a:r>
              <a:r>
                <a:rPr lang="en-GB" sz="4800" dirty="0">
                  <a:latin typeface="UTM Avo" panose="02040603050506020204" pitchFamily="18" charset="0"/>
                </a:rPr>
                <a:t>/</a:t>
              </a:r>
              <a:r>
                <a:rPr lang="vi-VN" sz="4800" dirty="0">
                  <a:latin typeface="UTM Avo" panose="02040603050506020204" pitchFamily="18" charset="0"/>
                </a:rPr>
                <a:t> nhặt một chiếc lá</a:t>
              </a:r>
              <a:r>
                <a:rPr lang="en-GB" sz="4800" dirty="0">
                  <a:latin typeface="UTM Avo" panose="02040603050506020204" pitchFamily="18" charset="0"/>
                </a:rPr>
                <a:t>/</a:t>
              </a:r>
              <a:r>
                <a:rPr lang="vi-VN" sz="4800" dirty="0">
                  <a:latin typeface="UTM Avo" panose="02040603050506020204" pitchFamily="18" charset="0"/>
                </a:rPr>
                <a:t> thả xuống nước.</a:t>
              </a:r>
              <a:r>
                <a:rPr lang="en-GB" sz="4800" dirty="0">
                  <a:latin typeface="UTM Avo" panose="02040603050506020204" pitchFamily="18" charset="0"/>
                </a:rPr>
                <a:t>//</a:t>
              </a:r>
              <a:r>
                <a:rPr lang="vi-VN" sz="4800" dirty="0">
                  <a:latin typeface="UTM Avo" panose="02040603050506020204" pitchFamily="18" charset="0"/>
                </a:rPr>
                <a:t> </a:t>
              </a:r>
              <a:endParaRPr lang="en-GB" sz="4800" dirty="0">
                <a:solidFill>
                  <a:srgbClr val="FF0000"/>
                </a:solidFill>
                <a:latin typeface="UTM Avo" panose="02040603050506020204" pitchFamily="18" charset="0"/>
              </a:endParaRPr>
            </a:p>
          </p:txBody>
        </p:sp>
      </p:grpSp>
      <p:pic>
        <p:nvPicPr>
          <p:cNvPr id="3" name="Picture 2"/>
          <p:cNvPicPr>
            <a:picLocks noChangeAspect="1"/>
          </p:cNvPicPr>
          <p:nvPr/>
        </p:nvPicPr>
        <p:blipFill>
          <a:blip r:embed="rId3"/>
          <a:stretch>
            <a:fillRect/>
          </a:stretch>
        </p:blipFill>
        <p:spPr>
          <a:xfrm>
            <a:off x="-16042" y="496421"/>
            <a:ext cx="18240813" cy="264589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2552700"/>
            <a:ext cx="13336813" cy="8891208"/>
          </a:xfrm>
          <a:prstGeom prst="rect">
            <a:avLst/>
          </a:prstGeom>
        </p:spPr>
      </p:pic>
    </p:spTree>
    <p:extLst>
      <p:ext uri="{BB962C8B-B14F-4D97-AF65-F5344CB8AC3E}">
        <p14:creationId xmlns:p14="http://schemas.microsoft.com/office/powerpoint/2010/main" val="2926088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453190" y="1558529"/>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solidFill>
                    <a:srgbClr val="7030A0"/>
                  </a:solidFill>
                  <a:latin typeface="UTM Avo" panose="02040603050506020204" pitchFamily="18" charset="0"/>
                </a:rPr>
                <a:t>Một</a:t>
              </a:r>
              <a:r>
                <a:rPr lang="en-GB" sz="3600" dirty="0">
                  <a:solidFill>
                    <a:srgbClr val="7030A0"/>
                  </a:solidFill>
                  <a:latin typeface="UTM Avo" panose="02040603050506020204" pitchFamily="18" charset="0"/>
                </a:rPr>
                <a:t> </a:t>
              </a:r>
              <a:r>
                <a:rPr lang="vi-VN" sz="3600" dirty="0">
                  <a:solidFill>
                    <a:srgbClr val="7030A0"/>
                  </a:solidFill>
                  <a:latin typeface="UTM Avo" panose="02040603050506020204" pitchFamily="18" charset="0"/>
                </a:rPr>
                <a:t>con kiến không may bị rơi xuống nước. Nó vùng vẫy và la lên: </a:t>
              </a:r>
              <a:endParaRPr lang="en-GB" sz="3600" dirty="0">
                <a:solidFill>
                  <a:srgbClr val="7030A0"/>
                </a:solidFill>
                <a:latin typeface="UTM Avo" panose="02040603050506020204" pitchFamily="18" charset="0"/>
              </a:endParaRPr>
            </a:p>
            <a:p>
              <a:pPr indent="722313" algn="just">
                <a:lnSpc>
                  <a:spcPct val="114000"/>
                </a:lnSpc>
              </a:pPr>
              <a:r>
                <a:rPr lang="en-GB" sz="3600" dirty="0">
                  <a:solidFill>
                    <a:srgbClr val="7030A0"/>
                  </a:solidFill>
                  <a:latin typeface="UTM Avo" panose="02040603050506020204" pitchFamily="18" charset="0"/>
                </a:rPr>
                <a:t>- </a:t>
              </a:r>
              <a:r>
                <a:rPr lang="vi-VN" sz="3600" dirty="0">
                  <a:solidFill>
                    <a:srgbClr val="7030A0"/>
                  </a:solidFill>
                  <a:latin typeface="UTM Avo" panose="02040603050506020204" pitchFamily="18" charset="0"/>
                </a:rPr>
                <a:t>Cứu tôi với, cứu tôi với!</a:t>
              </a:r>
              <a:endParaRPr lang="en-GB" sz="3600" dirty="0">
                <a:solidFill>
                  <a:srgbClr val="7030A0"/>
                </a:solidFill>
                <a:latin typeface="UTM Avo" panose="02040603050506020204" pitchFamily="18" charset="0"/>
              </a:endParaRPr>
            </a:p>
            <a:p>
              <a:pPr indent="722313" algn="just">
                <a:lnSpc>
                  <a:spcPct val="114000"/>
                </a:lnSpc>
              </a:pPr>
              <a:r>
                <a:rPr lang="vi-VN" sz="3600" dirty="0">
                  <a:solidFill>
                    <a:srgbClr val="7030A0"/>
                  </a:solidFill>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solidFill>
                  <a:srgbClr val="7030A0"/>
                </a:solidFill>
                <a:latin typeface="UTM Avo" panose="02040603050506020204" pitchFamily="18" charset="0"/>
              </a:endParaRPr>
            </a:p>
            <a:p>
              <a:pPr indent="722313" algn="just">
                <a:lnSpc>
                  <a:spcPct val="114000"/>
                </a:lnSpc>
              </a:pPr>
              <a:r>
                <a:rPr lang="vi-VN" sz="3600" dirty="0">
                  <a:solidFill>
                    <a:srgbClr val="C00000"/>
                  </a:solidFill>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solidFill>
                  <a:srgbClr val="C00000"/>
                </a:solidFill>
                <a:latin typeface="UTM Avo" panose="02040603050506020204" pitchFamily="18" charset="0"/>
              </a:endParaRPr>
            </a:p>
            <a:p>
              <a:pPr indent="722313" algn="just">
                <a:lnSpc>
                  <a:spcPct val="114000"/>
                </a:lnSpc>
              </a:pPr>
              <a:r>
                <a:rPr lang="vi-VN" sz="3600" dirty="0">
                  <a:solidFill>
                    <a:srgbClr val="0070C0"/>
                  </a:solidFill>
                  <a:latin typeface="UTM Avo" panose="02040603050506020204" pitchFamily="18" charset="0"/>
                </a:rPr>
                <a:t>Bồ câu tìm đến chỗ kiến, cảm động nói: </a:t>
              </a:r>
              <a:endParaRPr lang="en-GB" sz="3600" dirty="0">
                <a:solidFill>
                  <a:srgbClr val="0070C0"/>
                </a:solidFill>
                <a:latin typeface="UTM Avo" panose="02040603050506020204" pitchFamily="18" charset="0"/>
              </a:endParaRPr>
            </a:p>
            <a:p>
              <a:pPr indent="722313" algn="just">
                <a:lnSpc>
                  <a:spcPct val="114000"/>
                </a:lnSpc>
              </a:pPr>
              <a:r>
                <a:rPr lang="en-GB" sz="3600" dirty="0">
                  <a:solidFill>
                    <a:srgbClr val="0070C0"/>
                  </a:solidFill>
                  <a:latin typeface="UTM Avo" panose="02040603050506020204" pitchFamily="18" charset="0"/>
                </a:rPr>
                <a:t>- </a:t>
              </a:r>
              <a:r>
                <a:rPr lang="vi-VN" sz="3600" dirty="0">
                  <a:solidFill>
                    <a:srgbClr val="0070C0"/>
                  </a:solidFill>
                  <a:latin typeface="UTM Avo" panose="02040603050506020204" pitchFamily="18" charset="0"/>
                </a:rPr>
                <a:t>Cảm ơn cậu đã cứu tớ.</a:t>
              </a:r>
              <a:r>
                <a:rPr lang="en-GB" sz="3600" dirty="0">
                  <a:solidFill>
                    <a:srgbClr val="0070C0"/>
                  </a:solidFill>
                  <a:latin typeface="UTM Avo" panose="02040603050506020204" pitchFamily="18" charset="0"/>
                </a:rPr>
                <a:t> </a:t>
              </a:r>
            </a:p>
            <a:p>
              <a:pPr indent="722313" algn="just">
                <a:lnSpc>
                  <a:spcPct val="114000"/>
                </a:lnSpc>
              </a:pPr>
              <a:r>
                <a:rPr lang="vi-VN" sz="3600" dirty="0">
                  <a:solidFill>
                    <a:srgbClr val="0070C0"/>
                  </a:solidFill>
                  <a:latin typeface="UTM Avo" panose="02040603050506020204" pitchFamily="18" charset="0"/>
                </a:rPr>
                <a:t>Kiến đáp: </a:t>
              </a:r>
              <a:endParaRPr lang="en-GB" sz="3600" dirty="0">
                <a:solidFill>
                  <a:srgbClr val="0070C0"/>
                </a:solidFill>
                <a:latin typeface="UTM Avo" panose="02040603050506020204" pitchFamily="18" charset="0"/>
              </a:endParaRPr>
            </a:p>
            <a:p>
              <a:pPr indent="722313" algn="just">
                <a:lnSpc>
                  <a:spcPct val="114000"/>
                </a:lnSpc>
              </a:pPr>
              <a:r>
                <a:rPr lang="en-GB" sz="3600" dirty="0">
                  <a:solidFill>
                    <a:srgbClr val="0070C0"/>
                  </a:solidFill>
                  <a:latin typeface="UTM Avo" panose="02040603050506020204" pitchFamily="18" charset="0"/>
                </a:rPr>
                <a:t>- </a:t>
              </a:r>
              <a:r>
                <a:rPr lang="vi-VN" sz="3600" dirty="0">
                  <a:solidFill>
                    <a:srgbClr val="0070C0"/>
                  </a:solidFill>
                  <a:latin typeface="UTM Avo" panose="02040603050506020204" pitchFamily="18" charset="0"/>
                </a:rPr>
                <a:t>Cậu cũng giúp tớ thoát chết mà.</a:t>
              </a:r>
              <a:r>
                <a:rPr lang="en-GB" sz="3600" dirty="0">
                  <a:solidFill>
                    <a:srgbClr val="0070C0"/>
                  </a:solidFill>
                  <a:latin typeface="UTM Avo" panose="02040603050506020204" pitchFamily="18" charset="0"/>
                </a:rPr>
                <a:t> </a:t>
              </a:r>
            </a:p>
            <a:p>
              <a:pPr indent="722313" algn="just">
                <a:lnSpc>
                  <a:spcPct val="114000"/>
                </a:lnSpc>
              </a:pPr>
              <a:r>
                <a:rPr lang="vi-VN" sz="3600" dirty="0">
                  <a:solidFill>
                    <a:srgbClr val="0070C0"/>
                  </a:solidFill>
                  <a:latin typeface="UTM Avo" panose="02040603050506020204" pitchFamily="18" charset="0"/>
                </a:rPr>
                <a:t>Cả hai đều rất vui vì đã giúp nhau.</a:t>
              </a:r>
              <a:r>
                <a:rPr lang="en-GB" sz="3600" dirty="0">
                  <a:solidFill>
                    <a:srgbClr val="0070C0"/>
                  </a:solidFill>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sp>
        <p:nvSpPr>
          <p:cNvPr id="25" name="Oval 24"/>
          <p:cNvSpPr/>
          <p:nvPr/>
        </p:nvSpPr>
        <p:spPr>
          <a:xfrm>
            <a:off x="352926" y="1409700"/>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1</a:t>
            </a:r>
          </a:p>
        </p:txBody>
      </p:sp>
      <p:sp>
        <p:nvSpPr>
          <p:cNvPr id="26" name="Oval 25"/>
          <p:cNvSpPr/>
          <p:nvPr/>
        </p:nvSpPr>
        <p:spPr>
          <a:xfrm>
            <a:off x="381001" y="3972576"/>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2</a:t>
            </a:r>
          </a:p>
        </p:txBody>
      </p:sp>
      <p:sp>
        <p:nvSpPr>
          <p:cNvPr id="27" name="Oval 26"/>
          <p:cNvSpPr/>
          <p:nvPr/>
        </p:nvSpPr>
        <p:spPr>
          <a:xfrm>
            <a:off x="372980" y="5840900"/>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3</a:t>
            </a:r>
          </a:p>
        </p:txBody>
      </p:sp>
      <p:pic>
        <p:nvPicPr>
          <p:cNvPr id="3" name="Picture 2"/>
          <p:cNvPicPr>
            <a:picLocks noChangeAspect="1"/>
          </p:cNvPicPr>
          <p:nvPr/>
        </p:nvPicPr>
        <p:blipFill>
          <a:blip r:embed="rId2"/>
          <a:stretch>
            <a:fillRect/>
          </a:stretch>
        </p:blipFill>
        <p:spPr>
          <a:xfrm>
            <a:off x="10972800" y="5548820"/>
            <a:ext cx="5468514" cy="4266089"/>
          </a:xfrm>
          <a:prstGeom prst="rect">
            <a:avLst/>
          </a:prstGeom>
        </p:spPr>
      </p:pic>
    </p:spTree>
    <p:extLst>
      <p:ext uri="{BB962C8B-B14F-4D97-AF65-F5344CB8AC3E}">
        <p14:creationId xmlns:p14="http://schemas.microsoft.com/office/powerpoint/2010/main" val="4135221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453190" y="1558529"/>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solidFill>
                    <a:srgbClr val="7030A0"/>
                  </a:solidFill>
                  <a:latin typeface="UTM Avo" panose="02040603050506020204" pitchFamily="18" charset="0"/>
                </a:rPr>
                <a:t>Một</a:t>
              </a:r>
              <a:r>
                <a:rPr lang="en-GB" sz="3600" dirty="0">
                  <a:solidFill>
                    <a:srgbClr val="7030A0"/>
                  </a:solidFill>
                  <a:latin typeface="UTM Avo" panose="02040603050506020204" pitchFamily="18" charset="0"/>
                </a:rPr>
                <a:t> </a:t>
              </a:r>
              <a:r>
                <a:rPr lang="vi-VN" sz="3600" dirty="0">
                  <a:solidFill>
                    <a:srgbClr val="7030A0"/>
                  </a:solidFill>
                  <a:latin typeface="UTM Avo" panose="02040603050506020204" pitchFamily="18" charset="0"/>
                </a:rPr>
                <a:t>con kiến không may bị rơi xuống nước. Nó vùng vẫy và la lên: </a:t>
              </a:r>
              <a:endParaRPr lang="en-GB" sz="3600" dirty="0">
                <a:solidFill>
                  <a:srgbClr val="7030A0"/>
                </a:solidFill>
                <a:latin typeface="UTM Avo" panose="02040603050506020204" pitchFamily="18" charset="0"/>
              </a:endParaRPr>
            </a:p>
            <a:p>
              <a:pPr indent="722313" algn="just">
                <a:lnSpc>
                  <a:spcPct val="114000"/>
                </a:lnSpc>
              </a:pPr>
              <a:r>
                <a:rPr lang="en-GB" sz="3600" dirty="0">
                  <a:solidFill>
                    <a:srgbClr val="7030A0"/>
                  </a:solidFill>
                  <a:latin typeface="UTM Avo" panose="02040603050506020204" pitchFamily="18" charset="0"/>
                </a:rPr>
                <a:t>- </a:t>
              </a:r>
              <a:r>
                <a:rPr lang="vi-VN" sz="3600" dirty="0">
                  <a:solidFill>
                    <a:srgbClr val="7030A0"/>
                  </a:solidFill>
                  <a:latin typeface="UTM Avo" panose="02040603050506020204" pitchFamily="18" charset="0"/>
                </a:rPr>
                <a:t>Cứu tôi với, cứu tôi với!</a:t>
              </a:r>
              <a:endParaRPr lang="en-GB" sz="3600" dirty="0">
                <a:solidFill>
                  <a:srgbClr val="7030A0"/>
                </a:solidFill>
                <a:latin typeface="UTM Avo" panose="02040603050506020204" pitchFamily="18" charset="0"/>
              </a:endParaRPr>
            </a:p>
            <a:p>
              <a:pPr indent="722313" algn="just">
                <a:lnSpc>
                  <a:spcPct val="114000"/>
                </a:lnSpc>
              </a:pPr>
              <a:r>
                <a:rPr lang="vi-VN" sz="3600" dirty="0">
                  <a:solidFill>
                    <a:srgbClr val="7030A0"/>
                  </a:solidFill>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solidFill>
                  <a:srgbClr val="7030A0"/>
                </a:solidFill>
                <a:latin typeface="UTM Avo" panose="02040603050506020204" pitchFamily="18" charset="0"/>
              </a:endParaRPr>
            </a:p>
            <a:p>
              <a:pPr indent="722313" algn="just">
                <a:lnSpc>
                  <a:spcPct val="114000"/>
                </a:lnSpc>
              </a:pPr>
              <a:r>
                <a:rPr lang="vi-VN" sz="3600" dirty="0">
                  <a:solidFill>
                    <a:srgbClr val="C00000"/>
                  </a:solidFill>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solidFill>
                  <a:srgbClr val="C00000"/>
                </a:solidFill>
                <a:latin typeface="UTM Avo" panose="02040603050506020204" pitchFamily="18" charset="0"/>
              </a:endParaRPr>
            </a:p>
            <a:p>
              <a:pPr indent="722313" algn="just">
                <a:lnSpc>
                  <a:spcPct val="114000"/>
                </a:lnSpc>
              </a:pPr>
              <a:r>
                <a:rPr lang="vi-VN" sz="3600" dirty="0">
                  <a:solidFill>
                    <a:srgbClr val="0070C0"/>
                  </a:solidFill>
                  <a:latin typeface="UTM Avo" panose="02040603050506020204" pitchFamily="18" charset="0"/>
                </a:rPr>
                <a:t>Bồ câu tìm đến chỗ kiến, cảm động nói: </a:t>
              </a:r>
              <a:endParaRPr lang="en-GB" sz="3600" dirty="0">
                <a:solidFill>
                  <a:srgbClr val="0070C0"/>
                </a:solidFill>
                <a:latin typeface="UTM Avo" panose="02040603050506020204" pitchFamily="18" charset="0"/>
              </a:endParaRPr>
            </a:p>
            <a:p>
              <a:pPr indent="722313" algn="just">
                <a:lnSpc>
                  <a:spcPct val="114000"/>
                </a:lnSpc>
              </a:pPr>
              <a:r>
                <a:rPr lang="en-GB" sz="3600" dirty="0">
                  <a:solidFill>
                    <a:srgbClr val="0070C0"/>
                  </a:solidFill>
                  <a:latin typeface="UTM Avo" panose="02040603050506020204" pitchFamily="18" charset="0"/>
                </a:rPr>
                <a:t>- </a:t>
              </a:r>
              <a:r>
                <a:rPr lang="vi-VN" sz="3600" dirty="0">
                  <a:solidFill>
                    <a:srgbClr val="0070C0"/>
                  </a:solidFill>
                  <a:latin typeface="UTM Avo" panose="02040603050506020204" pitchFamily="18" charset="0"/>
                </a:rPr>
                <a:t>Cảm ơn cậu đã cứu tớ.</a:t>
              </a:r>
              <a:r>
                <a:rPr lang="en-GB" sz="3600" dirty="0">
                  <a:solidFill>
                    <a:srgbClr val="0070C0"/>
                  </a:solidFill>
                  <a:latin typeface="UTM Avo" panose="02040603050506020204" pitchFamily="18" charset="0"/>
                </a:rPr>
                <a:t> </a:t>
              </a:r>
            </a:p>
            <a:p>
              <a:pPr indent="722313" algn="just">
                <a:lnSpc>
                  <a:spcPct val="114000"/>
                </a:lnSpc>
              </a:pPr>
              <a:r>
                <a:rPr lang="vi-VN" sz="3600" dirty="0">
                  <a:solidFill>
                    <a:srgbClr val="0070C0"/>
                  </a:solidFill>
                  <a:latin typeface="UTM Avo" panose="02040603050506020204" pitchFamily="18" charset="0"/>
                </a:rPr>
                <a:t>Kiến đáp: </a:t>
              </a:r>
              <a:endParaRPr lang="en-GB" sz="3600" dirty="0">
                <a:solidFill>
                  <a:srgbClr val="0070C0"/>
                </a:solidFill>
                <a:latin typeface="UTM Avo" panose="02040603050506020204" pitchFamily="18" charset="0"/>
              </a:endParaRPr>
            </a:p>
            <a:p>
              <a:pPr indent="722313" algn="just">
                <a:lnSpc>
                  <a:spcPct val="114000"/>
                </a:lnSpc>
              </a:pPr>
              <a:r>
                <a:rPr lang="en-GB" sz="3600" dirty="0">
                  <a:solidFill>
                    <a:srgbClr val="0070C0"/>
                  </a:solidFill>
                  <a:latin typeface="UTM Avo" panose="02040603050506020204" pitchFamily="18" charset="0"/>
                </a:rPr>
                <a:t>- </a:t>
              </a:r>
              <a:r>
                <a:rPr lang="vi-VN" sz="3600" dirty="0">
                  <a:solidFill>
                    <a:srgbClr val="0070C0"/>
                  </a:solidFill>
                  <a:latin typeface="UTM Avo" panose="02040603050506020204" pitchFamily="18" charset="0"/>
                </a:rPr>
                <a:t>Cậu cũng giúp tớ thoát chết mà.</a:t>
              </a:r>
              <a:r>
                <a:rPr lang="en-GB" sz="3600" dirty="0">
                  <a:solidFill>
                    <a:srgbClr val="0070C0"/>
                  </a:solidFill>
                  <a:latin typeface="UTM Avo" panose="02040603050506020204" pitchFamily="18" charset="0"/>
                </a:rPr>
                <a:t> </a:t>
              </a:r>
            </a:p>
            <a:p>
              <a:pPr indent="722313" algn="just">
                <a:lnSpc>
                  <a:spcPct val="114000"/>
                </a:lnSpc>
              </a:pPr>
              <a:r>
                <a:rPr lang="vi-VN" sz="3600" dirty="0">
                  <a:solidFill>
                    <a:srgbClr val="0070C0"/>
                  </a:solidFill>
                  <a:latin typeface="UTM Avo" panose="02040603050506020204" pitchFamily="18" charset="0"/>
                </a:rPr>
                <a:t>Cả hai đều rất vui vì đã giúp nhau.</a:t>
              </a:r>
              <a:r>
                <a:rPr lang="en-GB" sz="3600" dirty="0">
                  <a:solidFill>
                    <a:srgbClr val="0070C0"/>
                  </a:solidFill>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sp>
        <p:nvSpPr>
          <p:cNvPr id="25" name="Oval 24"/>
          <p:cNvSpPr/>
          <p:nvPr/>
        </p:nvSpPr>
        <p:spPr>
          <a:xfrm>
            <a:off x="352926" y="1409700"/>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1</a:t>
            </a:r>
          </a:p>
        </p:txBody>
      </p:sp>
      <p:sp>
        <p:nvSpPr>
          <p:cNvPr id="26" name="Oval 25"/>
          <p:cNvSpPr/>
          <p:nvPr/>
        </p:nvSpPr>
        <p:spPr>
          <a:xfrm>
            <a:off x="381001" y="3972576"/>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2</a:t>
            </a:r>
          </a:p>
        </p:txBody>
      </p:sp>
      <p:sp>
        <p:nvSpPr>
          <p:cNvPr id="27" name="Oval 26"/>
          <p:cNvSpPr/>
          <p:nvPr/>
        </p:nvSpPr>
        <p:spPr>
          <a:xfrm>
            <a:off x="372980" y="5840900"/>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3</a:t>
            </a:r>
          </a:p>
        </p:txBody>
      </p:sp>
      <p:pic>
        <p:nvPicPr>
          <p:cNvPr id="2" name="Picture 1"/>
          <p:cNvPicPr>
            <a:picLocks noChangeAspect="1"/>
          </p:cNvPicPr>
          <p:nvPr/>
        </p:nvPicPr>
        <p:blipFill>
          <a:blip r:embed="rId2"/>
          <a:stretch>
            <a:fillRect/>
          </a:stretch>
        </p:blipFill>
        <p:spPr>
          <a:xfrm>
            <a:off x="10706599" y="5360307"/>
            <a:ext cx="6920676" cy="3742086"/>
          </a:xfrm>
          <a:prstGeom prst="rect">
            <a:avLst/>
          </a:prstGeom>
        </p:spPr>
      </p:pic>
    </p:spTree>
    <p:extLst>
      <p:ext uri="{BB962C8B-B14F-4D97-AF65-F5344CB8AC3E}">
        <p14:creationId xmlns:p14="http://schemas.microsoft.com/office/powerpoint/2010/main" val="41086739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42900"/>
            <a:ext cx="17754600" cy="96012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grpSp>
        <p:nvGrpSpPr>
          <p:cNvPr id="47" name="Group 46"/>
          <p:cNvGrpSpPr/>
          <p:nvPr/>
        </p:nvGrpSpPr>
        <p:grpSpPr>
          <a:xfrm>
            <a:off x="2971800" y="3675470"/>
            <a:ext cx="4699073" cy="1711434"/>
            <a:chOff x="6273727" y="3085464"/>
            <a:chExt cx="4699073" cy="1711434"/>
          </a:xfrm>
        </p:grpSpPr>
        <p:grpSp>
          <p:nvGrpSpPr>
            <p:cNvPr id="48" name="Group 13"/>
            <p:cNvGrpSpPr/>
            <p:nvPr/>
          </p:nvGrpSpPr>
          <p:grpSpPr>
            <a:xfrm>
              <a:off x="6273727" y="3085464"/>
              <a:ext cx="4699073" cy="1711434"/>
              <a:chOff x="0" y="-38100"/>
              <a:chExt cx="1566955" cy="645585"/>
            </a:xfrm>
          </p:grpSpPr>
          <p:sp>
            <p:nvSpPr>
              <p:cNvPr id="50" name="Freeform 14"/>
              <p:cNvSpPr/>
              <p:nvPr/>
            </p:nvSpPr>
            <p:spPr>
              <a:xfrm>
                <a:off x="0" y="0"/>
                <a:ext cx="1397181" cy="508477"/>
              </a:xfrm>
              <a:custGeom>
                <a:avLst/>
                <a:gdLst/>
                <a:ahLst/>
                <a:cxnLst/>
                <a:rect l="l" t="t" r="r" b="b"/>
                <a:pathLst>
                  <a:path w="1566955" h="607485">
                    <a:moveTo>
                      <a:pt x="0" y="0"/>
                    </a:moveTo>
                    <a:lnTo>
                      <a:pt x="1566955" y="0"/>
                    </a:lnTo>
                    <a:lnTo>
                      <a:pt x="1566955" y="607485"/>
                    </a:lnTo>
                    <a:lnTo>
                      <a:pt x="0" y="607485"/>
                    </a:lnTo>
                    <a:close/>
                  </a:path>
                </a:pathLst>
              </a:custGeom>
              <a:solidFill>
                <a:srgbClr val="FC8F3B">
                  <a:alpha val="84000"/>
                </a:srgbClr>
              </a:solidFill>
              <a:ln w="50800" cap="sq">
                <a:solidFill>
                  <a:srgbClr val="A8421B"/>
                </a:solidFill>
                <a:prstDash val="solid"/>
                <a:miter/>
              </a:ln>
            </p:spPr>
          </p:sp>
          <p:sp>
            <p:nvSpPr>
              <p:cNvPr id="51" name="TextBox 15"/>
              <p:cNvSpPr txBox="1"/>
              <p:nvPr/>
            </p:nvSpPr>
            <p:spPr>
              <a:xfrm>
                <a:off x="0" y="-38100"/>
                <a:ext cx="1566955" cy="645585"/>
              </a:xfrm>
              <a:prstGeom prst="rect">
                <a:avLst/>
              </a:prstGeom>
            </p:spPr>
            <p:txBody>
              <a:bodyPr lIns="57548" tIns="57548" rIns="57548" bIns="57548" rtlCol="0" anchor="ctr"/>
              <a:lstStyle/>
              <a:p>
                <a:pPr algn="ctr">
                  <a:lnSpc>
                    <a:spcPts val="2660"/>
                  </a:lnSpc>
                </a:pPr>
                <a:endParaRPr/>
              </a:p>
            </p:txBody>
          </p:sp>
        </p:grpSp>
        <p:sp>
          <p:nvSpPr>
            <p:cNvPr id="49" name="Rectangle 48"/>
            <p:cNvSpPr/>
            <p:nvPr/>
          </p:nvSpPr>
          <p:spPr>
            <a:xfrm>
              <a:off x="6451810" y="3334294"/>
              <a:ext cx="3821880" cy="1015663"/>
            </a:xfrm>
            <a:prstGeom prst="rect">
              <a:avLst/>
            </a:prstGeom>
          </p:spPr>
          <p:txBody>
            <a:bodyPr wrap="none">
              <a:spAutoFit/>
            </a:bodyPr>
            <a:lstStyle/>
            <a:p>
              <a:pPr algn="ctr"/>
              <a:r>
                <a:rPr lang="en-GB" sz="6000" b="1" dirty="0" err="1">
                  <a:solidFill>
                    <a:prstClr val="black"/>
                  </a:solidFill>
                  <a:latin typeface="UTM Avo" panose="02040603050506020204" pitchFamily="18" charset="0"/>
                </a:rPr>
                <a:t>vùng</a:t>
              </a:r>
              <a:r>
                <a:rPr lang="en-GB" sz="6000" b="1" dirty="0">
                  <a:solidFill>
                    <a:prstClr val="black"/>
                  </a:solidFill>
                  <a:latin typeface="UTM Avo" panose="02040603050506020204" pitchFamily="18" charset="0"/>
                </a:rPr>
                <a:t> </a:t>
              </a:r>
              <a:r>
                <a:rPr lang="en-GB" sz="6000" b="1" dirty="0" err="1">
                  <a:solidFill>
                    <a:prstClr val="black"/>
                  </a:solidFill>
                  <a:latin typeface="UTM Avo" panose="02040603050506020204" pitchFamily="18" charset="0"/>
                </a:rPr>
                <a:t>vẫy</a:t>
              </a:r>
              <a:endParaRPr lang="en-GB" sz="2800" b="1" dirty="0"/>
            </a:p>
          </p:txBody>
        </p:sp>
      </p:grpSp>
      <p:grpSp>
        <p:nvGrpSpPr>
          <p:cNvPr id="10" name="Group 9"/>
          <p:cNvGrpSpPr/>
          <p:nvPr/>
        </p:nvGrpSpPr>
        <p:grpSpPr>
          <a:xfrm>
            <a:off x="1081107" y="5649894"/>
            <a:ext cx="8019259" cy="3233162"/>
            <a:chOff x="5029202" y="4917716"/>
            <a:chExt cx="6308943" cy="3035557"/>
          </a:xfrm>
        </p:grpSpPr>
        <p:sp>
          <p:nvSpPr>
            <p:cNvPr id="32" name="Oval 6"/>
            <p:cNvSpPr/>
            <p:nvPr/>
          </p:nvSpPr>
          <p:spPr>
            <a:xfrm>
              <a:off x="5029202" y="4917716"/>
              <a:ext cx="6308943" cy="3035557"/>
            </a:xfrm>
            <a:custGeom>
              <a:avLst/>
              <a:gdLst>
                <a:gd name="connsiteX0" fmla="*/ 0 w 9677400"/>
                <a:gd name="connsiteY0" fmla="*/ 1828800 h 3657600"/>
                <a:gd name="connsiteX1" fmla="*/ 4838700 w 9677400"/>
                <a:gd name="connsiteY1" fmla="*/ 0 h 3657600"/>
                <a:gd name="connsiteX2" fmla="*/ 9677400 w 9677400"/>
                <a:gd name="connsiteY2" fmla="*/ 1828800 h 3657600"/>
                <a:gd name="connsiteX3" fmla="*/ 4838700 w 9677400"/>
                <a:gd name="connsiteY3" fmla="*/ 3657600 h 3657600"/>
                <a:gd name="connsiteX4" fmla="*/ 0 w 9677400"/>
                <a:gd name="connsiteY4" fmla="*/ 1828800 h 3657600"/>
                <a:gd name="connsiteX0" fmla="*/ 82267 w 9759667"/>
                <a:gd name="connsiteY0" fmla="*/ 2150144 h 3978944"/>
                <a:gd name="connsiteX1" fmla="*/ 2091541 w 9759667"/>
                <a:gd name="connsiteY1" fmla="*/ 174960 h 3978944"/>
                <a:gd name="connsiteX2" fmla="*/ 4920967 w 9759667"/>
                <a:gd name="connsiteY2" fmla="*/ 321344 h 3978944"/>
                <a:gd name="connsiteX3" fmla="*/ 9759667 w 9759667"/>
                <a:gd name="connsiteY3" fmla="*/ 2150144 h 3978944"/>
                <a:gd name="connsiteX4" fmla="*/ 4920967 w 9759667"/>
                <a:gd name="connsiteY4" fmla="*/ 3978944 h 3978944"/>
                <a:gd name="connsiteX5" fmla="*/ 82267 w 9759667"/>
                <a:gd name="connsiteY5" fmla="*/ 2150144 h 3978944"/>
                <a:gd name="connsiteX0" fmla="*/ 82267 w 9759667"/>
                <a:gd name="connsiteY0" fmla="*/ 2281847 h 4110647"/>
                <a:gd name="connsiteX1" fmla="*/ 2091541 w 9759667"/>
                <a:gd name="connsiteY1" fmla="*/ 306663 h 4110647"/>
                <a:gd name="connsiteX2" fmla="*/ 6340693 w 9759667"/>
                <a:gd name="connsiteY2" fmla="*/ 188353 h 4110647"/>
                <a:gd name="connsiteX3" fmla="*/ 9759667 w 9759667"/>
                <a:gd name="connsiteY3" fmla="*/ 2281847 h 4110647"/>
                <a:gd name="connsiteX4" fmla="*/ 4920967 w 9759667"/>
                <a:gd name="connsiteY4" fmla="*/ 4110647 h 4110647"/>
                <a:gd name="connsiteX5" fmla="*/ 82267 w 9759667"/>
                <a:gd name="connsiteY5" fmla="*/ 2281847 h 4110647"/>
                <a:gd name="connsiteX0" fmla="*/ 23502 w 9700902"/>
                <a:gd name="connsiteY0" fmla="*/ 2281847 h 4241033"/>
                <a:gd name="connsiteX1" fmla="*/ 2032776 w 9700902"/>
                <a:gd name="connsiteY1" fmla="*/ 306663 h 4241033"/>
                <a:gd name="connsiteX2" fmla="*/ 6281928 w 9700902"/>
                <a:gd name="connsiteY2" fmla="*/ 188353 h 4241033"/>
                <a:gd name="connsiteX3" fmla="*/ 9700902 w 9700902"/>
                <a:gd name="connsiteY3" fmla="*/ 2281847 h 4241033"/>
                <a:gd name="connsiteX4" fmla="*/ 4862202 w 9700902"/>
                <a:gd name="connsiteY4" fmla="*/ 4110647 h 4241033"/>
                <a:gd name="connsiteX5" fmla="*/ 1190566 w 9700902"/>
                <a:gd name="connsiteY5" fmla="*/ 3892074 h 4241033"/>
                <a:gd name="connsiteX6" fmla="*/ 23502 w 9700902"/>
                <a:gd name="connsiteY6" fmla="*/ 2281847 h 4241033"/>
                <a:gd name="connsiteX0" fmla="*/ 23502 w 9700973"/>
                <a:gd name="connsiteY0" fmla="*/ 2281847 h 4348622"/>
                <a:gd name="connsiteX1" fmla="*/ 2032776 w 9700973"/>
                <a:gd name="connsiteY1" fmla="*/ 306663 h 4348622"/>
                <a:gd name="connsiteX2" fmla="*/ 6281928 w 9700973"/>
                <a:gd name="connsiteY2" fmla="*/ 188353 h 4348622"/>
                <a:gd name="connsiteX3" fmla="*/ 9700902 w 9700973"/>
                <a:gd name="connsiteY3" fmla="*/ 2281847 h 4348622"/>
                <a:gd name="connsiteX4" fmla="*/ 6556649 w 9700973"/>
                <a:gd name="connsiteY4" fmla="*/ 4228959 h 4348622"/>
                <a:gd name="connsiteX5" fmla="*/ 4862202 w 9700973"/>
                <a:gd name="connsiteY5" fmla="*/ 4110647 h 4348622"/>
                <a:gd name="connsiteX6" fmla="*/ 1190566 w 9700973"/>
                <a:gd name="connsiteY6" fmla="*/ 3892074 h 4348622"/>
                <a:gd name="connsiteX7" fmla="*/ 23502 w 9700973"/>
                <a:gd name="connsiteY7" fmla="*/ 2281847 h 4348622"/>
                <a:gd name="connsiteX0" fmla="*/ 23502 w 9700973"/>
                <a:gd name="connsiteY0" fmla="*/ 2281847 h 4451865"/>
                <a:gd name="connsiteX1" fmla="*/ 2032776 w 9700973"/>
                <a:gd name="connsiteY1" fmla="*/ 306663 h 4451865"/>
                <a:gd name="connsiteX2" fmla="*/ 6281928 w 9700973"/>
                <a:gd name="connsiteY2" fmla="*/ 188353 h 4451865"/>
                <a:gd name="connsiteX3" fmla="*/ 9700902 w 9700973"/>
                <a:gd name="connsiteY3" fmla="*/ 2281847 h 4451865"/>
                <a:gd name="connsiteX4" fmla="*/ 6556649 w 9700973"/>
                <a:gd name="connsiteY4" fmla="*/ 4228959 h 4451865"/>
                <a:gd name="connsiteX5" fmla="*/ 4693760 w 9700973"/>
                <a:gd name="connsiteY5" fmla="*/ 4399405 h 4451865"/>
                <a:gd name="connsiteX6" fmla="*/ 1190566 w 9700973"/>
                <a:gd name="connsiteY6" fmla="*/ 3892074 h 4451865"/>
                <a:gd name="connsiteX7" fmla="*/ 23502 w 9700973"/>
                <a:gd name="connsiteY7" fmla="*/ 2281847 h 4451865"/>
                <a:gd name="connsiteX0" fmla="*/ 23502 w 9727323"/>
                <a:gd name="connsiteY0" fmla="*/ 2281847 h 4413268"/>
                <a:gd name="connsiteX1" fmla="*/ 2032776 w 9727323"/>
                <a:gd name="connsiteY1" fmla="*/ 306663 h 4413268"/>
                <a:gd name="connsiteX2" fmla="*/ 6281928 w 9727323"/>
                <a:gd name="connsiteY2" fmla="*/ 188353 h 4413268"/>
                <a:gd name="connsiteX3" fmla="*/ 9700902 w 9727323"/>
                <a:gd name="connsiteY3" fmla="*/ 2281847 h 4413268"/>
                <a:gd name="connsiteX4" fmla="*/ 8024502 w 9727323"/>
                <a:gd name="connsiteY4" fmla="*/ 4036452 h 4413268"/>
                <a:gd name="connsiteX5" fmla="*/ 6556649 w 9727323"/>
                <a:gd name="connsiteY5" fmla="*/ 4228959 h 4413268"/>
                <a:gd name="connsiteX6" fmla="*/ 4693760 w 9727323"/>
                <a:gd name="connsiteY6" fmla="*/ 4399405 h 4413268"/>
                <a:gd name="connsiteX7" fmla="*/ 1190566 w 9727323"/>
                <a:gd name="connsiteY7" fmla="*/ 3892074 h 4413268"/>
                <a:gd name="connsiteX8" fmla="*/ 23502 w 9727323"/>
                <a:gd name="connsiteY8" fmla="*/ 2281847 h 4413268"/>
                <a:gd name="connsiteX0" fmla="*/ 23502 w 9727323"/>
                <a:gd name="connsiteY0" fmla="*/ 2281847 h 4598360"/>
                <a:gd name="connsiteX1" fmla="*/ 2032776 w 9727323"/>
                <a:gd name="connsiteY1" fmla="*/ 306663 h 4598360"/>
                <a:gd name="connsiteX2" fmla="*/ 6281928 w 9727323"/>
                <a:gd name="connsiteY2" fmla="*/ 188353 h 4598360"/>
                <a:gd name="connsiteX3" fmla="*/ 9700902 w 9727323"/>
                <a:gd name="connsiteY3" fmla="*/ 2281847 h 4598360"/>
                <a:gd name="connsiteX4" fmla="*/ 8024502 w 9727323"/>
                <a:gd name="connsiteY4" fmla="*/ 4036452 h 4598360"/>
                <a:gd name="connsiteX5" fmla="*/ 6628839 w 9727323"/>
                <a:gd name="connsiteY5" fmla="*/ 4565843 h 4598360"/>
                <a:gd name="connsiteX6" fmla="*/ 4693760 w 9727323"/>
                <a:gd name="connsiteY6" fmla="*/ 4399405 h 4598360"/>
                <a:gd name="connsiteX7" fmla="*/ 1190566 w 9727323"/>
                <a:gd name="connsiteY7" fmla="*/ 3892074 h 4598360"/>
                <a:gd name="connsiteX8" fmla="*/ 23502 w 9727323"/>
                <a:gd name="connsiteY8" fmla="*/ 2281847 h 4598360"/>
                <a:gd name="connsiteX0" fmla="*/ 23502 w 9727323"/>
                <a:gd name="connsiteY0" fmla="*/ 2179183 h 4495696"/>
                <a:gd name="connsiteX1" fmla="*/ 2032776 w 9727323"/>
                <a:gd name="connsiteY1" fmla="*/ 203999 h 4495696"/>
                <a:gd name="connsiteX2" fmla="*/ 6281928 w 9727323"/>
                <a:gd name="connsiteY2" fmla="*/ 85689 h 4495696"/>
                <a:gd name="connsiteX3" fmla="*/ 9700902 w 9727323"/>
                <a:gd name="connsiteY3" fmla="*/ 2179183 h 4495696"/>
                <a:gd name="connsiteX4" fmla="*/ 8024502 w 9727323"/>
                <a:gd name="connsiteY4" fmla="*/ 3933788 h 4495696"/>
                <a:gd name="connsiteX5" fmla="*/ 6628839 w 9727323"/>
                <a:gd name="connsiteY5" fmla="*/ 4463179 h 4495696"/>
                <a:gd name="connsiteX6" fmla="*/ 4693760 w 9727323"/>
                <a:gd name="connsiteY6" fmla="*/ 4296741 h 4495696"/>
                <a:gd name="connsiteX7" fmla="*/ 1190566 w 9727323"/>
                <a:gd name="connsiteY7" fmla="*/ 3789410 h 4495696"/>
                <a:gd name="connsiteX8" fmla="*/ 23502 w 9727323"/>
                <a:gd name="connsiteY8" fmla="*/ 2179183 h 4495696"/>
                <a:gd name="connsiteX0" fmla="*/ 23502 w 9727323"/>
                <a:gd name="connsiteY0" fmla="*/ 2905560 h 5222073"/>
                <a:gd name="connsiteX1" fmla="*/ 2032776 w 9727323"/>
                <a:gd name="connsiteY1" fmla="*/ 930376 h 5222073"/>
                <a:gd name="connsiteX2" fmla="*/ 6739128 w 9727323"/>
                <a:gd name="connsiteY2" fmla="*/ 6523 h 5222073"/>
                <a:gd name="connsiteX3" fmla="*/ 9700902 w 9727323"/>
                <a:gd name="connsiteY3" fmla="*/ 2905560 h 5222073"/>
                <a:gd name="connsiteX4" fmla="*/ 8024502 w 9727323"/>
                <a:gd name="connsiteY4" fmla="*/ 4660165 h 5222073"/>
                <a:gd name="connsiteX5" fmla="*/ 6628839 w 9727323"/>
                <a:gd name="connsiteY5" fmla="*/ 5189556 h 5222073"/>
                <a:gd name="connsiteX6" fmla="*/ 4693760 w 9727323"/>
                <a:gd name="connsiteY6" fmla="*/ 5023118 h 5222073"/>
                <a:gd name="connsiteX7" fmla="*/ 1190566 w 9727323"/>
                <a:gd name="connsiteY7" fmla="*/ 4515787 h 5222073"/>
                <a:gd name="connsiteX8" fmla="*/ 23502 w 9727323"/>
                <a:gd name="connsiteY8" fmla="*/ 2905560 h 5222073"/>
                <a:gd name="connsiteX0" fmla="*/ 23502 w 9727323"/>
                <a:gd name="connsiteY0" fmla="*/ 3125766 h 5442279"/>
                <a:gd name="connsiteX1" fmla="*/ 2032776 w 9727323"/>
                <a:gd name="connsiteY1" fmla="*/ 1150582 h 5442279"/>
                <a:gd name="connsiteX2" fmla="*/ 6739128 w 9727323"/>
                <a:gd name="connsiteY2" fmla="*/ 226729 h 5442279"/>
                <a:gd name="connsiteX3" fmla="*/ 9700902 w 9727323"/>
                <a:gd name="connsiteY3" fmla="*/ 3125766 h 5442279"/>
                <a:gd name="connsiteX4" fmla="*/ 8024502 w 9727323"/>
                <a:gd name="connsiteY4" fmla="*/ 4880371 h 5442279"/>
                <a:gd name="connsiteX5" fmla="*/ 6628839 w 9727323"/>
                <a:gd name="connsiteY5" fmla="*/ 5409762 h 5442279"/>
                <a:gd name="connsiteX6" fmla="*/ 4693760 w 9727323"/>
                <a:gd name="connsiteY6" fmla="*/ 5243324 h 5442279"/>
                <a:gd name="connsiteX7" fmla="*/ 1190566 w 9727323"/>
                <a:gd name="connsiteY7" fmla="*/ 4735993 h 5442279"/>
                <a:gd name="connsiteX8" fmla="*/ 23502 w 9727323"/>
                <a:gd name="connsiteY8" fmla="*/ 3125766 h 5442279"/>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52350"/>
                <a:gd name="connsiteY0" fmla="*/ 3125767 h 5498383"/>
                <a:gd name="connsiteX1" fmla="*/ 2032776 w 9752350"/>
                <a:gd name="connsiteY1" fmla="*/ 1150583 h 5498383"/>
                <a:gd name="connsiteX2" fmla="*/ 6739128 w 9752350"/>
                <a:gd name="connsiteY2" fmla="*/ 226730 h 5498383"/>
                <a:gd name="connsiteX3" fmla="*/ 9700902 w 9752350"/>
                <a:gd name="connsiteY3" fmla="*/ 3125767 h 5498383"/>
                <a:gd name="connsiteX4" fmla="*/ 8505765 w 9752350"/>
                <a:gd name="connsiteY4" fmla="*/ 5345108 h 5498383"/>
                <a:gd name="connsiteX5" fmla="*/ 4693760 w 9752350"/>
                <a:gd name="connsiteY5" fmla="*/ 5243325 h 5498383"/>
                <a:gd name="connsiteX6" fmla="*/ 1190566 w 9752350"/>
                <a:gd name="connsiteY6" fmla="*/ 4735994 h 5498383"/>
                <a:gd name="connsiteX7" fmla="*/ 23502 w 9752350"/>
                <a:gd name="connsiteY7" fmla="*/ 3125767 h 5498383"/>
                <a:gd name="connsiteX0" fmla="*/ 23502 w 9752350"/>
                <a:gd name="connsiteY0" fmla="*/ 3125767 h 5914103"/>
                <a:gd name="connsiteX1" fmla="*/ 2032776 w 9752350"/>
                <a:gd name="connsiteY1" fmla="*/ 1150583 h 5914103"/>
                <a:gd name="connsiteX2" fmla="*/ 6739128 w 9752350"/>
                <a:gd name="connsiteY2" fmla="*/ 226730 h 5914103"/>
                <a:gd name="connsiteX3" fmla="*/ 9700902 w 9752350"/>
                <a:gd name="connsiteY3" fmla="*/ 3125767 h 5914103"/>
                <a:gd name="connsiteX4" fmla="*/ 8505765 w 9752350"/>
                <a:gd name="connsiteY4" fmla="*/ 5345108 h 5914103"/>
                <a:gd name="connsiteX5" fmla="*/ 4717823 w 9752350"/>
                <a:gd name="connsiteY5" fmla="*/ 5893956 h 5914103"/>
                <a:gd name="connsiteX6" fmla="*/ 1190566 w 9752350"/>
                <a:gd name="connsiteY6" fmla="*/ 4735994 h 5914103"/>
                <a:gd name="connsiteX7" fmla="*/ 23502 w 9752350"/>
                <a:gd name="connsiteY7" fmla="*/ 3125767 h 5914103"/>
                <a:gd name="connsiteX0" fmla="*/ 15441 w 9744289"/>
                <a:gd name="connsiteY0" fmla="*/ 3111180 h 5899516"/>
                <a:gd name="connsiteX1" fmla="*/ 1832209 w 9744289"/>
                <a:gd name="connsiteY1" fmla="*/ 423400 h 5899516"/>
                <a:gd name="connsiteX2" fmla="*/ 6731067 w 9744289"/>
                <a:gd name="connsiteY2" fmla="*/ 212143 h 5899516"/>
                <a:gd name="connsiteX3" fmla="*/ 9692841 w 9744289"/>
                <a:gd name="connsiteY3" fmla="*/ 3111180 h 5899516"/>
                <a:gd name="connsiteX4" fmla="*/ 8497704 w 9744289"/>
                <a:gd name="connsiteY4" fmla="*/ 5330521 h 5899516"/>
                <a:gd name="connsiteX5" fmla="*/ 4709762 w 9744289"/>
                <a:gd name="connsiteY5" fmla="*/ 5879369 h 5899516"/>
                <a:gd name="connsiteX6" fmla="*/ 1182505 w 9744289"/>
                <a:gd name="connsiteY6" fmla="*/ 4721407 h 5899516"/>
                <a:gd name="connsiteX7" fmla="*/ 15441 w 9744289"/>
                <a:gd name="connsiteY7" fmla="*/ 3111180 h 5899516"/>
                <a:gd name="connsiteX0" fmla="*/ 22769 w 9751617"/>
                <a:gd name="connsiteY0" fmla="*/ 3111180 h 5881911"/>
                <a:gd name="connsiteX1" fmla="*/ 1839537 w 9751617"/>
                <a:gd name="connsiteY1" fmla="*/ 423400 h 5881911"/>
                <a:gd name="connsiteX2" fmla="*/ 6738395 w 9751617"/>
                <a:gd name="connsiteY2" fmla="*/ 212143 h 5881911"/>
                <a:gd name="connsiteX3" fmla="*/ 9700169 w 9751617"/>
                <a:gd name="connsiteY3" fmla="*/ 3111180 h 5881911"/>
                <a:gd name="connsiteX4" fmla="*/ 8505032 w 9751617"/>
                <a:gd name="connsiteY4" fmla="*/ 5330521 h 5881911"/>
                <a:gd name="connsiteX5" fmla="*/ 4717090 w 9751617"/>
                <a:gd name="connsiteY5" fmla="*/ 5879369 h 5881911"/>
                <a:gd name="connsiteX6" fmla="*/ 1093581 w 9751617"/>
                <a:gd name="connsiteY6" fmla="*/ 5155160 h 5881911"/>
                <a:gd name="connsiteX7" fmla="*/ 22769 w 9751617"/>
                <a:gd name="connsiteY7" fmla="*/ 3111180 h 5881911"/>
                <a:gd name="connsiteX0" fmla="*/ 204428 w 9933276"/>
                <a:gd name="connsiteY0" fmla="*/ 3147899 h 5918631"/>
                <a:gd name="connsiteX1" fmla="*/ 498960 w 9933276"/>
                <a:gd name="connsiteY1" fmla="*/ 361839 h 5918631"/>
                <a:gd name="connsiteX2" fmla="*/ 6920054 w 9933276"/>
                <a:gd name="connsiteY2" fmla="*/ 248862 h 5918631"/>
                <a:gd name="connsiteX3" fmla="*/ 9881828 w 9933276"/>
                <a:gd name="connsiteY3" fmla="*/ 3147899 h 5918631"/>
                <a:gd name="connsiteX4" fmla="*/ 8686691 w 9933276"/>
                <a:gd name="connsiteY4" fmla="*/ 5367240 h 5918631"/>
                <a:gd name="connsiteX5" fmla="*/ 4898749 w 9933276"/>
                <a:gd name="connsiteY5" fmla="*/ 5916088 h 5918631"/>
                <a:gd name="connsiteX6" fmla="*/ 1275240 w 9933276"/>
                <a:gd name="connsiteY6" fmla="*/ 5191879 h 5918631"/>
                <a:gd name="connsiteX7" fmla="*/ 204428 w 9933276"/>
                <a:gd name="connsiteY7" fmla="*/ 3147899 h 5918631"/>
                <a:gd name="connsiteX0" fmla="*/ 204428 w 9933276"/>
                <a:gd name="connsiteY0" fmla="*/ 3260792 h 6031524"/>
                <a:gd name="connsiteX1" fmla="*/ 498960 w 9933276"/>
                <a:gd name="connsiteY1" fmla="*/ 474732 h 6031524"/>
                <a:gd name="connsiteX2" fmla="*/ 8978289 w 9933276"/>
                <a:gd name="connsiteY2" fmla="*/ 204508 h 6031524"/>
                <a:gd name="connsiteX3" fmla="*/ 9881828 w 9933276"/>
                <a:gd name="connsiteY3" fmla="*/ 3260792 h 6031524"/>
                <a:gd name="connsiteX4" fmla="*/ 8686691 w 9933276"/>
                <a:gd name="connsiteY4" fmla="*/ 5480133 h 6031524"/>
                <a:gd name="connsiteX5" fmla="*/ 4898749 w 9933276"/>
                <a:gd name="connsiteY5" fmla="*/ 6028981 h 6031524"/>
                <a:gd name="connsiteX6" fmla="*/ 1275240 w 9933276"/>
                <a:gd name="connsiteY6" fmla="*/ 5304772 h 6031524"/>
                <a:gd name="connsiteX7" fmla="*/ 204428 w 9933276"/>
                <a:gd name="connsiteY7" fmla="*/ 3260792 h 6031524"/>
                <a:gd name="connsiteX0" fmla="*/ 244056 w 9972904"/>
                <a:gd name="connsiteY0" fmla="*/ 3260792 h 6048803"/>
                <a:gd name="connsiteX1" fmla="*/ 538588 w 9972904"/>
                <a:gd name="connsiteY1" fmla="*/ 474732 h 6048803"/>
                <a:gd name="connsiteX2" fmla="*/ 9017917 w 9972904"/>
                <a:gd name="connsiteY2" fmla="*/ 204508 h 6048803"/>
                <a:gd name="connsiteX3" fmla="*/ 9921456 w 9972904"/>
                <a:gd name="connsiteY3" fmla="*/ 3260792 h 6048803"/>
                <a:gd name="connsiteX4" fmla="*/ 8726319 w 9972904"/>
                <a:gd name="connsiteY4" fmla="*/ 5480133 h 6048803"/>
                <a:gd name="connsiteX5" fmla="*/ 4938377 w 9972904"/>
                <a:gd name="connsiteY5" fmla="*/ 6028981 h 6048803"/>
                <a:gd name="connsiteX6" fmla="*/ 414390 w 9972904"/>
                <a:gd name="connsiteY6" fmla="*/ 5756859 h 6048803"/>
                <a:gd name="connsiteX7" fmla="*/ 244056 w 9972904"/>
                <a:gd name="connsiteY7" fmla="*/ 3260792 h 6048803"/>
                <a:gd name="connsiteX0" fmla="*/ 244056 w 10083868"/>
                <a:gd name="connsiteY0" fmla="*/ 3260792 h 6031303"/>
                <a:gd name="connsiteX1" fmla="*/ 538588 w 10083868"/>
                <a:gd name="connsiteY1" fmla="*/ 474732 h 6031303"/>
                <a:gd name="connsiteX2" fmla="*/ 9017917 w 10083868"/>
                <a:gd name="connsiteY2" fmla="*/ 204508 h 6031303"/>
                <a:gd name="connsiteX3" fmla="*/ 9921456 w 10083868"/>
                <a:gd name="connsiteY3" fmla="*/ 3260792 h 6031303"/>
                <a:gd name="connsiteX4" fmla="*/ 9412397 w 10083868"/>
                <a:gd name="connsiteY4" fmla="*/ 5735661 h 6031303"/>
                <a:gd name="connsiteX5" fmla="*/ 4938377 w 10083868"/>
                <a:gd name="connsiteY5" fmla="*/ 6028981 h 6031303"/>
                <a:gd name="connsiteX6" fmla="*/ 414390 w 10083868"/>
                <a:gd name="connsiteY6" fmla="*/ 5756859 h 6031303"/>
                <a:gd name="connsiteX7" fmla="*/ 244056 w 10083868"/>
                <a:gd name="connsiteY7" fmla="*/ 3260792 h 6031303"/>
                <a:gd name="connsiteX0" fmla="*/ 244056 w 10164895"/>
                <a:gd name="connsiteY0" fmla="*/ 3217841 h 5988352"/>
                <a:gd name="connsiteX1" fmla="*/ 538588 w 10164895"/>
                <a:gd name="connsiteY1" fmla="*/ 431781 h 5988352"/>
                <a:gd name="connsiteX2" fmla="*/ 9017917 w 10164895"/>
                <a:gd name="connsiteY2" fmla="*/ 161557 h 5988352"/>
                <a:gd name="connsiteX3" fmla="*/ 10037343 w 10164895"/>
                <a:gd name="connsiteY3" fmla="*/ 2636681 h 5988352"/>
                <a:gd name="connsiteX4" fmla="*/ 9412397 w 10164895"/>
                <a:gd name="connsiteY4" fmla="*/ 5692710 h 5988352"/>
                <a:gd name="connsiteX5" fmla="*/ 4938377 w 10164895"/>
                <a:gd name="connsiteY5" fmla="*/ 5986030 h 5988352"/>
                <a:gd name="connsiteX6" fmla="*/ 414390 w 10164895"/>
                <a:gd name="connsiteY6" fmla="*/ 5713908 h 5988352"/>
                <a:gd name="connsiteX7" fmla="*/ 244056 w 1016489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5125" h="5988352">
                  <a:moveTo>
                    <a:pt x="244056" y="3217841"/>
                  </a:moveTo>
                  <a:cubicBezTo>
                    <a:pt x="264756" y="2337487"/>
                    <a:pt x="-267862" y="736581"/>
                    <a:pt x="538588" y="431781"/>
                  </a:cubicBezTo>
                  <a:cubicBezTo>
                    <a:pt x="1345038" y="126981"/>
                    <a:pt x="7434791" y="-205926"/>
                    <a:pt x="9017917" y="161557"/>
                  </a:cubicBezTo>
                  <a:cubicBezTo>
                    <a:pt x="10601043" y="529040"/>
                    <a:pt x="10131406" y="1809429"/>
                    <a:pt x="10037343" y="2636681"/>
                  </a:cubicBezTo>
                  <a:cubicBezTo>
                    <a:pt x="10271625" y="3980520"/>
                    <a:pt x="10246921" y="5339784"/>
                    <a:pt x="9412397" y="5692710"/>
                  </a:cubicBezTo>
                  <a:cubicBezTo>
                    <a:pt x="8577873" y="6045636"/>
                    <a:pt x="6438045" y="5982497"/>
                    <a:pt x="4938377" y="5986030"/>
                  </a:cubicBezTo>
                  <a:cubicBezTo>
                    <a:pt x="3438709" y="5989563"/>
                    <a:pt x="1220840" y="6018708"/>
                    <a:pt x="414390" y="5713908"/>
                  </a:cubicBezTo>
                  <a:cubicBezTo>
                    <a:pt x="-392060" y="5409108"/>
                    <a:pt x="223356" y="4098195"/>
                    <a:pt x="244056" y="3217841"/>
                  </a:cubicBezTo>
                  <a:close/>
                </a:path>
              </a:pathLst>
            </a:cu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p:cNvSpPr/>
            <p:nvPr/>
          </p:nvSpPr>
          <p:spPr>
            <a:xfrm>
              <a:off x="5083410" y="5230743"/>
              <a:ext cx="6254735" cy="2427313"/>
            </a:xfrm>
            <a:prstGeom prst="rect">
              <a:avLst/>
            </a:prstGeom>
          </p:spPr>
          <p:txBody>
            <a:bodyPr wrap="square">
              <a:spAutoFit/>
            </a:bodyPr>
            <a:lstStyle/>
            <a:p>
              <a:pPr lvl="0" algn="ctr"/>
              <a:r>
                <a:rPr lang="vi-VN" sz="5400" dirty="0">
                  <a:solidFill>
                    <a:prstClr val="black"/>
                  </a:solidFill>
                  <a:latin typeface="UTM Avo" panose="02040603050506020204" pitchFamily="18" charset="0"/>
                </a:rPr>
                <a:t>hoạt động liên tiếp để thoát khỏi một tình trạng nào đó</a:t>
              </a:r>
              <a:endParaRPr lang="en-GB" sz="5400" dirty="0">
                <a:solidFill>
                  <a:prstClr val="black"/>
                </a:solidFill>
                <a:latin typeface="UTM Avo" panose="02040603050506020204" pitchFamily="18" charset="0"/>
              </a:endParaRPr>
            </a:p>
          </p:txBody>
        </p:sp>
      </p:grpSp>
      <p:pic>
        <p:nvPicPr>
          <p:cNvPr id="4" name="Picture 3"/>
          <p:cNvPicPr>
            <a:picLocks noChangeAspect="1"/>
          </p:cNvPicPr>
          <p:nvPr/>
        </p:nvPicPr>
        <p:blipFill>
          <a:blip r:embed="rId3"/>
          <a:stretch>
            <a:fillRect/>
          </a:stretch>
        </p:blipFill>
        <p:spPr>
          <a:xfrm>
            <a:off x="-251516" y="863838"/>
            <a:ext cx="18234716" cy="264589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0482" y="2857500"/>
            <a:ext cx="7429500" cy="7429500"/>
          </a:xfrm>
          <a:prstGeom prst="rect">
            <a:avLst/>
          </a:prstGeom>
        </p:spPr>
      </p:pic>
    </p:spTree>
    <p:extLst>
      <p:ext uri="{BB962C8B-B14F-4D97-AF65-F5344CB8AC3E}">
        <p14:creationId xmlns:p14="http://schemas.microsoft.com/office/powerpoint/2010/main" val="3571639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42900"/>
            <a:ext cx="17754600" cy="96012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grpSp>
        <p:nvGrpSpPr>
          <p:cNvPr id="47" name="Group 46"/>
          <p:cNvGrpSpPr/>
          <p:nvPr/>
        </p:nvGrpSpPr>
        <p:grpSpPr>
          <a:xfrm>
            <a:off x="2893079" y="3865720"/>
            <a:ext cx="4699073" cy="1711434"/>
            <a:chOff x="6273727" y="3085464"/>
            <a:chExt cx="4699073" cy="1711434"/>
          </a:xfrm>
        </p:grpSpPr>
        <p:grpSp>
          <p:nvGrpSpPr>
            <p:cNvPr id="48" name="Group 13"/>
            <p:cNvGrpSpPr/>
            <p:nvPr/>
          </p:nvGrpSpPr>
          <p:grpSpPr>
            <a:xfrm>
              <a:off x="6273727" y="3085464"/>
              <a:ext cx="4699073" cy="1711434"/>
              <a:chOff x="0" y="-38100"/>
              <a:chExt cx="1566955" cy="645585"/>
            </a:xfrm>
          </p:grpSpPr>
          <p:sp>
            <p:nvSpPr>
              <p:cNvPr id="50" name="Freeform 14"/>
              <p:cNvSpPr/>
              <p:nvPr/>
            </p:nvSpPr>
            <p:spPr>
              <a:xfrm>
                <a:off x="0" y="0"/>
                <a:ext cx="1397181" cy="508477"/>
              </a:xfrm>
              <a:custGeom>
                <a:avLst/>
                <a:gdLst/>
                <a:ahLst/>
                <a:cxnLst/>
                <a:rect l="l" t="t" r="r" b="b"/>
                <a:pathLst>
                  <a:path w="1566955" h="607485">
                    <a:moveTo>
                      <a:pt x="0" y="0"/>
                    </a:moveTo>
                    <a:lnTo>
                      <a:pt x="1566955" y="0"/>
                    </a:lnTo>
                    <a:lnTo>
                      <a:pt x="1566955" y="607485"/>
                    </a:lnTo>
                    <a:lnTo>
                      <a:pt x="0" y="607485"/>
                    </a:lnTo>
                    <a:close/>
                  </a:path>
                </a:pathLst>
              </a:custGeom>
              <a:solidFill>
                <a:srgbClr val="FC8F3B">
                  <a:alpha val="84000"/>
                </a:srgbClr>
              </a:solidFill>
              <a:ln w="50800" cap="sq">
                <a:solidFill>
                  <a:srgbClr val="A8421B"/>
                </a:solidFill>
                <a:prstDash val="solid"/>
                <a:miter/>
              </a:ln>
            </p:spPr>
          </p:sp>
          <p:sp>
            <p:nvSpPr>
              <p:cNvPr id="51" name="TextBox 15"/>
              <p:cNvSpPr txBox="1"/>
              <p:nvPr/>
            </p:nvSpPr>
            <p:spPr>
              <a:xfrm>
                <a:off x="0" y="-38100"/>
                <a:ext cx="1566955" cy="645585"/>
              </a:xfrm>
              <a:prstGeom prst="rect">
                <a:avLst/>
              </a:prstGeom>
            </p:spPr>
            <p:txBody>
              <a:bodyPr lIns="57548" tIns="57548" rIns="57548" bIns="57548" rtlCol="0" anchor="ctr"/>
              <a:lstStyle/>
              <a:p>
                <a:pPr algn="ctr">
                  <a:lnSpc>
                    <a:spcPts val="2660"/>
                  </a:lnSpc>
                </a:pPr>
                <a:endParaRPr/>
              </a:p>
            </p:txBody>
          </p:sp>
        </p:grpSp>
        <p:sp>
          <p:nvSpPr>
            <p:cNvPr id="49" name="Rectangle 48"/>
            <p:cNvSpPr/>
            <p:nvPr/>
          </p:nvSpPr>
          <p:spPr>
            <a:xfrm>
              <a:off x="6406926" y="3334294"/>
              <a:ext cx="3911648" cy="1015663"/>
            </a:xfrm>
            <a:prstGeom prst="rect">
              <a:avLst/>
            </a:prstGeom>
          </p:spPr>
          <p:txBody>
            <a:bodyPr wrap="none">
              <a:spAutoFit/>
            </a:bodyPr>
            <a:lstStyle/>
            <a:p>
              <a:pPr algn="ctr"/>
              <a:r>
                <a:rPr lang="en-GB" sz="6000" b="1" dirty="0" err="1">
                  <a:solidFill>
                    <a:prstClr val="black"/>
                  </a:solidFill>
                  <a:latin typeface="UTM Avo" panose="02040603050506020204" pitchFamily="18" charset="0"/>
                </a:rPr>
                <a:t>nhanh</a:t>
              </a:r>
              <a:r>
                <a:rPr lang="en-GB" sz="6000" b="1" dirty="0">
                  <a:solidFill>
                    <a:prstClr val="black"/>
                  </a:solidFill>
                  <a:latin typeface="UTM Avo" panose="02040603050506020204" pitchFamily="18" charset="0"/>
                </a:rPr>
                <a:t> </a:t>
              </a:r>
              <a:r>
                <a:rPr lang="en-GB" sz="6000" b="1" dirty="0" err="1">
                  <a:solidFill>
                    <a:prstClr val="black"/>
                  </a:solidFill>
                  <a:latin typeface="UTM Avo" panose="02040603050506020204" pitchFamily="18" charset="0"/>
                </a:rPr>
                <a:t>trí</a:t>
              </a:r>
              <a:r>
                <a:rPr lang="en-GB" sz="6000" b="1" dirty="0">
                  <a:solidFill>
                    <a:prstClr val="black"/>
                  </a:solidFill>
                  <a:latin typeface="UTM Avo" panose="02040603050506020204" pitchFamily="18" charset="0"/>
                </a:rPr>
                <a:t> </a:t>
              </a:r>
              <a:endParaRPr lang="en-GB" sz="2800" b="1" dirty="0"/>
            </a:p>
          </p:txBody>
        </p:sp>
      </p:grpSp>
      <p:grpSp>
        <p:nvGrpSpPr>
          <p:cNvPr id="10" name="Group 9"/>
          <p:cNvGrpSpPr/>
          <p:nvPr/>
        </p:nvGrpSpPr>
        <p:grpSpPr>
          <a:xfrm>
            <a:off x="1139822" y="5891997"/>
            <a:ext cx="8077972" cy="2617806"/>
            <a:chOff x="5029202" y="4917716"/>
            <a:chExt cx="6355134" cy="2457810"/>
          </a:xfrm>
        </p:grpSpPr>
        <p:sp>
          <p:nvSpPr>
            <p:cNvPr id="32" name="Oval 6"/>
            <p:cNvSpPr/>
            <p:nvPr/>
          </p:nvSpPr>
          <p:spPr>
            <a:xfrm>
              <a:off x="5029202" y="4917716"/>
              <a:ext cx="6308943" cy="2457810"/>
            </a:xfrm>
            <a:custGeom>
              <a:avLst/>
              <a:gdLst>
                <a:gd name="connsiteX0" fmla="*/ 0 w 9677400"/>
                <a:gd name="connsiteY0" fmla="*/ 1828800 h 3657600"/>
                <a:gd name="connsiteX1" fmla="*/ 4838700 w 9677400"/>
                <a:gd name="connsiteY1" fmla="*/ 0 h 3657600"/>
                <a:gd name="connsiteX2" fmla="*/ 9677400 w 9677400"/>
                <a:gd name="connsiteY2" fmla="*/ 1828800 h 3657600"/>
                <a:gd name="connsiteX3" fmla="*/ 4838700 w 9677400"/>
                <a:gd name="connsiteY3" fmla="*/ 3657600 h 3657600"/>
                <a:gd name="connsiteX4" fmla="*/ 0 w 9677400"/>
                <a:gd name="connsiteY4" fmla="*/ 1828800 h 3657600"/>
                <a:gd name="connsiteX0" fmla="*/ 82267 w 9759667"/>
                <a:gd name="connsiteY0" fmla="*/ 2150144 h 3978944"/>
                <a:gd name="connsiteX1" fmla="*/ 2091541 w 9759667"/>
                <a:gd name="connsiteY1" fmla="*/ 174960 h 3978944"/>
                <a:gd name="connsiteX2" fmla="*/ 4920967 w 9759667"/>
                <a:gd name="connsiteY2" fmla="*/ 321344 h 3978944"/>
                <a:gd name="connsiteX3" fmla="*/ 9759667 w 9759667"/>
                <a:gd name="connsiteY3" fmla="*/ 2150144 h 3978944"/>
                <a:gd name="connsiteX4" fmla="*/ 4920967 w 9759667"/>
                <a:gd name="connsiteY4" fmla="*/ 3978944 h 3978944"/>
                <a:gd name="connsiteX5" fmla="*/ 82267 w 9759667"/>
                <a:gd name="connsiteY5" fmla="*/ 2150144 h 3978944"/>
                <a:gd name="connsiteX0" fmla="*/ 82267 w 9759667"/>
                <a:gd name="connsiteY0" fmla="*/ 2281847 h 4110647"/>
                <a:gd name="connsiteX1" fmla="*/ 2091541 w 9759667"/>
                <a:gd name="connsiteY1" fmla="*/ 306663 h 4110647"/>
                <a:gd name="connsiteX2" fmla="*/ 6340693 w 9759667"/>
                <a:gd name="connsiteY2" fmla="*/ 188353 h 4110647"/>
                <a:gd name="connsiteX3" fmla="*/ 9759667 w 9759667"/>
                <a:gd name="connsiteY3" fmla="*/ 2281847 h 4110647"/>
                <a:gd name="connsiteX4" fmla="*/ 4920967 w 9759667"/>
                <a:gd name="connsiteY4" fmla="*/ 4110647 h 4110647"/>
                <a:gd name="connsiteX5" fmla="*/ 82267 w 9759667"/>
                <a:gd name="connsiteY5" fmla="*/ 2281847 h 4110647"/>
                <a:gd name="connsiteX0" fmla="*/ 23502 w 9700902"/>
                <a:gd name="connsiteY0" fmla="*/ 2281847 h 4241033"/>
                <a:gd name="connsiteX1" fmla="*/ 2032776 w 9700902"/>
                <a:gd name="connsiteY1" fmla="*/ 306663 h 4241033"/>
                <a:gd name="connsiteX2" fmla="*/ 6281928 w 9700902"/>
                <a:gd name="connsiteY2" fmla="*/ 188353 h 4241033"/>
                <a:gd name="connsiteX3" fmla="*/ 9700902 w 9700902"/>
                <a:gd name="connsiteY3" fmla="*/ 2281847 h 4241033"/>
                <a:gd name="connsiteX4" fmla="*/ 4862202 w 9700902"/>
                <a:gd name="connsiteY4" fmla="*/ 4110647 h 4241033"/>
                <a:gd name="connsiteX5" fmla="*/ 1190566 w 9700902"/>
                <a:gd name="connsiteY5" fmla="*/ 3892074 h 4241033"/>
                <a:gd name="connsiteX6" fmla="*/ 23502 w 9700902"/>
                <a:gd name="connsiteY6" fmla="*/ 2281847 h 4241033"/>
                <a:gd name="connsiteX0" fmla="*/ 23502 w 9700973"/>
                <a:gd name="connsiteY0" fmla="*/ 2281847 h 4348622"/>
                <a:gd name="connsiteX1" fmla="*/ 2032776 w 9700973"/>
                <a:gd name="connsiteY1" fmla="*/ 306663 h 4348622"/>
                <a:gd name="connsiteX2" fmla="*/ 6281928 w 9700973"/>
                <a:gd name="connsiteY2" fmla="*/ 188353 h 4348622"/>
                <a:gd name="connsiteX3" fmla="*/ 9700902 w 9700973"/>
                <a:gd name="connsiteY3" fmla="*/ 2281847 h 4348622"/>
                <a:gd name="connsiteX4" fmla="*/ 6556649 w 9700973"/>
                <a:gd name="connsiteY4" fmla="*/ 4228959 h 4348622"/>
                <a:gd name="connsiteX5" fmla="*/ 4862202 w 9700973"/>
                <a:gd name="connsiteY5" fmla="*/ 4110647 h 4348622"/>
                <a:gd name="connsiteX6" fmla="*/ 1190566 w 9700973"/>
                <a:gd name="connsiteY6" fmla="*/ 3892074 h 4348622"/>
                <a:gd name="connsiteX7" fmla="*/ 23502 w 9700973"/>
                <a:gd name="connsiteY7" fmla="*/ 2281847 h 4348622"/>
                <a:gd name="connsiteX0" fmla="*/ 23502 w 9700973"/>
                <a:gd name="connsiteY0" fmla="*/ 2281847 h 4451865"/>
                <a:gd name="connsiteX1" fmla="*/ 2032776 w 9700973"/>
                <a:gd name="connsiteY1" fmla="*/ 306663 h 4451865"/>
                <a:gd name="connsiteX2" fmla="*/ 6281928 w 9700973"/>
                <a:gd name="connsiteY2" fmla="*/ 188353 h 4451865"/>
                <a:gd name="connsiteX3" fmla="*/ 9700902 w 9700973"/>
                <a:gd name="connsiteY3" fmla="*/ 2281847 h 4451865"/>
                <a:gd name="connsiteX4" fmla="*/ 6556649 w 9700973"/>
                <a:gd name="connsiteY4" fmla="*/ 4228959 h 4451865"/>
                <a:gd name="connsiteX5" fmla="*/ 4693760 w 9700973"/>
                <a:gd name="connsiteY5" fmla="*/ 4399405 h 4451865"/>
                <a:gd name="connsiteX6" fmla="*/ 1190566 w 9700973"/>
                <a:gd name="connsiteY6" fmla="*/ 3892074 h 4451865"/>
                <a:gd name="connsiteX7" fmla="*/ 23502 w 9700973"/>
                <a:gd name="connsiteY7" fmla="*/ 2281847 h 4451865"/>
                <a:gd name="connsiteX0" fmla="*/ 23502 w 9727323"/>
                <a:gd name="connsiteY0" fmla="*/ 2281847 h 4413268"/>
                <a:gd name="connsiteX1" fmla="*/ 2032776 w 9727323"/>
                <a:gd name="connsiteY1" fmla="*/ 306663 h 4413268"/>
                <a:gd name="connsiteX2" fmla="*/ 6281928 w 9727323"/>
                <a:gd name="connsiteY2" fmla="*/ 188353 h 4413268"/>
                <a:gd name="connsiteX3" fmla="*/ 9700902 w 9727323"/>
                <a:gd name="connsiteY3" fmla="*/ 2281847 h 4413268"/>
                <a:gd name="connsiteX4" fmla="*/ 8024502 w 9727323"/>
                <a:gd name="connsiteY4" fmla="*/ 4036452 h 4413268"/>
                <a:gd name="connsiteX5" fmla="*/ 6556649 w 9727323"/>
                <a:gd name="connsiteY5" fmla="*/ 4228959 h 4413268"/>
                <a:gd name="connsiteX6" fmla="*/ 4693760 w 9727323"/>
                <a:gd name="connsiteY6" fmla="*/ 4399405 h 4413268"/>
                <a:gd name="connsiteX7" fmla="*/ 1190566 w 9727323"/>
                <a:gd name="connsiteY7" fmla="*/ 3892074 h 4413268"/>
                <a:gd name="connsiteX8" fmla="*/ 23502 w 9727323"/>
                <a:gd name="connsiteY8" fmla="*/ 2281847 h 4413268"/>
                <a:gd name="connsiteX0" fmla="*/ 23502 w 9727323"/>
                <a:gd name="connsiteY0" fmla="*/ 2281847 h 4598360"/>
                <a:gd name="connsiteX1" fmla="*/ 2032776 w 9727323"/>
                <a:gd name="connsiteY1" fmla="*/ 306663 h 4598360"/>
                <a:gd name="connsiteX2" fmla="*/ 6281928 w 9727323"/>
                <a:gd name="connsiteY2" fmla="*/ 188353 h 4598360"/>
                <a:gd name="connsiteX3" fmla="*/ 9700902 w 9727323"/>
                <a:gd name="connsiteY3" fmla="*/ 2281847 h 4598360"/>
                <a:gd name="connsiteX4" fmla="*/ 8024502 w 9727323"/>
                <a:gd name="connsiteY4" fmla="*/ 4036452 h 4598360"/>
                <a:gd name="connsiteX5" fmla="*/ 6628839 w 9727323"/>
                <a:gd name="connsiteY5" fmla="*/ 4565843 h 4598360"/>
                <a:gd name="connsiteX6" fmla="*/ 4693760 w 9727323"/>
                <a:gd name="connsiteY6" fmla="*/ 4399405 h 4598360"/>
                <a:gd name="connsiteX7" fmla="*/ 1190566 w 9727323"/>
                <a:gd name="connsiteY7" fmla="*/ 3892074 h 4598360"/>
                <a:gd name="connsiteX8" fmla="*/ 23502 w 9727323"/>
                <a:gd name="connsiteY8" fmla="*/ 2281847 h 4598360"/>
                <a:gd name="connsiteX0" fmla="*/ 23502 w 9727323"/>
                <a:gd name="connsiteY0" fmla="*/ 2179183 h 4495696"/>
                <a:gd name="connsiteX1" fmla="*/ 2032776 w 9727323"/>
                <a:gd name="connsiteY1" fmla="*/ 203999 h 4495696"/>
                <a:gd name="connsiteX2" fmla="*/ 6281928 w 9727323"/>
                <a:gd name="connsiteY2" fmla="*/ 85689 h 4495696"/>
                <a:gd name="connsiteX3" fmla="*/ 9700902 w 9727323"/>
                <a:gd name="connsiteY3" fmla="*/ 2179183 h 4495696"/>
                <a:gd name="connsiteX4" fmla="*/ 8024502 w 9727323"/>
                <a:gd name="connsiteY4" fmla="*/ 3933788 h 4495696"/>
                <a:gd name="connsiteX5" fmla="*/ 6628839 w 9727323"/>
                <a:gd name="connsiteY5" fmla="*/ 4463179 h 4495696"/>
                <a:gd name="connsiteX6" fmla="*/ 4693760 w 9727323"/>
                <a:gd name="connsiteY6" fmla="*/ 4296741 h 4495696"/>
                <a:gd name="connsiteX7" fmla="*/ 1190566 w 9727323"/>
                <a:gd name="connsiteY7" fmla="*/ 3789410 h 4495696"/>
                <a:gd name="connsiteX8" fmla="*/ 23502 w 9727323"/>
                <a:gd name="connsiteY8" fmla="*/ 2179183 h 4495696"/>
                <a:gd name="connsiteX0" fmla="*/ 23502 w 9727323"/>
                <a:gd name="connsiteY0" fmla="*/ 2905560 h 5222073"/>
                <a:gd name="connsiteX1" fmla="*/ 2032776 w 9727323"/>
                <a:gd name="connsiteY1" fmla="*/ 930376 h 5222073"/>
                <a:gd name="connsiteX2" fmla="*/ 6739128 w 9727323"/>
                <a:gd name="connsiteY2" fmla="*/ 6523 h 5222073"/>
                <a:gd name="connsiteX3" fmla="*/ 9700902 w 9727323"/>
                <a:gd name="connsiteY3" fmla="*/ 2905560 h 5222073"/>
                <a:gd name="connsiteX4" fmla="*/ 8024502 w 9727323"/>
                <a:gd name="connsiteY4" fmla="*/ 4660165 h 5222073"/>
                <a:gd name="connsiteX5" fmla="*/ 6628839 w 9727323"/>
                <a:gd name="connsiteY5" fmla="*/ 5189556 h 5222073"/>
                <a:gd name="connsiteX6" fmla="*/ 4693760 w 9727323"/>
                <a:gd name="connsiteY6" fmla="*/ 5023118 h 5222073"/>
                <a:gd name="connsiteX7" fmla="*/ 1190566 w 9727323"/>
                <a:gd name="connsiteY7" fmla="*/ 4515787 h 5222073"/>
                <a:gd name="connsiteX8" fmla="*/ 23502 w 9727323"/>
                <a:gd name="connsiteY8" fmla="*/ 2905560 h 5222073"/>
                <a:gd name="connsiteX0" fmla="*/ 23502 w 9727323"/>
                <a:gd name="connsiteY0" fmla="*/ 3125766 h 5442279"/>
                <a:gd name="connsiteX1" fmla="*/ 2032776 w 9727323"/>
                <a:gd name="connsiteY1" fmla="*/ 1150582 h 5442279"/>
                <a:gd name="connsiteX2" fmla="*/ 6739128 w 9727323"/>
                <a:gd name="connsiteY2" fmla="*/ 226729 h 5442279"/>
                <a:gd name="connsiteX3" fmla="*/ 9700902 w 9727323"/>
                <a:gd name="connsiteY3" fmla="*/ 3125766 h 5442279"/>
                <a:gd name="connsiteX4" fmla="*/ 8024502 w 9727323"/>
                <a:gd name="connsiteY4" fmla="*/ 4880371 h 5442279"/>
                <a:gd name="connsiteX5" fmla="*/ 6628839 w 9727323"/>
                <a:gd name="connsiteY5" fmla="*/ 5409762 h 5442279"/>
                <a:gd name="connsiteX6" fmla="*/ 4693760 w 9727323"/>
                <a:gd name="connsiteY6" fmla="*/ 5243324 h 5442279"/>
                <a:gd name="connsiteX7" fmla="*/ 1190566 w 9727323"/>
                <a:gd name="connsiteY7" fmla="*/ 4735993 h 5442279"/>
                <a:gd name="connsiteX8" fmla="*/ 23502 w 9727323"/>
                <a:gd name="connsiteY8" fmla="*/ 3125766 h 5442279"/>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52350"/>
                <a:gd name="connsiteY0" fmla="*/ 3125767 h 5498383"/>
                <a:gd name="connsiteX1" fmla="*/ 2032776 w 9752350"/>
                <a:gd name="connsiteY1" fmla="*/ 1150583 h 5498383"/>
                <a:gd name="connsiteX2" fmla="*/ 6739128 w 9752350"/>
                <a:gd name="connsiteY2" fmla="*/ 226730 h 5498383"/>
                <a:gd name="connsiteX3" fmla="*/ 9700902 w 9752350"/>
                <a:gd name="connsiteY3" fmla="*/ 3125767 h 5498383"/>
                <a:gd name="connsiteX4" fmla="*/ 8505765 w 9752350"/>
                <a:gd name="connsiteY4" fmla="*/ 5345108 h 5498383"/>
                <a:gd name="connsiteX5" fmla="*/ 4693760 w 9752350"/>
                <a:gd name="connsiteY5" fmla="*/ 5243325 h 5498383"/>
                <a:gd name="connsiteX6" fmla="*/ 1190566 w 9752350"/>
                <a:gd name="connsiteY6" fmla="*/ 4735994 h 5498383"/>
                <a:gd name="connsiteX7" fmla="*/ 23502 w 9752350"/>
                <a:gd name="connsiteY7" fmla="*/ 3125767 h 5498383"/>
                <a:gd name="connsiteX0" fmla="*/ 23502 w 9752350"/>
                <a:gd name="connsiteY0" fmla="*/ 3125767 h 5914103"/>
                <a:gd name="connsiteX1" fmla="*/ 2032776 w 9752350"/>
                <a:gd name="connsiteY1" fmla="*/ 1150583 h 5914103"/>
                <a:gd name="connsiteX2" fmla="*/ 6739128 w 9752350"/>
                <a:gd name="connsiteY2" fmla="*/ 226730 h 5914103"/>
                <a:gd name="connsiteX3" fmla="*/ 9700902 w 9752350"/>
                <a:gd name="connsiteY3" fmla="*/ 3125767 h 5914103"/>
                <a:gd name="connsiteX4" fmla="*/ 8505765 w 9752350"/>
                <a:gd name="connsiteY4" fmla="*/ 5345108 h 5914103"/>
                <a:gd name="connsiteX5" fmla="*/ 4717823 w 9752350"/>
                <a:gd name="connsiteY5" fmla="*/ 5893956 h 5914103"/>
                <a:gd name="connsiteX6" fmla="*/ 1190566 w 9752350"/>
                <a:gd name="connsiteY6" fmla="*/ 4735994 h 5914103"/>
                <a:gd name="connsiteX7" fmla="*/ 23502 w 9752350"/>
                <a:gd name="connsiteY7" fmla="*/ 3125767 h 5914103"/>
                <a:gd name="connsiteX0" fmla="*/ 15441 w 9744289"/>
                <a:gd name="connsiteY0" fmla="*/ 3111180 h 5899516"/>
                <a:gd name="connsiteX1" fmla="*/ 1832209 w 9744289"/>
                <a:gd name="connsiteY1" fmla="*/ 423400 h 5899516"/>
                <a:gd name="connsiteX2" fmla="*/ 6731067 w 9744289"/>
                <a:gd name="connsiteY2" fmla="*/ 212143 h 5899516"/>
                <a:gd name="connsiteX3" fmla="*/ 9692841 w 9744289"/>
                <a:gd name="connsiteY3" fmla="*/ 3111180 h 5899516"/>
                <a:gd name="connsiteX4" fmla="*/ 8497704 w 9744289"/>
                <a:gd name="connsiteY4" fmla="*/ 5330521 h 5899516"/>
                <a:gd name="connsiteX5" fmla="*/ 4709762 w 9744289"/>
                <a:gd name="connsiteY5" fmla="*/ 5879369 h 5899516"/>
                <a:gd name="connsiteX6" fmla="*/ 1182505 w 9744289"/>
                <a:gd name="connsiteY6" fmla="*/ 4721407 h 5899516"/>
                <a:gd name="connsiteX7" fmla="*/ 15441 w 9744289"/>
                <a:gd name="connsiteY7" fmla="*/ 3111180 h 5899516"/>
                <a:gd name="connsiteX0" fmla="*/ 22769 w 9751617"/>
                <a:gd name="connsiteY0" fmla="*/ 3111180 h 5881911"/>
                <a:gd name="connsiteX1" fmla="*/ 1839537 w 9751617"/>
                <a:gd name="connsiteY1" fmla="*/ 423400 h 5881911"/>
                <a:gd name="connsiteX2" fmla="*/ 6738395 w 9751617"/>
                <a:gd name="connsiteY2" fmla="*/ 212143 h 5881911"/>
                <a:gd name="connsiteX3" fmla="*/ 9700169 w 9751617"/>
                <a:gd name="connsiteY3" fmla="*/ 3111180 h 5881911"/>
                <a:gd name="connsiteX4" fmla="*/ 8505032 w 9751617"/>
                <a:gd name="connsiteY4" fmla="*/ 5330521 h 5881911"/>
                <a:gd name="connsiteX5" fmla="*/ 4717090 w 9751617"/>
                <a:gd name="connsiteY5" fmla="*/ 5879369 h 5881911"/>
                <a:gd name="connsiteX6" fmla="*/ 1093581 w 9751617"/>
                <a:gd name="connsiteY6" fmla="*/ 5155160 h 5881911"/>
                <a:gd name="connsiteX7" fmla="*/ 22769 w 9751617"/>
                <a:gd name="connsiteY7" fmla="*/ 3111180 h 5881911"/>
                <a:gd name="connsiteX0" fmla="*/ 204428 w 9933276"/>
                <a:gd name="connsiteY0" fmla="*/ 3147899 h 5918631"/>
                <a:gd name="connsiteX1" fmla="*/ 498960 w 9933276"/>
                <a:gd name="connsiteY1" fmla="*/ 361839 h 5918631"/>
                <a:gd name="connsiteX2" fmla="*/ 6920054 w 9933276"/>
                <a:gd name="connsiteY2" fmla="*/ 248862 h 5918631"/>
                <a:gd name="connsiteX3" fmla="*/ 9881828 w 9933276"/>
                <a:gd name="connsiteY3" fmla="*/ 3147899 h 5918631"/>
                <a:gd name="connsiteX4" fmla="*/ 8686691 w 9933276"/>
                <a:gd name="connsiteY4" fmla="*/ 5367240 h 5918631"/>
                <a:gd name="connsiteX5" fmla="*/ 4898749 w 9933276"/>
                <a:gd name="connsiteY5" fmla="*/ 5916088 h 5918631"/>
                <a:gd name="connsiteX6" fmla="*/ 1275240 w 9933276"/>
                <a:gd name="connsiteY6" fmla="*/ 5191879 h 5918631"/>
                <a:gd name="connsiteX7" fmla="*/ 204428 w 9933276"/>
                <a:gd name="connsiteY7" fmla="*/ 3147899 h 5918631"/>
                <a:gd name="connsiteX0" fmla="*/ 204428 w 9933276"/>
                <a:gd name="connsiteY0" fmla="*/ 3260792 h 6031524"/>
                <a:gd name="connsiteX1" fmla="*/ 498960 w 9933276"/>
                <a:gd name="connsiteY1" fmla="*/ 474732 h 6031524"/>
                <a:gd name="connsiteX2" fmla="*/ 8978289 w 9933276"/>
                <a:gd name="connsiteY2" fmla="*/ 204508 h 6031524"/>
                <a:gd name="connsiteX3" fmla="*/ 9881828 w 9933276"/>
                <a:gd name="connsiteY3" fmla="*/ 3260792 h 6031524"/>
                <a:gd name="connsiteX4" fmla="*/ 8686691 w 9933276"/>
                <a:gd name="connsiteY4" fmla="*/ 5480133 h 6031524"/>
                <a:gd name="connsiteX5" fmla="*/ 4898749 w 9933276"/>
                <a:gd name="connsiteY5" fmla="*/ 6028981 h 6031524"/>
                <a:gd name="connsiteX6" fmla="*/ 1275240 w 9933276"/>
                <a:gd name="connsiteY6" fmla="*/ 5304772 h 6031524"/>
                <a:gd name="connsiteX7" fmla="*/ 204428 w 9933276"/>
                <a:gd name="connsiteY7" fmla="*/ 3260792 h 6031524"/>
                <a:gd name="connsiteX0" fmla="*/ 244056 w 9972904"/>
                <a:gd name="connsiteY0" fmla="*/ 3260792 h 6048803"/>
                <a:gd name="connsiteX1" fmla="*/ 538588 w 9972904"/>
                <a:gd name="connsiteY1" fmla="*/ 474732 h 6048803"/>
                <a:gd name="connsiteX2" fmla="*/ 9017917 w 9972904"/>
                <a:gd name="connsiteY2" fmla="*/ 204508 h 6048803"/>
                <a:gd name="connsiteX3" fmla="*/ 9921456 w 9972904"/>
                <a:gd name="connsiteY3" fmla="*/ 3260792 h 6048803"/>
                <a:gd name="connsiteX4" fmla="*/ 8726319 w 9972904"/>
                <a:gd name="connsiteY4" fmla="*/ 5480133 h 6048803"/>
                <a:gd name="connsiteX5" fmla="*/ 4938377 w 9972904"/>
                <a:gd name="connsiteY5" fmla="*/ 6028981 h 6048803"/>
                <a:gd name="connsiteX6" fmla="*/ 414390 w 9972904"/>
                <a:gd name="connsiteY6" fmla="*/ 5756859 h 6048803"/>
                <a:gd name="connsiteX7" fmla="*/ 244056 w 9972904"/>
                <a:gd name="connsiteY7" fmla="*/ 3260792 h 6048803"/>
                <a:gd name="connsiteX0" fmla="*/ 244056 w 10083868"/>
                <a:gd name="connsiteY0" fmla="*/ 3260792 h 6031303"/>
                <a:gd name="connsiteX1" fmla="*/ 538588 w 10083868"/>
                <a:gd name="connsiteY1" fmla="*/ 474732 h 6031303"/>
                <a:gd name="connsiteX2" fmla="*/ 9017917 w 10083868"/>
                <a:gd name="connsiteY2" fmla="*/ 204508 h 6031303"/>
                <a:gd name="connsiteX3" fmla="*/ 9921456 w 10083868"/>
                <a:gd name="connsiteY3" fmla="*/ 3260792 h 6031303"/>
                <a:gd name="connsiteX4" fmla="*/ 9412397 w 10083868"/>
                <a:gd name="connsiteY4" fmla="*/ 5735661 h 6031303"/>
                <a:gd name="connsiteX5" fmla="*/ 4938377 w 10083868"/>
                <a:gd name="connsiteY5" fmla="*/ 6028981 h 6031303"/>
                <a:gd name="connsiteX6" fmla="*/ 414390 w 10083868"/>
                <a:gd name="connsiteY6" fmla="*/ 5756859 h 6031303"/>
                <a:gd name="connsiteX7" fmla="*/ 244056 w 10083868"/>
                <a:gd name="connsiteY7" fmla="*/ 3260792 h 6031303"/>
                <a:gd name="connsiteX0" fmla="*/ 244056 w 10164895"/>
                <a:gd name="connsiteY0" fmla="*/ 3217841 h 5988352"/>
                <a:gd name="connsiteX1" fmla="*/ 538588 w 10164895"/>
                <a:gd name="connsiteY1" fmla="*/ 431781 h 5988352"/>
                <a:gd name="connsiteX2" fmla="*/ 9017917 w 10164895"/>
                <a:gd name="connsiteY2" fmla="*/ 161557 h 5988352"/>
                <a:gd name="connsiteX3" fmla="*/ 10037343 w 10164895"/>
                <a:gd name="connsiteY3" fmla="*/ 2636681 h 5988352"/>
                <a:gd name="connsiteX4" fmla="*/ 9412397 w 10164895"/>
                <a:gd name="connsiteY4" fmla="*/ 5692710 h 5988352"/>
                <a:gd name="connsiteX5" fmla="*/ 4938377 w 10164895"/>
                <a:gd name="connsiteY5" fmla="*/ 5986030 h 5988352"/>
                <a:gd name="connsiteX6" fmla="*/ 414390 w 10164895"/>
                <a:gd name="connsiteY6" fmla="*/ 5713908 h 5988352"/>
                <a:gd name="connsiteX7" fmla="*/ 244056 w 1016489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5125" h="5988352">
                  <a:moveTo>
                    <a:pt x="244056" y="3217841"/>
                  </a:moveTo>
                  <a:cubicBezTo>
                    <a:pt x="264756" y="2337487"/>
                    <a:pt x="-267862" y="736581"/>
                    <a:pt x="538588" y="431781"/>
                  </a:cubicBezTo>
                  <a:cubicBezTo>
                    <a:pt x="1345038" y="126981"/>
                    <a:pt x="7434791" y="-205926"/>
                    <a:pt x="9017917" y="161557"/>
                  </a:cubicBezTo>
                  <a:cubicBezTo>
                    <a:pt x="10601043" y="529040"/>
                    <a:pt x="10131406" y="1809429"/>
                    <a:pt x="10037343" y="2636681"/>
                  </a:cubicBezTo>
                  <a:cubicBezTo>
                    <a:pt x="10271625" y="3980520"/>
                    <a:pt x="10246921" y="5339784"/>
                    <a:pt x="9412397" y="5692710"/>
                  </a:cubicBezTo>
                  <a:cubicBezTo>
                    <a:pt x="8577873" y="6045636"/>
                    <a:pt x="6438045" y="5982497"/>
                    <a:pt x="4938377" y="5986030"/>
                  </a:cubicBezTo>
                  <a:cubicBezTo>
                    <a:pt x="3438709" y="5989563"/>
                    <a:pt x="1220840" y="6018708"/>
                    <a:pt x="414390" y="5713908"/>
                  </a:cubicBezTo>
                  <a:cubicBezTo>
                    <a:pt x="-392060" y="5409108"/>
                    <a:pt x="223356" y="4098195"/>
                    <a:pt x="244056" y="3217841"/>
                  </a:cubicBezTo>
                  <a:close/>
                </a:path>
              </a:pathLst>
            </a:cu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p:cNvSpPr/>
            <p:nvPr/>
          </p:nvSpPr>
          <p:spPr>
            <a:xfrm>
              <a:off x="5129601" y="5323068"/>
              <a:ext cx="6254735" cy="1647105"/>
            </a:xfrm>
            <a:prstGeom prst="rect">
              <a:avLst/>
            </a:prstGeom>
          </p:spPr>
          <p:txBody>
            <a:bodyPr wrap="square">
              <a:spAutoFit/>
            </a:bodyPr>
            <a:lstStyle/>
            <a:p>
              <a:pPr lvl="0" algn="ctr"/>
              <a:r>
                <a:rPr lang="vi-VN" sz="5400" dirty="0">
                  <a:solidFill>
                    <a:prstClr val="black"/>
                  </a:solidFill>
                  <a:latin typeface="UTM Avo" panose="02040603050506020204" pitchFamily="18" charset="0"/>
                </a:rPr>
                <a:t>suy nghĩ nhanh, ứng phó nhanh</a:t>
              </a:r>
              <a:endParaRPr lang="en-GB" sz="5400" dirty="0">
                <a:solidFill>
                  <a:prstClr val="black"/>
                </a:solidFill>
                <a:latin typeface="UTM Avo" panose="02040603050506020204" pitchFamily="18" charset="0"/>
              </a:endParaRPr>
            </a:p>
          </p:txBody>
        </p:sp>
      </p:grpSp>
      <p:pic>
        <p:nvPicPr>
          <p:cNvPr id="4" name="Picture 3"/>
          <p:cNvPicPr>
            <a:picLocks noChangeAspect="1"/>
          </p:cNvPicPr>
          <p:nvPr/>
        </p:nvPicPr>
        <p:blipFill>
          <a:blip r:embed="rId3"/>
          <a:stretch>
            <a:fillRect/>
          </a:stretch>
        </p:blipFill>
        <p:spPr>
          <a:xfrm>
            <a:off x="-251516" y="863838"/>
            <a:ext cx="18234716" cy="264589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698" y="2840716"/>
            <a:ext cx="7772400" cy="7772400"/>
          </a:xfrm>
          <a:prstGeom prst="rect">
            <a:avLst/>
          </a:prstGeom>
        </p:spPr>
      </p:pic>
    </p:spTree>
    <p:extLst>
      <p:ext uri="{BB962C8B-B14F-4D97-AF65-F5344CB8AC3E}">
        <p14:creationId xmlns:p14="http://schemas.microsoft.com/office/powerpoint/2010/main" val="3804643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42900"/>
            <a:ext cx="17754600" cy="96012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grpSp>
        <p:nvGrpSpPr>
          <p:cNvPr id="47" name="Group 46"/>
          <p:cNvGrpSpPr/>
          <p:nvPr/>
        </p:nvGrpSpPr>
        <p:grpSpPr>
          <a:xfrm>
            <a:off x="2893079" y="3865720"/>
            <a:ext cx="4699073" cy="1711434"/>
            <a:chOff x="6273727" y="3085464"/>
            <a:chExt cx="4699073" cy="1711434"/>
          </a:xfrm>
        </p:grpSpPr>
        <p:grpSp>
          <p:nvGrpSpPr>
            <p:cNvPr id="48" name="Group 13"/>
            <p:cNvGrpSpPr/>
            <p:nvPr/>
          </p:nvGrpSpPr>
          <p:grpSpPr>
            <a:xfrm>
              <a:off x="6273727" y="3085464"/>
              <a:ext cx="4699073" cy="1711434"/>
              <a:chOff x="0" y="-38100"/>
              <a:chExt cx="1566955" cy="645585"/>
            </a:xfrm>
          </p:grpSpPr>
          <p:sp>
            <p:nvSpPr>
              <p:cNvPr id="50" name="Freeform 14"/>
              <p:cNvSpPr/>
              <p:nvPr/>
            </p:nvSpPr>
            <p:spPr>
              <a:xfrm>
                <a:off x="0" y="0"/>
                <a:ext cx="1397181" cy="508477"/>
              </a:xfrm>
              <a:custGeom>
                <a:avLst/>
                <a:gdLst/>
                <a:ahLst/>
                <a:cxnLst/>
                <a:rect l="l" t="t" r="r" b="b"/>
                <a:pathLst>
                  <a:path w="1566955" h="607485">
                    <a:moveTo>
                      <a:pt x="0" y="0"/>
                    </a:moveTo>
                    <a:lnTo>
                      <a:pt x="1566955" y="0"/>
                    </a:lnTo>
                    <a:lnTo>
                      <a:pt x="1566955" y="607485"/>
                    </a:lnTo>
                    <a:lnTo>
                      <a:pt x="0" y="607485"/>
                    </a:lnTo>
                    <a:close/>
                  </a:path>
                </a:pathLst>
              </a:custGeom>
              <a:solidFill>
                <a:srgbClr val="FC8F3B">
                  <a:alpha val="84000"/>
                </a:srgbClr>
              </a:solidFill>
              <a:ln w="50800" cap="sq">
                <a:solidFill>
                  <a:srgbClr val="A8421B"/>
                </a:solidFill>
                <a:prstDash val="solid"/>
                <a:miter/>
              </a:ln>
            </p:spPr>
          </p:sp>
          <p:sp>
            <p:nvSpPr>
              <p:cNvPr id="51" name="TextBox 15"/>
              <p:cNvSpPr txBox="1"/>
              <p:nvPr/>
            </p:nvSpPr>
            <p:spPr>
              <a:xfrm>
                <a:off x="0" y="-38100"/>
                <a:ext cx="1566955" cy="645585"/>
              </a:xfrm>
              <a:prstGeom prst="rect">
                <a:avLst/>
              </a:prstGeom>
            </p:spPr>
            <p:txBody>
              <a:bodyPr lIns="57548" tIns="57548" rIns="57548" bIns="57548" rtlCol="0" anchor="ctr"/>
              <a:lstStyle/>
              <a:p>
                <a:pPr algn="ctr">
                  <a:lnSpc>
                    <a:spcPts val="2660"/>
                  </a:lnSpc>
                </a:pPr>
                <a:endParaRPr/>
              </a:p>
            </p:txBody>
          </p:sp>
        </p:grpSp>
        <p:sp>
          <p:nvSpPr>
            <p:cNvPr id="49" name="Rectangle 48"/>
            <p:cNvSpPr/>
            <p:nvPr/>
          </p:nvSpPr>
          <p:spPr>
            <a:xfrm>
              <a:off x="6694664" y="3334294"/>
              <a:ext cx="3336170" cy="1015663"/>
            </a:xfrm>
            <a:prstGeom prst="rect">
              <a:avLst/>
            </a:prstGeom>
          </p:spPr>
          <p:txBody>
            <a:bodyPr wrap="none">
              <a:spAutoFit/>
            </a:bodyPr>
            <a:lstStyle/>
            <a:p>
              <a:pPr algn="ctr"/>
              <a:r>
                <a:rPr lang="en-GB" sz="6000" b="1" dirty="0" err="1">
                  <a:solidFill>
                    <a:prstClr val="black"/>
                  </a:solidFill>
                  <a:latin typeface="UTM Avo" panose="02040603050506020204" pitchFamily="18" charset="0"/>
                </a:rPr>
                <a:t>thợ</a:t>
              </a:r>
              <a:r>
                <a:rPr lang="en-GB" sz="6000" b="1" dirty="0">
                  <a:solidFill>
                    <a:prstClr val="black"/>
                  </a:solidFill>
                  <a:latin typeface="UTM Avo" panose="02040603050506020204" pitchFamily="18" charset="0"/>
                </a:rPr>
                <a:t> </a:t>
              </a:r>
              <a:r>
                <a:rPr lang="en-GB" sz="6000" b="1" dirty="0" err="1">
                  <a:solidFill>
                    <a:prstClr val="black"/>
                  </a:solidFill>
                  <a:latin typeface="UTM Avo" panose="02040603050506020204" pitchFamily="18" charset="0"/>
                </a:rPr>
                <a:t>săn</a:t>
              </a:r>
              <a:r>
                <a:rPr lang="en-GB" sz="6000" b="1" dirty="0">
                  <a:solidFill>
                    <a:prstClr val="black"/>
                  </a:solidFill>
                  <a:latin typeface="UTM Avo" panose="02040603050506020204" pitchFamily="18" charset="0"/>
                </a:rPr>
                <a:t> </a:t>
              </a:r>
              <a:endParaRPr lang="en-GB" sz="2800" b="1" dirty="0"/>
            </a:p>
          </p:txBody>
        </p:sp>
      </p:grpSp>
      <p:grpSp>
        <p:nvGrpSpPr>
          <p:cNvPr id="10" name="Group 9"/>
          <p:cNvGrpSpPr/>
          <p:nvPr/>
        </p:nvGrpSpPr>
        <p:grpSpPr>
          <a:xfrm>
            <a:off x="914400" y="5891997"/>
            <a:ext cx="8243042" cy="3169128"/>
            <a:chOff x="5029202" y="4917715"/>
            <a:chExt cx="6308943" cy="3303646"/>
          </a:xfrm>
        </p:grpSpPr>
        <p:sp>
          <p:nvSpPr>
            <p:cNvPr id="32" name="Oval 6"/>
            <p:cNvSpPr/>
            <p:nvPr/>
          </p:nvSpPr>
          <p:spPr>
            <a:xfrm>
              <a:off x="5029202" y="4917715"/>
              <a:ext cx="6308943" cy="3303646"/>
            </a:xfrm>
            <a:custGeom>
              <a:avLst/>
              <a:gdLst>
                <a:gd name="connsiteX0" fmla="*/ 0 w 9677400"/>
                <a:gd name="connsiteY0" fmla="*/ 1828800 h 3657600"/>
                <a:gd name="connsiteX1" fmla="*/ 4838700 w 9677400"/>
                <a:gd name="connsiteY1" fmla="*/ 0 h 3657600"/>
                <a:gd name="connsiteX2" fmla="*/ 9677400 w 9677400"/>
                <a:gd name="connsiteY2" fmla="*/ 1828800 h 3657600"/>
                <a:gd name="connsiteX3" fmla="*/ 4838700 w 9677400"/>
                <a:gd name="connsiteY3" fmla="*/ 3657600 h 3657600"/>
                <a:gd name="connsiteX4" fmla="*/ 0 w 9677400"/>
                <a:gd name="connsiteY4" fmla="*/ 1828800 h 3657600"/>
                <a:gd name="connsiteX0" fmla="*/ 82267 w 9759667"/>
                <a:gd name="connsiteY0" fmla="*/ 2150144 h 3978944"/>
                <a:gd name="connsiteX1" fmla="*/ 2091541 w 9759667"/>
                <a:gd name="connsiteY1" fmla="*/ 174960 h 3978944"/>
                <a:gd name="connsiteX2" fmla="*/ 4920967 w 9759667"/>
                <a:gd name="connsiteY2" fmla="*/ 321344 h 3978944"/>
                <a:gd name="connsiteX3" fmla="*/ 9759667 w 9759667"/>
                <a:gd name="connsiteY3" fmla="*/ 2150144 h 3978944"/>
                <a:gd name="connsiteX4" fmla="*/ 4920967 w 9759667"/>
                <a:gd name="connsiteY4" fmla="*/ 3978944 h 3978944"/>
                <a:gd name="connsiteX5" fmla="*/ 82267 w 9759667"/>
                <a:gd name="connsiteY5" fmla="*/ 2150144 h 3978944"/>
                <a:gd name="connsiteX0" fmla="*/ 82267 w 9759667"/>
                <a:gd name="connsiteY0" fmla="*/ 2281847 h 4110647"/>
                <a:gd name="connsiteX1" fmla="*/ 2091541 w 9759667"/>
                <a:gd name="connsiteY1" fmla="*/ 306663 h 4110647"/>
                <a:gd name="connsiteX2" fmla="*/ 6340693 w 9759667"/>
                <a:gd name="connsiteY2" fmla="*/ 188353 h 4110647"/>
                <a:gd name="connsiteX3" fmla="*/ 9759667 w 9759667"/>
                <a:gd name="connsiteY3" fmla="*/ 2281847 h 4110647"/>
                <a:gd name="connsiteX4" fmla="*/ 4920967 w 9759667"/>
                <a:gd name="connsiteY4" fmla="*/ 4110647 h 4110647"/>
                <a:gd name="connsiteX5" fmla="*/ 82267 w 9759667"/>
                <a:gd name="connsiteY5" fmla="*/ 2281847 h 4110647"/>
                <a:gd name="connsiteX0" fmla="*/ 23502 w 9700902"/>
                <a:gd name="connsiteY0" fmla="*/ 2281847 h 4241033"/>
                <a:gd name="connsiteX1" fmla="*/ 2032776 w 9700902"/>
                <a:gd name="connsiteY1" fmla="*/ 306663 h 4241033"/>
                <a:gd name="connsiteX2" fmla="*/ 6281928 w 9700902"/>
                <a:gd name="connsiteY2" fmla="*/ 188353 h 4241033"/>
                <a:gd name="connsiteX3" fmla="*/ 9700902 w 9700902"/>
                <a:gd name="connsiteY3" fmla="*/ 2281847 h 4241033"/>
                <a:gd name="connsiteX4" fmla="*/ 4862202 w 9700902"/>
                <a:gd name="connsiteY4" fmla="*/ 4110647 h 4241033"/>
                <a:gd name="connsiteX5" fmla="*/ 1190566 w 9700902"/>
                <a:gd name="connsiteY5" fmla="*/ 3892074 h 4241033"/>
                <a:gd name="connsiteX6" fmla="*/ 23502 w 9700902"/>
                <a:gd name="connsiteY6" fmla="*/ 2281847 h 4241033"/>
                <a:gd name="connsiteX0" fmla="*/ 23502 w 9700973"/>
                <a:gd name="connsiteY0" fmla="*/ 2281847 h 4348622"/>
                <a:gd name="connsiteX1" fmla="*/ 2032776 w 9700973"/>
                <a:gd name="connsiteY1" fmla="*/ 306663 h 4348622"/>
                <a:gd name="connsiteX2" fmla="*/ 6281928 w 9700973"/>
                <a:gd name="connsiteY2" fmla="*/ 188353 h 4348622"/>
                <a:gd name="connsiteX3" fmla="*/ 9700902 w 9700973"/>
                <a:gd name="connsiteY3" fmla="*/ 2281847 h 4348622"/>
                <a:gd name="connsiteX4" fmla="*/ 6556649 w 9700973"/>
                <a:gd name="connsiteY4" fmla="*/ 4228959 h 4348622"/>
                <a:gd name="connsiteX5" fmla="*/ 4862202 w 9700973"/>
                <a:gd name="connsiteY5" fmla="*/ 4110647 h 4348622"/>
                <a:gd name="connsiteX6" fmla="*/ 1190566 w 9700973"/>
                <a:gd name="connsiteY6" fmla="*/ 3892074 h 4348622"/>
                <a:gd name="connsiteX7" fmla="*/ 23502 w 9700973"/>
                <a:gd name="connsiteY7" fmla="*/ 2281847 h 4348622"/>
                <a:gd name="connsiteX0" fmla="*/ 23502 w 9700973"/>
                <a:gd name="connsiteY0" fmla="*/ 2281847 h 4451865"/>
                <a:gd name="connsiteX1" fmla="*/ 2032776 w 9700973"/>
                <a:gd name="connsiteY1" fmla="*/ 306663 h 4451865"/>
                <a:gd name="connsiteX2" fmla="*/ 6281928 w 9700973"/>
                <a:gd name="connsiteY2" fmla="*/ 188353 h 4451865"/>
                <a:gd name="connsiteX3" fmla="*/ 9700902 w 9700973"/>
                <a:gd name="connsiteY3" fmla="*/ 2281847 h 4451865"/>
                <a:gd name="connsiteX4" fmla="*/ 6556649 w 9700973"/>
                <a:gd name="connsiteY4" fmla="*/ 4228959 h 4451865"/>
                <a:gd name="connsiteX5" fmla="*/ 4693760 w 9700973"/>
                <a:gd name="connsiteY5" fmla="*/ 4399405 h 4451865"/>
                <a:gd name="connsiteX6" fmla="*/ 1190566 w 9700973"/>
                <a:gd name="connsiteY6" fmla="*/ 3892074 h 4451865"/>
                <a:gd name="connsiteX7" fmla="*/ 23502 w 9700973"/>
                <a:gd name="connsiteY7" fmla="*/ 2281847 h 4451865"/>
                <a:gd name="connsiteX0" fmla="*/ 23502 w 9727323"/>
                <a:gd name="connsiteY0" fmla="*/ 2281847 h 4413268"/>
                <a:gd name="connsiteX1" fmla="*/ 2032776 w 9727323"/>
                <a:gd name="connsiteY1" fmla="*/ 306663 h 4413268"/>
                <a:gd name="connsiteX2" fmla="*/ 6281928 w 9727323"/>
                <a:gd name="connsiteY2" fmla="*/ 188353 h 4413268"/>
                <a:gd name="connsiteX3" fmla="*/ 9700902 w 9727323"/>
                <a:gd name="connsiteY3" fmla="*/ 2281847 h 4413268"/>
                <a:gd name="connsiteX4" fmla="*/ 8024502 w 9727323"/>
                <a:gd name="connsiteY4" fmla="*/ 4036452 h 4413268"/>
                <a:gd name="connsiteX5" fmla="*/ 6556649 w 9727323"/>
                <a:gd name="connsiteY5" fmla="*/ 4228959 h 4413268"/>
                <a:gd name="connsiteX6" fmla="*/ 4693760 w 9727323"/>
                <a:gd name="connsiteY6" fmla="*/ 4399405 h 4413268"/>
                <a:gd name="connsiteX7" fmla="*/ 1190566 w 9727323"/>
                <a:gd name="connsiteY7" fmla="*/ 3892074 h 4413268"/>
                <a:gd name="connsiteX8" fmla="*/ 23502 w 9727323"/>
                <a:gd name="connsiteY8" fmla="*/ 2281847 h 4413268"/>
                <a:gd name="connsiteX0" fmla="*/ 23502 w 9727323"/>
                <a:gd name="connsiteY0" fmla="*/ 2281847 h 4598360"/>
                <a:gd name="connsiteX1" fmla="*/ 2032776 w 9727323"/>
                <a:gd name="connsiteY1" fmla="*/ 306663 h 4598360"/>
                <a:gd name="connsiteX2" fmla="*/ 6281928 w 9727323"/>
                <a:gd name="connsiteY2" fmla="*/ 188353 h 4598360"/>
                <a:gd name="connsiteX3" fmla="*/ 9700902 w 9727323"/>
                <a:gd name="connsiteY3" fmla="*/ 2281847 h 4598360"/>
                <a:gd name="connsiteX4" fmla="*/ 8024502 w 9727323"/>
                <a:gd name="connsiteY4" fmla="*/ 4036452 h 4598360"/>
                <a:gd name="connsiteX5" fmla="*/ 6628839 w 9727323"/>
                <a:gd name="connsiteY5" fmla="*/ 4565843 h 4598360"/>
                <a:gd name="connsiteX6" fmla="*/ 4693760 w 9727323"/>
                <a:gd name="connsiteY6" fmla="*/ 4399405 h 4598360"/>
                <a:gd name="connsiteX7" fmla="*/ 1190566 w 9727323"/>
                <a:gd name="connsiteY7" fmla="*/ 3892074 h 4598360"/>
                <a:gd name="connsiteX8" fmla="*/ 23502 w 9727323"/>
                <a:gd name="connsiteY8" fmla="*/ 2281847 h 4598360"/>
                <a:gd name="connsiteX0" fmla="*/ 23502 w 9727323"/>
                <a:gd name="connsiteY0" fmla="*/ 2179183 h 4495696"/>
                <a:gd name="connsiteX1" fmla="*/ 2032776 w 9727323"/>
                <a:gd name="connsiteY1" fmla="*/ 203999 h 4495696"/>
                <a:gd name="connsiteX2" fmla="*/ 6281928 w 9727323"/>
                <a:gd name="connsiteY2" fmla="*/ 85689 h 4495696"/>
                <a:gd name="connsiteX3" fmla="*/ 9700902 w 9727323"/>
                <a:gd name="connsiteY3" fmla="*/ 2179183 h 4495696"/>
                <a:gd name="connsiteX4" fmla="*/ 8024502 w 9727323"/>
                <a:gd name="connsiteY4" fmla="*/ 3933788 h 4495696"/>
                <a:gd name="connsiteX5" fmla="*/ 6628839 w 9727323"/>
                <a:gd name="connsiteY5" fmla="*/ 4463179 h 4495696"/>
                <a:gd name="connsiteX6" fmla="*/ 4693760 w 9727323"/>
                <a:gd name="connsiteY6" fmla="*/ 4296741 h 4495696"/>
                <a:gd name="connsiteX7" fmla="*/ 1190566 w 9727323"/>
                <a:gd name="connsiteY7" fmla="*/ 3789410 h 4495696"/>
                <a:gd name="connsiteX8" fmla="*/ 23502 w 9727323"/>
                <a:gd name="connsiteY8" fmla="*/ 2179183 h 4495696"/>
                <a:gd name="connsiteX0" fmla="*/ 23502 w 9727323"/>
                <a:gd name="connsiteY0" fmla="*/ 2905560 h 5222073"/>
                <a:gd name="connsiteX1" fmla="*/ 2032776 w 9727323"/>
                <a:gd name="connsiteY1" fmla="*/ 930376 h 5222073"/>
                <a:gd name="connsiteX2" fmla="*/ 6739128 w 9727323"/>
                <a:gd name="connsiteY2" fmla="*/ 6523 h 5222073"/>
                <a:gd name="connsiteX3" fmla="*/ 9700902 w 9727323"/>
                <a:gd name="connsiteY3" fmla="*/ 2905560 h 5222073"/>
                <a:gd name="connsiteX4" fmla="*/ 8024502 w 9727323"/>
                <a:gd name="connsiteY4" fmla="*/ 4660165 h 5222073"/>
                <a:gd name="connsiteX5" fmla="*/ 6628839 w 9727323"/>
                <a:gd name="connsiteY5" fmla="*/ 5189556 h 5222073"/>
                <a:gd name="connsiteX6" fmla="*/ 4693760 w 9727323"/>
                <a:gd name="connsiteY6" fmla="*/ 5023118 h 5222073"/>
                <a:gd name="connsiteX7" fmla="*/ 1190566 w 9727323"/>
                <a:gd name="connsiteY7" fmla="*/ 4515787 h 5222073"/>
                <a:gd name="connsiteX8" fmla="*/ 23502 w 9727323"/>
                <a:gd name="connsiteY8" fmla="*/ 2905560 h 5222073"/>
                <a:gd name="connsiteX0" fmla="*/ 23502 w 9727323"/>
                <a:gd name="connsiteY0" fmla="*/ 3125766 h 5442279"/>
                <a:gd name="connsiteX1" fmla="*/ 2032776 w 9727323"/>
                <a:gd name="connsiteY1" fmla="*/ 1150582 h 5442279"/>
                <a:gd name="connsiteX2" fmla="*/ 6739128 w 9727323"/>
                <a:gd name="connsiteY2" fmla="*/ 226729 h 5442279"/>
                <a:gd name="connsiteX3" fmla="*/ 9700902 w 9727323"/>
                <a:gd name="connsiteY3" fmla="*/ 3125766 h 5442279"/>
                <a:gd name="connsiteX4" fmla="*/ 8024502 w 9727323"/>
                <a:gd name="connsiteY4" fmla="*/ 4880371 h 5442279"/>
                <a:gd name="connsiteX5" fmla="*/ 6628839 w 9727323"/>
                <a:gd name="connsiteY5" fmla="*/ 5409762 h 5442279"/>
                <a:gd name="connsiteX6" fmla="*/ 4693760 w 9727323"/>
                <a:gd name="connsiteY6" fmla="*/ 5243324 h 5442279"/>
                <a:gd name="connsiteX7" fmla="*/ 1190566 w 9727323"/>
                <a:gd name="connsiteY7" fmla="*/ 4735993 h 5442279"/>
                <a:gd name="connsiteX8" fmla="*/ 23502 w 9727323"/>
                <a:gd name="connsiteY8" fmla="*/ 3125766 h 5442279"/>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38872"/>
                <a:gd name="connsiteY0" fmla="*/ 3125767 h 5483802"/>
                <a:gd name="connsiteX1" fmla="*/ 2032776 w 9738872"/>
                <a:gd name="connsiteY1" fmla="*/ 1150583 h 5483802"/>
                <a:gd name="connsiteX2" fmla="*/ 6739128 w 9738872"/>
                <a:gd name="connsiteY2" fmla="*/ 226730 h 5483802"/>
                <a:gd name="connsiteX3" fmla="*/ 9700902 w 9738872"/>
                <a:gd name="connsiteY3" fmla="*/ 3125767 h 5483802"/>
                <a:gd name="connsiteX4" fmla="*/ 8505765 w 9738872"/>
                <a:gd name="connsiteY4" fmla="*/ 5345108 h 5483802"/>
                <a:gd name="connsiteX5" fmla="*/ 6628839 w 9738872"/>
                <a:gd name="connsiteY5" fmla="*/ 5409763 h 5483802"/>
                <a:gd name="connsiteX6" fmla="*/ 4693760 w 9738872"/>
                <a:gd name="connsiteY6" fmla="*/ 5243325 h 5483802"/>
                <a:gd name="connsiteX7" fmla="*/ 1190566 w 9738872"/>
                <a:gd name="connsiteY7" fmla="*/ 4735994 h 5483802"/>
                <a:gd name="connsiteX8" fmla="*/ 23502 w 9738872"/>
                <a:gd name="connsiteY8" fmla="*/ 3125767 h 5483802"/>
                <a:gd name="connsiteX0" fmla="*/ 23502 w 9752350"/>
                <a:gd name="connsiteY0" fmla="*/ 3125767 h 5498383"/>
                <a:gd name="connsiteX1" fmla="*/ 2032776 w 9752350"/>
                <a:gd name="connsiteY1" fmla="*/ 1150583 h 5498383"/>
                <a:gd name="connsiteX2" fmla="*/ 6739128 w 9752350"/>
                <a:gd name="connsiteY2" fmla="*/ 226730 h 5498383"/>
                <a:gd name="connsiteX3" fmla="*/ 9700902 w 9752350"/>
                <a:gd name="connsiteY3" fmla="*/ 3125767 h 5498383"/>
                <a:gd name="connsiteX4" fmla="*/ 8505765 w 9752350"/>
                <a:gd name="connsiteY4" fmla="*/ 5345108 h 5498383"/>
                <a:gd name="connsiteX5" fmla="*/ 4693760 w 9752350"/>
                <a:gd name="connsiteY5" fmla="*/ 5243325 h 5498383"/>
                <a:gd name="connsiteX6" fmla="*/ 1190566 w 9752350"/>
                <a:gd name="connsiteY6" fmla="*/ 4735994 h 5498383"/>
                <a:gd name="connsiteX7" fmla="*/ 23502 w 9752350"/>
                <a:gd name="connsiteY7" fmla="*/ 3125767 h 5498383"/>
                <a:gd name="connsiteX0" fmla="*/ 23502 w 9752350"/>
                <a:gd name="connsiteY0" fmla="*/ 3125767 h 5914103"/>
                <a:gd name="connsiteX1" fmla="*/ 2032776 w 9752350"/>
                <a:gd name="connsiteY1" fmla="*/ 1150583 h 5914103"/>
                <a:gd name="connsiteX2" fmla="*/ 6739128 w 9752350"/>
                <a:gd name="connsiteY2" fmla="*/ 226730 h 5914103"/>
                <a:gd name="connsiteX3" fmla="*/ 9700902 w 9752350"/>
                <a:gd name="connsiteY3" fmla="*/ 3125767 h 5914103"/>
                <a:gd name="connsiteX4" fmla="*/ 8505765 w 9752350"/>
                <a:gd name="connsiteY4" fmla="*/ 5345108 h 5914103"/>
                <a:gd name="connsiteX5" fmla="*/ 4717823 w 9752350"/>
                <a:gd name="connsiteY5" fmla="*/ 5893956 h 5914103"/>
                <a:gd name="connsiteX6" fmla="*/ 1190566 w 9752350"/>
                <a:gd name="connsiteY6" fmla="*/ 4735994 h 5914103"/>
                <a:gd name="connsiteX7" fmla="*/ 23502 w 9752350"/>
                <a:gd name="connsiteY7" fmla="*/ 3125767 h 5914103"/>
                <a:gd name="connsiteX0" fmla="*/ 15441 w 9744289"/>
                <a:gd name="connsiteY0" fmla="*/ 3111180 h 5899516"/>
                <a:gd name="connsiteX1" fmla="*/ 1832209 w 9744289"/>
                <a:gd name="connsiteY1" fmla="*/ 423400 h 5899516"/>
                <a:gd name="connsiteX2" fmla="*/ 6731067 w 9744289"/>
                <a:gd name="connsiteY2" fmla="*/ 212143 h 5899516"/>
                <a:gd name="connsiteX3" fmla="*/ 9692841 w 9744289"/>
                <a:gd name="connsiteY3" fmla="*/ 3111180 h 5899516"/>
                <a:gd name="connsiteX4" fmla="*/ 8497704 w 9744289"/>
                <a:gd name="connsiteY4" fmla="*/ 5330521 h 5899516"/>
                <a:gd name="connsiteX5" fmla="*/ 4709762 w 9744289"/>
                <a:gd name="connsiteY5" fmla="*/ 5879369 h 5899516"/>
                <a:gd name="connsiteX6" fmla="*/ 1182505 w 9744289"/>
                <a:gd name="connsiteY6" fmla="*/ 4721407 h 5899516"/>
                <a:gd name="connsiteX7" fmla="*/ 15441 w 9744289"/>
                <a:gd name="connsiteY7" fmla="*/ 3111180 h 5899516"/>
                <a:gd name="connsiteX0" fmla="*/ 22769 w 9751617"/>
                <a:gd name="connsiteY0" fmla="*/ 3111180 h 5881911"/>
                <a:gd name="connsiteX1" fmla="*/ 1839537 w 9751617"/>
                <a:gd name="connsiteY1" fmla="*/ 423400 h 5881911"/>
                <a:gd name="connsiteX2" fmla="*/ 6738395 w 9751617"/>
                <a:gd name="connsiteY2" fmla="*/ 212143 h 5881911"/>
                <a:gd name="connsiteX3" fmla="*/ 9700169 w 9751617"/>
                <a:gd name="connsiteY3" fmla="*/ 3111180 h 5881911"/>
                <a:gd name="connsiteX4" fmla="*/ 8505032 w 9751617"/>
                <a:gd name="connsiteY4" fmla="*/ 5330521 h 5881911"/>
                <a:gd name="connsiteX5" fmla="*/ 4717090 w 9751617"/>
                <a:gd name="connsiteY5" fmla="*/ 5879369 h 5881911"/>
                <a:gd name="connsiteX6" fmla="*/ 1093581 w 9751617"/>
                <a:gd name="connsiteY6" fmla="*/ 5155160 h 5881911"/>
                <a:gd name="connsiteX7" fmla="*/ 22769 w 9751617"/>
                <a:gd name="connsiteY7" fmla="*/ 3111180 h 5881911"/>
                <a:gd name="connsiteX0" fmla="*/ 204428 w 9933276"/>
                <a:gd name="connsiteY0" fmla="*/ 3147899 h 5918631"/>
                <a:gd name="connsiteX1" fmla="*/ 498960 w 9933276"/>
                <a:gd name="connsiteY1" fmla="*/ 361839 h 5918631"/>
                <a:gd name="connsiteX2" fmla="*/ 6920054 w 9933276"/>
                <a:gd name="connsiteY2" fmla="*/ 248862 h 5918631"/>
                <a:gd name="connsiteX3" fmla="*/ 9881828 w 9933276"/>
                <a:gd name="connsiteY3" fmla="*/ 3147899 h 5918631"/>
                <a:gd name="connsiteX4" fmla="*/ 8686691 w 9933276"/>
                <a:gd name="connsiteY4" fmla="*/ 5367240 h 5918631"/>
                <a:gd name="connsiteX5" fmla="*/ 4898749 w 9933276"/>
                <a:gd name="connsiteY5" fmla="*/ 5916088 h 5918631"/>
                <a:gd name="connsiteX6" fmla="*/ 1275240 w 9933276"/>
                <a:gd name="connsiteY6" fmla="*/ 5191879 h 5918631"/>
                <a:gd name="connsiteX7" fmla="*/ 204428 w 9933276"/>
                <a:gd name="connsiteY7" fmla="*/ 3147899 h 5918631"/>
                <a:gd name="connsiteX0" fmla="*/ 204428 w 9933276"/>
                <a:gd name="connsiteY0" fmla="*/ 3260792 h 6031524"/>
                <a:gd name="connsiteX1" fmla="*/ 498960 w 9933276"/>
                <a:gd name="connsiteY1" fmla="*/ 474732 h 6031524"/>
                <a:gd name="connsiteX2" fmla="*/ 8978289 w 9933276"/>
                <a:gd name="connsiteY2" fmla="*/ 204508 h 6031524"/>
                <a:gd name="connsiteX3" fmla="*/ 9881828 w 9933276"/>
                <a:gd name="connsiteY3" fmla="*/ 3260792 h 6031524"/>
                <a:gd name="connsiteX4" fmla="*/ 8686691 w 9933276"/>
                <a:gd name="connsiteY4" fmla="*/ 5480133 h 6031524"/>
                <a:gd name="connsiteX5" fmla="*/ 4898749 w 9933276"/>
                <a:gd name="connsiteY5" fmla="*/ 6028981 h 6031524"/>
                <a:gd name="connsiteX6" fmla="*/ 1275240 w 9933276"/>
                <a:gd name="connsiteY6" fmla="*/ 5304772 h 6031524"/>
                <a:gd name="connsiteX7" fmla="*/ 204428 w 9933276"/>
                <a:gd name="connsiteY7" fmla="*/ 3260792 h 6031524"/>
                <a:gd name="connsiteX0" fmla="*/ 244056 w 9972904"/>
                <a:gd name="connsiteY0" fmla="*/ 3260792 h 6048803"/>
                <a:gd name="connsiteX1" fmla="*/ 538588 w 9972904"/>
                <a:gd name="connsiteY1" fmla="*/ 474732 h 6048803"/>
                <a:gd name="connsiteX2" fmla="*/ 9017917 w 9972904"/>
                <a:gd name="connsiteY2" fmla="*/ 204508 h 6048803"/>
                <a:gd name="connsiteX3" fmla="*/ 9921456 w 9972904"/>
                <a:gd name="connsiteY3" fmla="*/ 3260792 h 6048803"/>
                <a:gd name="connsiteX4" fmla="*/ 8726319 w 9972904"/>
                <a:gd name="connsiteY4" fmla="*/ 5480133 h 6048803"/>
                <a:gd name="connsiteX5" fmla="*/ 4938377 w 9972904"/>
                <a:gd name="connsiteY5" fmla="*/ 6028981 h 6048803"/>
                <a:gd name="connsiteX6" fmla="*/ 414390 w 9972904"/>
                <a:gd name="connsiteY6" fmla="*/ 5756859 h 6048803"/>
                <a:gd name="connsiteX7" fmla="*/ 244056 w 9972904"/>
                <a:gd name="connsiteY7" fmla="*/ 3260792 h 6048803"/>
                <a:gd name="connsiteX0" fmla="*/ 244056 w 10083868"/>
                <a:gd name="connsiteY0" fmla="*/ 3260792 h 6031303"/>
                <a:gd name="connsiteX1" fmla="*/ 538588 w 10083868"/>
                <a:gd name="connsiteY1" fmla="*/ 474732 h 6031303"/>
                <a:gd name="connsiteX2" fmla="*/ 9017917 w 10083868"/>
                <a:gd name="connsiteY2" fmla="*/ 204508 h 6031303"/>
                <a:gd name="connsiteX3" fmla="*/ 9921456 w 10083868"/>
                <a:gd name="connsiteY3" fmla="*/ 3260792 h 6031303"/>
                <a:gd name="connsiteX4" fmla="*/ 9412397 w 10083868"/>
                <a:gd name="connsiteY4" fmla="*/ 5735661 h 6031303"/>
                <a:gd name="connsiteX5" fmla="*/ 4938377 w 10083868"/>
                <a:gd name="connsiteY5" fmla="*/ 6028981 h 6031303"/>
                <a:gd name="connsiteX6" fmla="*/ 414390 w 10083868"/>
                <a:gd name="connsiteY6" fmla="*/ 5756859 h 6031303"/>
                <a:gd name="connsiteX7" fmla="*/ 244056 w 10083868"/>
                <a:gd name="connsiteY7" fmla="*/ 3260792 h 6031303"/>
                <a:gd name="connsiteX0" fmla="*/ 244056 w 10164895"/>
                <a:gd name="connsiteY0" fmla="*/ 3217841 h 5988352"/>
                <a:gd name="connsiteX1" fmla="*/ 538588 w 10164895"/>
                <a:gd name="connsiteY1" fmla="*/ 431781 h 5988352"/>
                <a:gd name="connsiteX2" fmla="*/ 9017917 w 10164895"/>
                <a:gd name="connsiteY2" fmla="*/ 161557 h 5988352"/>
                <a:gd name="connsiteX3" fmla="*/ 10037343 w 10164895"/>
                <a:gd name="connsiteY3" fmla="*/ 2636681 h 5988352"/>
                <a:gd name="connsiteX4" fmla="*/ 9412397 w 10164895"/>
                <a:gd name="connsiteY4" fmla="*/ 5692710 h 5988352"/>
                <a:gd name="connsiteX5" fmla="*/ 4938377 w 10164895"/>
                <a:gd name="connsiteY5" fmla="*/ 5986030 h 5988352"/>
                <a:gd name="connsiteX6" fmla="*/ 414390 w 10164895"/>
                <a:gd name="connsiteY6" fmla="*/ 5713908 h 5988352"/>
                <a:gd name="connsiteX7" fmla="*/ 244056 w 1016489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 name="connsiteX0" fmla="*/ 244056 w 10175125"/>
                <a:gd name="connsiteY0" fmla="*/ 3217841 h 5988352"/>
                <a:gd name="connsiteX1" fmla="*/ 538588 w 10175125"/>
                <a:gd name="connsiteY1" fmla="*/ 431781 h 5988352"/>
                <a:gd name="connsiteX2" fmla="*/ 9017917 w 10175125"/>
                <a:gd name="connsiteY2" fmla="*/ 161557 h 5988352"/>
                <a:gd name="connsiteX3" fmla="*/ 10037343 w 10175125"/>
                <a:gd name="connsiteY3" fmla="*/ 2636681 h 5988352"/>
                <a:gd name="connsiteX4" fmla="*/ 9412397 w 10175125"/>
                <a:gd name="connsiteY4" fmla="*/ 5692710 h 5988352"/>
                <a:gd name="connsiteX5" fmla="*/ 4938377 w 10175125"/>
                <a:gd name="connsiteY5" fmla="*/ 5986030 h 5988352"/>
                <a:gd name="connsiteX6" fmla="*/ 414390 w 10175125"/>
                <a:gd name="connsiteY6" fmla="*/ 5713908 h 5988352"/>
                <a:gd name="connsiteX7" fmla="*/ 244056 w 10175125"/>
                <a:gd name="connsiteY7" fmla="*/ 3217841 h 598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5125" h="5988352">
                  <a:moveTo>
                    <a:pt x="244056" y="3217841"/>
                  </a:moveTo>
                  <a:cubicBezTo>
                    <a:pt x="264756" y="2337487"/>
                    <a:pt x="-267862" y="736581"/>
                    <a:pt x="538588" y="431781"/>
                  </a:cubicBezTo>
                  <a:cubicBezTo>
                    <a:pt x="1345038" y="126981"/>
                    <a:pt x="7434791" y="-205926"/>
                    <a:pt x="9017917" y="161557"/>
                  </a:cubicBezTo>
                  <a:cubicBezTo>
                    <a:pt x="10601043" y="529040"/>
                    <a:pt x="10131406" y="1809429"/>
                    <a:pt x="10037343" y="2636681"/>
                  </a:cubicBezTo>
                  <a:cubicBezTo>
                    <a:pt x="10271625" y="3980520"/>
                    <a:pt x="10246921" y="5339784"/>
                    <a:pt x="9412397" y="5692710"/>
                  </a:cubicBezTo>
                  <a:cubicBezTo>
                    <a:pt x="8577873" y="6045636"/>
                    <a:pt x="6438045" y="5982497"/>
                    <a:pt x="4938377" y="5986030"/>
                  </a:cubicBezTo>
                  <a:cubicBezTo>
                    <a:pt x="3438709" y="5989563"/>
                    <a:pt x="1220840" y="6018708"/>
                    <a:pt x="414390" y="5713908"/>
                  </a:cubicBezTo>
                  <a:cubicBezTo>
                    <a:pt x="-392060" y="5409108"/>
                    <a:pt x="223356" y="4098195"/>
                    <a:pt x="244056" y="3217841"/>
                  </a:cubicBezTo>
                  <a:close/>
                </a:path>
              </a:pathLst>
            </a:cu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p:cNvSpPr/>
            <p:nvPr/>
          </p:nvSpPr>
          <p:spPr>
            <a:xfrm>
              <a:off x="5300066" y="5291045"/>
              <a:ext cx="5830246" cy="2695061"/>
            </a:xfrm>
            <a:prstGeom prst="rect">
              <a:avLst/>
            </a:prstGeom>
          </p:spPr>
          <p:txBody>
            <a:bodyPr wrap="square">
              <a:spAutoFit/>
            </a:bodyPr>
            <a:lstStyle/>
            <a:p>
              <a:pPr lvl="0" algn="ctr"/>
              <a:r>
                <a:rPr lang="vi-VN" sz="5400" dirty="0">
                  <a:solidFill>
                    <a:prstClr val="black"/>
                  </a:solidFill>
                  <a:latin typeface="UTM Avo" panose="02040603050506020204" pitchFamily="18" charset="0"/>
                </a:rPr>
                <a:t>người chuyên làm nghề săn bắt thú rừng và chim</a:t>
              </a:r>
              <a:endParaRPr lang="en-GB" sz="5400" dirty="0">
                <a:solidFill>
                  <a:prstClr val="black"/>
                </a:solidFill>
                <a:latin typeface="UTM Avo" panose="02040603050506020204" pitchFamily="18" charset="0"/>
              </a:endParaRPr>
            </a:p>
          </p:txBody>
        </p:sp>
      </p:grpSp>
      <p:pic>
        <p:nvPicPr>
          <p:cNvPr id="4" name="Picture 3"/>
          <p:cNvPicPr>
            <a:picLocks noChangeAspect="1"/>
          </p:cNvPicPr>
          <p:nvPr/>
        </p:nvPicPr>
        <p:blipFill>
          <a:blip r:embed="rId3"/>
          <a:stretch>
            <a:fillRect/>
          </a:stretch>
        </p:blipFill>
        <p:spPr>
          <a:xfrm>
            <a:off x="-251516" y="863838"/>
            <a:ext cx="18234716" cy="264589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1343" y="2520616"/>
            <a:ext cx="7772400" cy="7772400"/>
          </a:xfrm>
          <a:prstGeom prst="rect">
            <a:avLst/>
          </a:prstGeom>
        </p:spPr>
      </p:pic>
    </p:spTree>
    <p:extLst>
      <p:ext uri="{BB962C8B-B14F-4D97-AF65-F5344CB8AC3E}">
        <p14:creationId xmlns:p14="http://schemas.microsoft.com/office/powerpoint/2010/main" val="971412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453190" y="1558529"/>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latin typeface="UTM Avo" panose="02040603050506020204" pitchFamily="18" charset="0"/>
                </a:rPr>
                <a:t>Một</a:t>
              </a:r>
              <a:r>
                <a:rPr lang="en-GB" sz="3600" dirty="0">
                  <a:latin typeface="UTM Avo" panose="02040603050506020204" pitchFamily="18" charset="0"/>
                </a:rPr>
                <a:t> </a:t>
              </a:r>
              <a:r>
                <a:rPr lang="vi-VN" sz="3600" dirty="0">
                  <a:latin typeface="UTM Avo" panose="02040603050506020204" pitchFamily="18" charset="0"/>
                </a:rPr>
                <a:t>con kiến không may bị rơi xuống nước. Nó vùng vẫy và la lên: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Cứu tôi với, cứu tôi với!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Bồ câu tìm đến chỗ kiến, cảm động nói: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Cảm ơn cậu đã cứu tớ.</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Kiến đáp: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Cậu cũng giúp tớ thoát chết mà.</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Cả hai đều rất vui vì đã giúp nhau.</a:t>
              </a:r>
              <a:r>
                <a:rPr lang="en-GB" sz="3600" dirty="0">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sp>
        <p:nvSpPr>
          <p:cNvPr id="25" name="Oval 24"/>
          <p:cNvSpPr/>
          <p:nvPr/>
        </p:nvSpPr>
        <p:spPr>
          <a:xfrm>
            <a:off x="352926" y="1409700"/>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1</a:t>
            </a:r>
          </a:p>
        </p:txBody>
      </p:sp>
      <p:sp>
        <p:nvSpPr>
          <p:cNvPr id="26" name="Oval 25"/>
          <p:cNvSpPr/>
          <p:nvPr/>
        </p:nvSpPr>
        <p:spPr>
          <a:xfrm>
            <a:off x="381001" y="3972576"/>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2</a:t>
            </a:r>
          </a:p>
        </p:txBody>
      </p:sp>
      <p:sp>
        <p:nvSpPr>
          <p:cNvPr id="27" name="Oval 26"/>
          <p:cNvSpPr/>
          <p:nvPr/>
        </p:nvSpPr>
        <p:spPr>
          <a:xfrm>
            <a:off x="372980" y="5840900"/>
            <a:ext cx="818148" cy="802240"/>
          </a:xfrm>
          <a:prstGeom prst="ellipse">
            <a:avLst/>
          </a:prstGeom>
          <a:solidFill>
            <a:srgbClr val="F76F04"/>
          </a:solidFill>
          <a:ln>
            <a:solidFill>
              <a:srgbClr val="A84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UTM Avo" panose="02040603050506020204" pitchFamily="18" charset="0"/>
              </a:rPr>
              <a:t>3</a:t>
            </a:r>
          </a:p>
        </p:txBody>
      </p:sp>
      <p:pic>
        <p:nvPicPr>
          <p:cNvPr id="3" name="Picture 2"/>
          <p:cNvPicPr>
            <a:picLocks noChangeAspect="1"/>
          </p:cNvPicPr>
          <p:nvPr/>
        </p:nvPicPr>
        <p:blipFill>
          <a:blip r:embed="rId2"/>
          <a:stretch>
            <a:fillRect/>
          </a:stretch>
        </p:blipFill>
        <p:spPr>
          <a:xfrm>
            <a:off x="10775070" y="5129463"/>
            <a:ext cx="6840173" cy="3949572"/>
          </a:xfrm>
          <a:prstGeom prst="rect">
            <a:avLst/>
          </a:prstGeom>
        </p:spPr>
      </p:pic>
    </p:spTree>
    <p:extLst>
      <p:ext uri="{BB962C8B-B14F-4D97-AF65-F5344CB8AC3E}">
        <p14:creationId xmlns:p14="http://schemas.microsoft.com/office/powerpoint/2010/main" val="505270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453190" y="1558529"/>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latin typeface="UTM Avo" panose="02040603050506020204" pitchFamily="18" charset="0"/>
                </a:rPr>
                <a:t>Một</a:t>
              </a:r>
              <a:r>
                <a:rPr lang="en-GB" sz="3600" dirty="0">
                  <a:latin typeface="UTM Avo" panose="02040603050506020204" pitchFamily="18" charset="0"/>
                </a:rPr>
                <a:t> </a:t>
              </a:r>
              <a:r>
                <a:rPr lang="vi-VN" sz="3600" dirty="0">
                  <a:latin typeface="UTM Avo" panose="02040603050506020204" pitchFamily="18" charset="0"/>
                </a:rPr>
                <a:t>con kiến không may bị rơi xuống nước. Nó vùng vẫy và la lên: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Cứu tôi với, cứu tôi với!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Bồ câu tìm đến chỗ kiến, cảm động nói: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Cảm ơn cậu đã cứu tớ.</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Kiến đáp: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Cậu cũng giúp tớ thoát chết mà.</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Cả hai đều rất vui vì đã giúp nhau.</a:t>
              </a:r>
              <a:r>
                <a:rPr lang="en-GB" sz="3600" dirty="0">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pic>
        <p:nvPicPr>
          <p:cNvPr id="2" name="Picture 1"/>
          <p:cNvPicPr>
            <a:picLocks noChangeAspect="1"/>
          </p:cNvPicPr>
          <p:nvPr/>
        </p:nvPicPr>
        <p:blipFill>
          <a:blip r:embed="rId2"/>
          <a:stretch>
            <a:fillRect/>
          </a:stretch>
        </p:blipFill>
        <p:spPr>
          <a:xfrm>
            <a:off x="11201400" y="5432667"/>
            <a:ext cx="5181600" cy="4390113"/>
          </a:xfrm>
          <a:prstGeom prst="rect">
            <a:avLst/>
          </a:prstGeom>
        </p:spPr>
      </p:pic>
    </p:spTree>
    <p:extLst>
      <p:ext uri="{BB962C8B-B14F-4D97-AF65-F5344CB8AC3E}">
        <p14:creationId xmlns:p14="http://schemas.microsoft.com/office/powerpoint/2010/main" val="1385375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19100"/>
            <a:ext cx="17754600" cy="95250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grpSp>
        <p:nvGrpSpPr>
          <p:cNvPr id="9" name="Group 8"/>
          <p:cNvGrpSpPr/>
          <p:nvPr/>
        </p:nvGrpSpPr>
        <p:grpSpPr>
          <a:xfrm>
            <a:off x="5254499" y="4222091"/>
            <a:ext cx="12365463" cy="5987000"/>
            <a:chOff x="7543800" y="5676901"/>
            <a:chExt cx="10082459" cy="5173110"/>
          </a:xfrm>
        </p:grpSpPr>
        <p:grpSp>
          <p:nvGrpSpPr>
            <p:cNvPr id="10" name="Group 9"/>
            <p:cNvGrpSpPr/>
            <p:nvPr/>
          </p:nvGrpSpPr>
          <p:grpSpPr>
            <a:xfrm>
              <a:off x="7543800" y="5676901"/>
              <a:ext cx="10082459" cy="4210782"/>
              <a:chOff x="8382000" y="5676901"/>
              <a:chExt cx="8762999" cy="4210782"/>
            </a:xfrm>
          </p:grpSpPr>
          <p:sp>
            <p:nvSpPr>
              <p:cNvPr id="12" name="Rounded Rectangle 11"/>
              <p:cNvSpPr/>
              <p:nvPr/>
            </p:nvSpPr>
            <p:spPr>
              <a:xfrm>
                <a:off x="8382000" y="5676901"/>
                <a:ext cx="8762999" cy="4210782"/>
              </a:xfrm>
              <a:prstGeom prst="roundRect">
                <a:avLst>
                  <a:gd name="adj" fmla="val 4811"/>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ectangle 12"/>
              <p:cNvSpPr/>
              <p:nvPr/>
            </p:nvSpPr>
            <p:spPr>
              <a:xfrm>
                <a:off x="10348756" y="5811199"/>
                <a:ext cx="4635771" cy="797810"/>
              </a:xfrm>
              <a:prstGeom prst="rect">
                <a:avLst/>
              </a:prstGeom>
            </p:spPr>
            <p:txBody>
              <a:bodyPr wrap="none">
                <a:spAutoFit/>
              </a:bodyPr>
              <a:lstStyle/>
              <a:p>
                <a:r>
                  <a:rPr lang="en-GB" sz="5400" b="1" dirty="0" err="1">
                    <a:solidFill>
                      <a:srgbClr val="00B050"/>
                    </a:solidFill>
                    <a:latin typeface="UTM AvO" panose="02040603050506020204" pitchFamily="18" charset="0"/>
                  </a:rPr>
                  <a:t>Tiêu</a:t>
                </a:r>
                <a:r>
                  <a:rPr lang="en-GB" sz="5400" b="1" dirty="0">
                    <a:solidFill>
                      <a:srgbClr val="00B050"/>
                    </a:solidFill>
                    <a:latin typeface="UTM AvO" panose="02040603050506020204" pitchFamily="18" charset="0"/>
                  </a:rPr>
                  <a:t> </a:t>
                </a:r>
                <a:r>
                  <a:rPr lang="en-GB" sz="5400" b="1" dirty="0" err="1">
                    <a:solidFill>
                      <a:srgbClr val="00B050"/>
                    </a:solidFill>
                    <a:latin typeface="UTM AvO" panose="02040603050506020204" pitchFamily="18" charset="0"/>
                  </a:rPr>
                  <a:t>chí</a:t>
                </a:r>
                <a:r>
                  <a:rPr lang="en-GB" sz="5400" b="1" dirty="0">
                    <a:solidFill>
                      <a:srgbClr val="00B050"/>
                    </a:solidFill>
                    <a:latin typeface="UTM AvO" panose="02040603050506020204" pitchFamily="18" charset="0"/>
                  </a:rPr>
                  <a:t> </a:t>
                </a:r>
                <a:r>
                  <a:rPr lang="en-GB" sz="5400" b="1" dirty="0" err="1">
                    <a:solidFill>
                      <a:srgbClr val="00B050"/>
                    </a:solidFill>
                    <a:latin typeface="UTM AvO" panose="02040603050506020204" pitchFamily="18" charset="0"/>
                  </a:rPr>
                  <a:t>đánh</a:t>
                </a:r>
                <a:r>
                  <a:rPr lang="en-GB" sz="5400" b="1" dirty="0">
                    <a:solidFill>
                      <a:srgbClr val="00B050"/>
                    </a:solidFill>
                    <a:latin typeface="UTM AvO" panose="02040603050506020204" pitchFamily="18" charset="0"/>
                  </a:rPr>
                  <a:t> </a:t>
                </a:r>
                <a:r>
                  <a:rPr lang="en-GB" sz="5400" b="1" dirty="0" err="1">
                    <a:solidFill>
                      <a:srgbClr val="00B050"/>
                    </a:solidFill>
                    <a:latin typeface="UTM AvO" panose="02040603050506020204" pitchFamily="18" charset="0"/>
                  </a:rPr>
                  <a:t>giá</a:t>
                </a:r>
                <a:r>
                  <a:rPr lang="en-GB" sz="5400" b="1" dirty="0">
                    <a:solidFill>
                      <a:srgbClr val="00B050"/>
                    </a:solidFill>
                    <a:latin typeface="UTM AvO" panose="02040603050506020204" pitchFamily="18" charset="0"/>
                  </a:rPr>
                  <a:t>:</a:t>
                </a:r>
                <a:endParaRPr lang="en-GB" sz="2400" b="1" dirty="0">
                  <a:solidFill>
                    <a:srgbClr val="00B050"/>
                  </a:solidFill>
                </a:endParaRPr>
              </a:p>
            </p:txBody>
          </p:sp>
        </p:grpSp>
        <p:sp>
          <p:nvSpPr>
            <p:cNvPr id="11" name="Rectangle 10"/>
            <p:cNvSpPr/>
            <p:nvPr/>
          </p:nvSpPr>
          <p:spPr>
            <a:xfrm>
              <a:off x="7681200" y="6695027"/>
              <a:ext cx="9851704" cy="4154984"/>
            </a:xfrm>
            <a:prstGeom prst="rect">
              <a:avLst/>
            </a:prstGeom>
          </p:spPr>
          <p:txBody>
            <a:bodyPr wrap="square">
              <a:spAutoFit/>
            </a:bodyPr>
            <a:lstStyle/>
            <a:p>
              <a:pPr algn="just"/>
              <a:r>
                <a:rPr lang="en-GB" sz="4400" dirty="0">
                  <a:solidFill>
                    <a:prstClr val="black"/>
                  </a:solidFill>
                  <a:latin typeface="UTM AvO" panose="02040603050506020204" pitchFamily="18" charset="0"/>
                </a:rPr>
                <a:t>- </a:t>
              </a:r>
              <a:r>
                <a:rPr lang="vi-VN" sz="4400" dirty="0">
                  <a:solidFill>
                    <a:prstClr val="black"/>
                  </a:solidFill>
                  <a:latin typeface="UTM AvO" panose="02040603050506020204" pitchFamily="18" charset="0"/>
                </a:rPr>
                <a:t>Đọc vừa đủ nghe, rõ ràng.</a:t>
              </a:r>
            </a:p>
            <a:p>
              <a:pPr algn="just"/>
              <a:r>
                <a:rPr lang="en-GB" sz="4400" dirty="0">
                  <a:solidFill>
                    <a:prstClr val="black"/>
                  </a:solidFill>
                  <a:latin typeface="UTM AvO" panose="02040603050506020204" pitchFamily="18" charset="0"/>
                </a:rPr>
                <a:t>- </a:t>
              </a:r>
              <a:r>
                <a:rPr lang="en-GB" sz="4400" dirty="0" err="1">
                  <a:solidFill>
                    <a:prstClr val="black"/>
                  </a:solidFill>
                  <a:latin typeface="UTM AvO" panose="02040603050506020204" pitchFamily="18" charset="0"/>
                </a:rPr>
                <a:t>Đảm</a:t>
              </a:r>
              <a:r>
                <a:rPr lang="en-GB" sz="4400" dirty="0">
                  <a:solidFill>
                    <a:prstClr val="black"/>
                  </a:solidFill>
                  <a:latin typeface="UTM AvO" panose="02040603050506020204" pitchFamily="18" charset="0"/>
                </a:rPr>
                <a:t> </a:t>
              </a:r>
              <a:r>
                <a:rPr lang="en-GB" sz="4400" dirty="0" err="1">
                  <a:solidFill>
                    <a:prstClr val="black"/>
                  </a:solidFill>
                  <a:latin typeface="UTM AvO" panose="02040603050506020204" pitchFamily="18" charset="0"/>
                </a:rPr>
                <a:t>bảo</a:t>
              </a:r>
              <a:r>
                <a:rPr lang="en-GB" sz="4400" dirty="0">
                  <a:solidFill>
                    <a:prstClr val="black"/>
                  </a:solidFill>
                  <a:latin typeface="UTM AvO" panose="02040603050506020204" pitchFamily="18" charset="0"/>
                </a:rPr>
                <a:t> </a:t>
              </a:r>
              <a:r>
                <a:rPr lang="en-GB" sz="4400" dirty="0" err="1">
                  <a:solidFill>
                    <a:prstClr val="black"/>
                  </a:solidFill>
                  <a:latin typeface="UTM AvO" panose="02040603050506020204" pitchFamily="18" charset="0"/>
                </a:rPr>
                <a:t>tốc</a:t>
              </a:r>
              <a:r>
                <a:rPr lang="en-GB" sz="4400" dirty="0">
                  <a:solidFill>
                    <a:prstClr val="black"/>
                  </a:solidFill>
                  <a:latin typeface="UTM AvO" panose="02040603050506020204" pitchFamily="18" charset="0"/>
                </a:rPr>
                <a:t> </a:t>
              </a:r>
              <a:r>
                <a:rPr lang="en-GB" sz="4400" dirty="0" err="1">
                  <a:solidFill>
                    <a:prstClr val="black"/>
                  </a:solidFill>
                  <a:latin typeface="UTM AvO" panose="02040603050506020204" pitchFamily="18" charset="0"/>
                </a:rPr>
                <a:t>độ</a:t>
              </a:r>
              <a:r>
                <a:rPr lang="en-GB" sz="4400" dirty="0">
                  <a:solidFill>
                    <a:prstClr val="black"/>
                  </a:solidFill>
                  <a:latin typeface="UTM AvO" panose="02040603050506020204" pitchFamily="18" charset="0"/>
                </a:rPr>
                <a:t> </a:t>
              </a:r>
              <a:r>
                <a:rPr lang="en-GB" sz="4400" dirty="0" err="1">
                  <a:solidFill>
                    <a:prstClr val="black"/>
                  </a:solidFill>
                  <a:latin typeface="UTM AvO" panose="02040603050506020204" pitchFamily="18" charset="0"/>
                </a:rPr>
                <a:t>đọc</a:t>
              </a:r>
              <a:r>
                <a:rPr lang="en-GB" sz="4400" dirty="0">
                  <a:solidFill>
                    <a:prstClr val="black"/>
                  </a:solidFill>
                  <a:latin typeface="UTM AvO" panose="02040603050506020204" pitchFamily="18" charset="0"/>
                </a:rPr>
                <a:t>.</a:t>
              </a:r>
              <a:endParaRPr lang="vi-VN" sz="4400" dirty="0">
                <a:solidFill>
                  <a:prstClr val="black"/>
                </a:solidFill>
                <a:latin typeface="UTM AvO" panose="02040603050506020204" pitchFamily="18" charset="0"/>
              </a:endParaRPr>
            </a:p>
            <a:p>
              <a:pPr algn="just"/>
              <a:r>
                <a:rPr lang="en-GB" sz="4400" dirty="0">
                  <a:solidFill>
                    <a:prstClr val="black"/>
                  </a:solidFill>
                  <a:latin typeface="UTM AvO" panose="02040603050506020204" pitchFamily="18" charset="0"/>
                </a:rPr>
                <a:t>- </a:t>
              </a:r>
              <a:r>
                <a:rPr lang="vi-VN" sz="4400" dirty="0">
                  <a:solidFill>
                    <a:prstClr val="black"/>
                  </a:solidFill>
                  <a:latin typeface="UTM AvO" panose="02040603050506020204" pitchFamily="18" charset="0"/>
                </a:rPr>
                <a:t>Đọc đúng tiếng, từ, không sai quá 5 tiếng</a:t>
              </a:r>
              <a:r>
                <a:rPr lang="en-GB" sz="4400" dirty="0">
                  <a:solidFill>
                    <a:prstClr val="black"/>
                  </a:solidFill>
                  <a:latin typeface="UTM AvO" panose="02040603050506020204" pitchFamily="18" charset="0"/>
                </a:rPr>
                <a:t>.</a:t>
              </a:r>
              <a:endParaRPr lang="vi-VN" sz="4400" dirty="0">
                <a:solidFill>
                  <a:prstClr val="black"/>
                </a:solidFill>
                <a:latin typeface="UTM AvO" panose="02040603050506020204" pitchFamily="18" charset="0"/>
              </a:endParaRPr>
            </a:p>
            <a:p>
              <a:pPr algn="just"/>
              <a:r>
                <a:rPr lang="en-GB" sz="4400" dirty="0">
                  <a:solidFill>
                    <a:prstClr val="black"/>
                  </a:solidFill>
                  <a:latin typeface="UTM AvO" panose="02040603050506020204" pitchFamily="18" charset="0"/>
                </a:rPr>
                <a:t>- </a:t>
              </a:r>
              <a:r>
                <a:rPr lang="vi-VN" sz="4400" dirty="0">
                  <a:solidFill>
                    <a:prstClr val="black"/>
                  </a:solidFill>
                  <a:latin typeface="UTM AvO" panose="02040603050506020204" pitchFamily="18" charset="0"/>
                </a:rPr>
                <a:t>Ngắt nghỉ hơi đúng ở các dấu câu và các cụm từ có nghĩa.</a:t>
              </a:r>
            </a:p>
          </p:txBody>
        </p:sp>
      </p:grpSp>
      <p:pic>
        <p:nvPicPr>
          <p:cNvPr id="3" name="Picture 2"/>
          <p:cNvPicPr>
            <a:picLocks noChangeAspect="1"/>
          </p:cNvPicPr>
          <p:nvPr/>
        </p:nvPicPr>
        <p:blipFill>
          <a:blip r:embed="rId2"/>
          <a:stretch>
            <a:fillRect/>
          </a:stretch>
        </p:blipFill>
        <p:spPr>
          <a:xfrm>
            <a:off x="4876800" y="619540"/>
            <a:ext cx="12070204" cy="345427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0"/>
            <a:ext cx="17565913" cy="11710608"/>
          </a:xfrm>
          <a:prstGeom prst="rect">
            <a:avLst/>
          </a:prstGeom>
        </p:spPr>
      </p:pic>
    </p:spTree>
    <p:extLst>
      <p:ext uri="{BB962C8B-B14F-4D97-AF65-F5344CB8AC3E}">
        <p14:creationId xmlns:p14="http://schemas.microsoft.com/office/powerpoint/2010/main" val="31935822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352926" y="1520117"/>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latin typeface="UTM Avo" panose="02040603050506020204" pitchFamily="18" charset="0"/>
                </a:rPr>
                <a:t>Một</a:t>
              </a:r>
              <a:r>
                <a:rPr lang="en-GB" sz="3600" dirty="0">
                  <a:latin typeface="UTM Avo" panose="02040603050506020204" pitchFamily="18" charset="0"/>
                </a:rPr>
                <a:t> </a:t>
              </a:r>
              <a:r>
                <a:rPr lang="vi-VN" sz="3600" dirty="0">
                  <a:latin typeface="UTM Avo" panose="02040603050506020204" pitchFamily="18" charset="0"/>
                </a:rPr>
                <a:t>con kiến không may bị rơi xuống nước. Nó vùng vẫy và la lên: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Cứu tôi với, cứu tôi với!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Bồ câu tìm đến chỗ kiến, cảm động nói: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Cảm ơn cậu đã cứu tớ.</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Kiến đáp: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Cậu cũng giúp tớ thoát chết mà.</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Cả hai đều rất vui vì đã giúp nhau.</a:t>
              </a:r>
              <a:r>
                <a:rPr lang="en-GB" sz="3600" dirty="0">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grpSp>
        <p:nvGrpSpPr>
          <p:cNvPr id="14" name="Group 13"/>
          <p:cNvGrpSpPr/>
          <p:nvPr/>
        </p:nvGrpSpPr>
        <p:grpSpPr>
          <a:xfrm>
            <a:off x="537410" y="510850"/>
            <a:ext cx="2026515" cy="769440"/>
            <a:chOff x="537410" y="510850"/>
            <a:chExt cx="2026515" cy="769440"/>
          </a:xfrm>
        </p:grpSpPr>
        <p:sp>
          <p:nvSpPr>
            <p:cNvPr id="15" name="Oval 14"/>
            <p:cNvSpPr/>
            <p:nvPr/>
          </p:nvSpPr>
          <p:spPr>
            <a:xfrm>
              <a:off x="537410" y="510850"/>
              <a:ext cx="769440" cy="76944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UTM Avo" panose="02040603050506020204" pitchFamily="18" charset="0"/>
                </a:rPr>
                <a:t>2</a:t>
              </a:r>
            </a:p>
          </p:txBody>
        </p:sp>
        <p:sp>
          <p:nvSpPr>
            <p:cNvPr id="16" name="Rectangle 15"/>
            <p:cNvSpPr/>
            <p:nvPr/>
          </p:nvSpPr>
          <p:spPr>
            <a:xfrm>
              <a:off x="1306850" y="510850"/>
              <a:ext cx="1257075" cy="707886"/>
            </a:xfrm>
            <a:prstGeom prst="rect">
              <a:avLst/>
            </a:prstGeom>
          </p:spPr>
          <p:txBody>
            <a:bodyPr wrap="none">
              <a:spAutoFit/>
            </a:bodyPr>
            <a:lstStyle/>
            <a:p>
              <a:r>
                <a:rPr lang="en-GB" sz="4000" b="1" dirty="0" err="1">
                  <a:solidFill>
                    <a:srgbClr val="00B050"/>
                  </a:solidFill>
                  <a:latin typeface="UTM Avo" panose="02040603050506020204" pitchFamily="18" charset="0"/>
                </a:rPr>
                <a:t>Đọc</a:t>
              </a:r>
              <a:endParaRPr lang="en-GB" sz="1600" b="1" dirty="0">
                <a:solidFill>
                  <a:srgbClr val="00B050"/>
                </a:solidFill>
              </a:endParaRPr>
            </a:p>
          </p:txBody>
        </p:sp>
      </p:grpSp>
      <p:pic>
        <p:nvPicPr>
          <p:cNvPr id="2" name="Picture 1"/>
          <p:cNvPicPr>
            <a:picLocks noChangeAspect="1"/>
          </p:cNvPicPr>
          <p:nvPr/>
        </p:nvPicPr>
        <p:blipFill>
          <a:blip r:embed="rId2"/>
          <a:stretch>
            <a:fillRect/>
          </a:stretch>
        </p:blipFill>
        <p:spPr>
          <a:xfrm>
            <a:off x="11008103" y="5153056"/>
            <a:ext cx="6506876" cy="3753393"/>
          </a:xfrm>
          <a:prstGeom prst="rect">
            <a:avLst/>
          </a:prstGeom>
        </p:spPr>
      </p:pic>
    </p:spTree>
    <p:extLst>
      <p:ext uri="{BB962C8B-B14F-4D97-AF65-F5344CB8AC3E}">
        <p14:creationId xmlns:p14="http://schemas.microsoft.com/office/powerpoint/2010/main" val="1554130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0" y="0"/>
            <a:ext cx="18288000" cy="10287000"/>
          </a:xfrm>
          <a:custGeom>
            <a:avLst/>
            <a:gdLst/>
            <a:ahLst/>
            <a:cxnLst/>
            <a:rect l="l" t="t" r="r" b="b"/>
            <a:pathLst>
              <a:path w="18464602" h="12309735">
                <a:moveTo>
                  <a:pt x="0" y="0"/>
                </a:moveTo>
                <a:lnTo>
                  <a:pt x="18464602" y="0"/>
                </a:lnTo>
                <a:lnTo>
                  <a:pt x="18464602" y="12309735"/>
                </a:lnTo>
                <a:lnTo>
                  <a:pt x="0" y="12309735"/>
                </a:lnTo>
                <a:lnTo>
                  <a:pt x="0" y="0"/>
                </a:lnTo>
                <a:close/>
              </a:path>
            </a:pathLst>
          </a:custGeom>
          <a:blipFill>
            <a:blip r:embed="rId2"/>
            <a:srcRect/>
            <a:stretch>
              <a:fillRect t="-21921" b="1"/>
            </a:stretch>
          </a:blipFill>
        </p:spPr>
      </p:sp>
      <p:grpSp>
        <p:nvGrpSpPr>
          <p:cNvPr id="6" name="Group 5"/>
          <p:cNvGrpSpPr/>
          <p:nvPr/>
        </p:nvGrpSpPr>
        <p:grpSpPr>
          <a:xfrm>
            <a:off x="228600" y="190500"/>
            <a:ext cx="13792200" cy="1522750"/>
            <a:chOff x="838200" y="495300"/>
            <a:chExt cx="13792200" cy="1522750"/>
          </a:xfrm>
        </p:grpSpPr>
        <p:sp>
          <p:nvSpPr>
            <p:cNvPr id="3" name="TextBox 2"/>
            <p:cNvSpPr txBox="1"/>
            <p:nvPr/>
          </p:nvSpPr>
          <p:spPr>
            <a:xfrm>
              <a:off x="1981200" y="571500"/>
              <a:ext cx="12649200" cy="1446550"/>
            </a:xfrm>
            <a:prstGeom prst="rect">
              <a:avLst/>
            </a:prstGeom>
            <a:noFill/>
          </p:spPr>
          <p:txBody>
            <a:bodyPr wrap="square" rtlCol="0">
              <a:spAutoFit/>
            </a:bodyPr>
            <a:lstStyle/>
            <a:p>
              <a:pPr algn="just"/>
              <a:r>
                <a:rPr lang="en-GB" sz="4400" b="1" dirty="0" err="1">
                  <a:latin typeface="UTM Avo" panose="02040603050506020204" pitchFamily="18" charset="0"/>
                </a:rPr>
                <a:t>Quan</a:t>
              </a:r>
              <a:r>
                <a:rPr lang="en-GB" sz="4400" b="1" dirty="0">
                  <a:latin typeface="UTM Avo" panose="02040603050506020204" pitchFamily="18" charset="0"/>
                </a:rPr>
                <a:t> </a:t>
              </a:r>
              <a:r>
                <a:rPr lang="en-GB" sz="4400" b="1" dirty="0" err="1">
                  <a:latin typeface="UTM Avo" panose="02040603050506020204" pitchFamily="18" charset="0"/>
                </a:rPr>
                <a:t>sát</a:t>
              </a:r>
              <a:r>
                <a:rPr lang="en-GB" sz="4400" b="1" dirty="0">
                  <a:latin typeface="UTM Avo" panose="02040603050506020204" pitchFamily="18" charset="0"/>
                </a:rPr>
                <a:t> </a:t>
              </a:r>
              <a:r>
                <a:rPr lang="en-GB" sz="4400" b="1" dirty="0" err="1">
                  <a:latin typeface="UTM Avo" panose="02040603050506020204" pitchFamily="18" charset="0"/>
                </a:rPr>
                <a:t>tranh</a:t>
              </a:r>
              <a:r>
                <a:rPr lang="en-GB" sz="4400" b="1" dirty="0">
                  <a:latin typeface="UTM Avo" panose="02040603050506020204" pitchFamily="18" charset="0"/>
                </a:rPr>
                <a:t> </a:t>
              </a:r>
              <a:r>
                <a:rPr lang="en-GB" sz="4400" b="1" dirty="0" err="1">
                  <a:latin typeface="UTM Avo" panose="02040603050506020204" pitchFamily="18" charset="0"/>
                </a:rPr>
                <a:t>và</a:t>
              </a:r>
              <a:r>
                <a:rPr lang="en-GB" sz="4400" b="1" dirty="0">
                  <a:latin typeface="UTM Avo" panose="02040603050506020204" pitchFamily="18" charset="0"/>
                </a:rPr>
                <a:t> </a:t>
              </a:r>
              <a:r>
                <a:rPr lang="en-GB" sz="4400" b="1" dirty="0" err="1">
                  <a:latin typeface="UTM Avo" panose="02040603050506020204" pitchFamily="18" charset="0"/>
                </a:rPr>
                <a:t>cho</a:t>
              </a:r>
              <a:r>
                <a:rPr lang="en-GB" sz="4400" b="1" dirty="0">
                  <a:latin typeface="UTM Avo" panose="02040603050506020204" pitchFamily="18" charset="0"/>
                </a:rPr>
                <a:t> </a:t>
              </a:r>
              <a:r>
                <a:rPr lang="en-GB" sz="4400" b="1" dirty="0" err="1">
                  <a:latin typeface="UTM Avo" panose="02040603050506020204" pitchFamily="18" charset="0"/>
                </a:rPr>
                <a:t>biết</a:t>
              </a:r>
              <a:r>
                <a:rPr lang="en-GB" sz="4400" b="1" dirty="0">
                  <a:latin typeface="UTM Avo" panose="02040603050506020204" pitchFamily="18" charset="0"/>
                </a:rPr>
                <a:t> </a:t>
              </a:r>
              <a:r>
                <a:rPr lang="en-GB" sz="4400" b="1" dirty="0" err="1">
                  <a:latin typeface="UTM Avo" panose="02040603050506020204" pitchFamily="18" charset="0"/>
                </a:rPr>
                <a:t>những</a:t>
              </a:r>
              <a:r>
                <a:rPr lang="en-GB" sz="4400" b="1" dirty="0">
                  <a:latin typeface="UTM Avo" panose="02040603050506020204" pitchFamily="18" charset="0"/>
                </a:rPr>
                <a:t> </a:t>
              </a:r>
              <a:r>
                <a:rPr lang="en-GB" sz="4400" b="1" dirty="0" err="1">
                  <a:latin typeface="UTM Avo" panose="02040603050506020204" pitchFamily="18" charset="0"/>
                </a:rPr>
                <a:t>người</a:t>
              </a:r>
              <a:r>
                <a:rPr lang="en-GB" sz="4400" b="1" dirty="0">
                  <a:latin typeface="UTM Avo" panose="02040603050506020204" pitchFamily="18" charset="0"/>
                </a:rPr>
                <a:t> </a:t>
              </a:r>
              <a:r>
                <a:rPr lang="en-GB" sz="4400" b="1" dirty="0" err="1">
                  <a:latin typeface="UTM Avo" panose="02040603050506020204" pitchFamily="18" charset="0"/>
                </a:rPr>
                <a:t>trong</a:t>
              </a:r>
              <a:r>
                <a:rPr lang="en-GB" sz="4400" b="1" dirty="0">
                  <a:latin typeface="UTM Avo" panose="02040603050506020204" pitchFamily="18" charset="0"/>
                </a:rPr>
                <a:t> </a:t>
              </a:r>
              <a:r>
                <a:rPr lang="en-GB" sz="4400" b="1" dirty="0" err="1">
                  <a:latin typeface="UTM Avo" panose="02040603050506020204" pitchFamily="18" charset="0"/>
                </a:rPr>
                <a:t>tranh</a:t>
              </a:r>
              <a:r>
                <a:rPr lang="en-GB" sz="4400" b="1" dirty="0">
                  <a:latin typeface="UTM Avo" panose="02040603050506020204" pitchFamily="18" charset="0"/>
                </a:rPr>
                <a:t> </a:t>
              </a:r>
              <a:r>
                <a:rPr lang="en-GB" sz="4400" b="1" dirty="0" err="1">
                  <a:latin typeface="UTM Avo" panose="02040603050506020204" pitchFamily="18" charset="0"/>
                </a:rPr>
                <a:t>trang</a:t>
              </a:r>
              <a:r>
                <a:rPr lang="en-GB" sz="4400" b="1" dirty="0">
                  <a:latin typeface="UTM Avo" panose="02040603050506020204" pitchFamily="18" charset="0"/>
                </a:rPr>
                <a:t> </a:t>
              </a:r>
              <a:r>
                <a:rPr lang="en-GB" sz="4400" b="1" dirty="0" err="1">
                  <a:latin typeface="UTM Avo" panose="02040603050506020204" pitchFamily="18" charset="0"/>
                </a:rPr>
                <a:t>làm</a:t>
              </a:r>
              <a:r>
                <a:rPr lang="en-GB" sz="4400" b="1" dirty="0">
                  <a:latin typeface="UTM Avo" panose="02040603050506020204" pitchFamily="18" charset="0"/>
                </a:rPr>
                <a:t> </a:t>
              </a:r>
              <a:r>
                <a:rPr lang="en-GB" sz="4400" b="1" dirty="0" err="1">
                  <a:latin typeface="UTM Avo" panose="02040603050506020204" pitchFamily="18" charset="0"/>
                </a:rPr>
                <a:t>gì</a:t>
              </a:r>
              <a:r>
                <a:rPr lang="en-GB" sz="4400" b="1" dirty="0">
                  <a:latin typeface="UTM Avo" panose="02040603050506020204" pitchFamily="18" charset="0"/>
                </a:rPr>
                <a:t>?</a:t>
              </a:r>
            </a:p>
          </p:txBody>
        </p:sp>
        <p:sp>
          <p:nvSpPr>
            <p:cNvPr id="4" name="Oval 3"/>
            <p:cNvSpPr/>
            <p:nvPr/>
          </p:nvSpPr>
          <p:spPr>
            <a:xfrm>
              <a:off x="838200" y="495300"/>
              <a:ext cx="990600" cy="9906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UTM Avo" panose="02040603050506020204" pitchFamily="18" charset="0"/>
                </a:rPr>
                <a:t>1</a:t>
              </a:r>
            </a:p>
          </p:txBody>
        </p:sp>
      </p:grpSp>
    </p:spTree>
    <p:extLst>
      <p:ext uri="{BB962C8B-B14F-4D97-AF65-F5344CB8AC3E}">
        <p14:creationId xmlns:p14="http://schemas.microsoft.com/office/powerpoint/2010/main" val="1266361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0" y="0"/>
            <a:ext cx="18288000" cy="10287000"/>
          </a:xfrm>
          <a:custGeom>
            <a:avLst/>
            <a:gdLst/>
            <a:ahLst/>
            <a:cxnLst/>
            <a:rect l="l" t="t" r="r" b="b"/>
            <a:pathLst>
              <a:path w="18464602" h="12309735">
                <a:moveTo>
                  <a:pt x="0" y="0"/>
                </a:moveTo>
                <a:lnTo>
                  <a:pt x="18464602" y="0"/>
                </a:lnTo>
                <a:lnTo>
                  <a:pt x="18464602" y="12309735"/>
                </a:lnTo>
                <a:lnTo>
                  <a:pt x="0" y="12309735"/>
                </a:lnTo>
                <a:lnTo>
                  <a:pt x="0" y="0"/>
                </a:lnTo>
                <a:close/>
              </a:path>
            </a:pathLst>
          </a:custGeom>
          <a:blipFill>
            <a:blip r:embed="rId2"/>
            <a:srcRect/>
            <a:stretch>
              <a:fillRect t="-21921" b="1"/>
            </a:stretch>
          </a:blipFill>
        </p:spPr>
      </p:sp>
      <p:sp>
        <p:nvSpPr>
          <p:cNvPr id="3" name="TextBox 2"/>
          <p:cNvSpPr txBox="1"/>
          <p:nvPr/>
        </p:nvSpPr>
        <p:spPr>
          <a:xfrm>
            <a:off x="323850" y="419100"/>
            <a:ext cx="17640300" cy="2308324"/>
          </a:xfrm>
          <a:prstGeom prst="rect">
            <a:avLst/>
          </a:prstGeom>
          <a:noFill/>
        </p:spPr>
        <p:txBody>
          <a:bodyPr wrap="square" rtlCol="0">
            <a:spAutoFit/>
          </a:bodyPr>
          <a:lstStyle/>
          <a:p>
            <a:pPr algn="just"/>
            <a:r>
              <a:rPr lang="vi-VN" sz="4800" b="1" dirty="0">
                <a:latin typeface="UTM Avo" panose="02040603050506020204" pitchFamily="18" charset="0"/>
              </a:rPr>
              <a:t>Những người trong tranh đang đi thuyền cứu trợ và giúp đỡ người dân bị ngập lụt.</a:t>
            </a:r>
            <a:r>
              <a:rPr lang="en-GB" sz="4800" b="1" dirty="0">
                <a:latin typeface="UTM Avo" panose="02040603050506020204" pitchFamily="18" charset="0"/>
              </a:rPr>
              <a:t> </a:t>
            </a:r>
            <a:r>
              <a:rPr lang="vi-VN" sz="4800" b="1" dirty="0">
                <a:latin typeface="UTM Avo" panose="02040603050506020204" pitchFamily="18" charset="0"/>
              </a:rPr>
              <a:t>Các bạn nhỏ và người lớn đang ngồi trên mái nhà tránh lũ, chờ được giúp đỡ.</a:t>
            </a:r>
            <a:endParaRPr lang="en-GB" sz="4800" b="1" dirty="0">
              <a:latin typeface="UTM Avo" panose="02040603050506020204" pitchFamily="18" charset="0"/>
            </a:endParaRPr>
          </a:p>
        </p:txBody>
      </p:sp>
    </p:spTree>
    <p:extLst>
      <p:ext uri="{BB962C8B-B14F-4D97-AF65-F5344CB8AC3E}">
        <p14:creationId xmlns:p14="http://schemas.microsoft.com/office/powerpoint/2010/main" val="1644799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60814"/>
            <a:ext cx="18960203" cy="10345809"/>
          </a:xfrm>
          <a:prstGeom prst="rect">
            <a:avLst/>
          </a:prstGeom>
        </p:spPr>
      </p:pic>
    </p:spTree>
    <p:extLst>
      <p:ext uri="{BB962C8B-B14F-4D97-AF65-F5344CB8AC3E}">
        <p14:creationId xmlns:p14="http://schemas.microsoft.com/office/powerpoint/2010/main" val="2328338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3" y="-1970"/>
            <a:ext cx="18289585" cy="10290940"/>
          </a:xfrm>
          <a:prstGeom prst="rect">
            <a:avLst/>
          </a:prstGeom>
        </p:spPr>
      </p:pic>
    </p:spTree>
    <p:extLst>
      <p:ext uri="{BB962C8B-B14F-4D97-AF65-F5344CB8AC3E}">
        <p14:creationId xmlns:p14="http://schemas.microsoft.com/office/powerpoint/2010/main" val="1444471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352926" y="1520117"/>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latin typeface="UTM Avo" panose="02040603050506020204" pitchFamily="18" charset="0"/>
                </a:rPr>
                <a:t>Một</a:t>
              </a:r>
              <a:r>
                <a:rPr lang="en-GB" sz="3600" dirty="0">
                  <a:latin typeface="UTM Avo" panose="02040603050506020204" pitchFamily="18" charset="0"/>
                </a:rPr>
                <a:t> </a:t>
              </a:r>
              <a:r>
                <a:rPr lang="vi-VN" sz="3600" dirty="0">
                  <a:latin typeface="UTM Avo" panose="02040603050506020204" pitchFamily="18" charset="0"/>
                </a:rPr>
                <a:t>con kiến không may bị rơi xuống nước. Nó vùng vẫy và la lên: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Cứu tôi với, cứu tôi với!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Bồ câu tìm đến chỗ kiến, cảm động nói: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Cảm ơn cậu đã cứu tớ.</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Kiến đáp: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Cậu cũng giúp tớ thoát chết mà.</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Cả hai đều rất vui vì đã giúp nhau.</a:t>
              </a:r>
              <a:r>
                <a:rPr lang="en-GB" sz="3600" dirty="0">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grpSp>
        <p:nvGrpSpPr>
          <p:cNvPr id="14" name="Group 13"/>
          <p:cNvGrpSpPr/>
          <p:nvPr/>
        </p:nvGrpSpPr>
        <p:grpSpPr>
          <a:xfrm>
            <a:off x="537410" y="510850"/>
            <a:ext cx="2026515" cy="769440"/>
            <a:chOff x="537410" y="510850"/>
            <a:chExt cx="2026515" cy="769440"/>
          </a:xfrm>
        </p:grpSpPr>
        <p:sp>
          <p:nvSpPr>
            <p:cNvPr id="15" name="Oval 14"/>
            <p:cNvSpPr/>
            <p:nvPr/>
          </p:nvSpPr>
          <p:spPr>
            <a:xfrm>
              <a:off x="537410" y="510850"/>
              <a:ext cx="769440" cy="76944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UTM Avo" panose="02040603050506020204" pitchFamily="18" charset="0"/>
                </a:rPr>
                <a:t>2</a:t>
              </a:r>
            </a:p>
          </p:txBody>
        </p:sp>
        <p:sp>
          <p:nvSpPr>
            <p:cNvPr id="16" name="Rectangle 15"/>
            <p:cNvSpPr/>
            <p:nvPr/>
          </p:nvSpPr>
          <p:spPr>
            <a:xfrm>
              <a:off x="1306850" y="510850"/>
              <a:ext cx="1257075" cy="707886"/>
            </a:xfrm>
            <a:prstGeom prst="rect">
              <a:avLst/>
            </a:prstGeom>
          </p:spPr>
          <p:txBody>
            <a:bodyPr wrap="none">
              <a:spAutoFit/>
            </a:bodyPr>
            <a:lstStyle/>
            <a:p>
              <a:r>
                <a:rPr lang="en-GB" sz="4000" b="1" dirty="0" err="1">
                  <a:solidFill>
                    <a:srgbClr val="00B050"/>
                  </a:solidFill>
                  <a:latin typeface="UTM Avo" panose="02040603050506020204" pitchFamily="18" charset="0"/>
                </a:rPr>
                <a:t>Đọc</a:t>
              </a:r>
              <a:endParaRPr lang="en-GB" sz="1600" b="1" dirty="0">
                <a:solidFill>
                  <a:srgbClr val="00B050"/>
                </a:solidFill>
              </a:endParaRPr>
            </a:p>
          </p:txBody>
        </p:sp>
      </p:grpSp>
      <p:pic>
        <p:nvPicPr>
          <p:cNvPr id="18" name="Picture 17"/>
          <p:cNvPicPr>
            <a:picLocks noChangeAspect="1"/>
          </p:cNvPicPr>
          <p:nvPr/>
        </p:nvPicPr>
        <p:blipFill>
          <a:blip r:embed="rId2"/>
          <a:stretch>
            <a:fillRect/>
          </a:stretch>
        </p:blipFill>
        <p:spPr>
          <a:xfrm>
            <a:off x="10327172" y="5240419"/>
            <a:ext cx="7187807" cy="3785944"/>
          </a:xfrm>
          <a:prstGeom prst="rect">
            <a:avLst/>
          </a:prstGeom>
        </p:spPr>
      </p:pic>
    </p:spTree>
    <p:extLst>
      <p:ext uri="{BB962C8B-B14F-4D97-AF65-F5344CB8AC3E}">
        <p14:creationId xmlns:p14="http://schemas.microsoft.com/office/powerpoint/2010/main" val="1193989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352926" y="1520117"/>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latin typeface="UTM Avo" panose="02040603050506020204" pitchFamily="18" charset="0"/>
                </a:rPr>
                <a:t>Một</a:t>
              </a:r>
              <a:r>
                <a:rPr lang="en-GB" sz="3600" dirty="0">
                  <a:latin typeface="UTM Avo" panose="02040603050506020204" pitchFamily="18" charset="0"/>
                </a:rPr>
                <a:t> </a:t>
              </a:r>
              <a:r>
                <a:rPr lang="vi-VN" sz="3600" dirty="0">
                  <a:latin typeface="UTM Avo" panose="02040603050506020204" pitchFamily="18" charset="0"/>
                </a:rPr>
                <a:t>con kiến không may bị rơi xuống nước. Nó vùng vẫy và la lên: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Cứu tôi với, cứu tôi với!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Bồ câu tìm đến chỗ kiến, cảm động nói: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Cảm ơn cậu đã cứu tớ.</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Kiến đáp: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Cậu cũng giúp tớ thoát chết mà.</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Cả hai đều rất vui vì đã giúp nhau.</a:t>
              </a:r>
              <a:r>
                <a:rPr lang="en-GB" sz="3600" dirty="0">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grpSp>
        <p:nvGrpSpPr>
          <p:cNvPr id="14" name="Group 13"/>
          <p:cNvGrpSpPr/>
          <p:nvPr/>
        </p:nvGrpSpPr>
        <p:grpSpPr>
          <a:xfrm>
            <a:off x="537410" y="510850"/>
            <a:ext cx="2026515" cy="769440"/>
            <a:chOff x="537410" y="510850"/>
            <a:chExt cx="2026515" cy="769440"/>
          </a:xfrm>
        </p:grpSpPr>
        <p:sp>
          <p:nvSpPr>
            <p:cNvPr id="15" name="Oval 14"/>
            <p:cNvSpPr/>
            <p:nvPr/>
          </p:nvSpPr>
          <p:spPr>
            <a:xfrm>
              <a:off x="537410" y="510850"/>
              <a:ext cx="769440" cy="76944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UTM Avo" panose="02040603050506020204" pitchFamily="18" charset="0"/>
                </a:rPr>
                <a:t>2</a:t>
              </a:r>
            </a:p>
          </p:txBody>
        </p:sp>
        <p:sp>
          <p:nvSpPr>
            <p:cNvPr id="16" name="Rectangle 15"/>
            <p:cNvSpPr/>
            <p:nvPr/>
          </p:nvSpPr>
          <p:spPr>
            <a:xfrm>
              <a:off x="1306850" y="510850"/>
              <a:ext cx="1257075" cy="707886"/>
            </a:xfrm>
            <a:prstGeom prst="rect">
              <a:avLst/>
            </a:prstGeom>
          </p:spPr>
          <p:txBody>
            <a:bodyPr wrap="none">
              <a:spAutoFit/>
            </a:bodyPr>
            <a:lstStyle/>
            <a:p>
              <a:r>
                <a:rPr lang="en-GB" sz="4000" b="1" dirty="0" err="1">
                  <a:solidFill>
                    <a:srgbClr val="00B050"/>
                  </a:solidFill>
                  <a:latin typeface="UTM Avo" panose="02040603050506020204" pitchFamily="18" charset="0"/>
                </a:rPr>
                <a:t>Đọc</a:t>
              </a:r>
              <a:endParaRPr lang="en-GB" sz="1600" b="1" dirty="0">
                <a:solidFill>
                  <a:srgbClr val="00B050"/>
                </a:solidFill>
              </a:endParaRPr>
            </a:p>
          </p:txBody>
        </p:sp>
      </p:grpSp>
      <p:pic>
        <p:nvPicPr>
          <p:cNvPr id="25" name="Picture 24"/>
          <p:cNvPicPr>
            <a:picLocks noChangeAspect="1"/>
          </p:cNvPicPr>
          <p:nvPr/>
        </p:nvPicPr>
        <p:blipFill>
          <a:blip r:embed="rId2"/>
          <a:stretch>
            <a:fillRect/>
          </a:stretch>
        </p:blipFill>
        <p:spPr>
          <a:xfrm>
            <a:off x="10668000" y="5095185"/>
            <a:ext cx="6370158" cy="3780488"/>
          </a:xfrm>
          <a:prstGeom prst="rect">
            <a:avLst/>
          </a:prstGeom>
        </p:spPr>
      </p:pic>
    </p:spTree>
    <p:extLst>
      <p:ext uri="{BB962C8B-B14F-4D97-AF65-F5344CB8AC3E}">
        <p14:creationId xmlns:p14="http://schemas.microsoft.com/office/powerpoint/2010/main" val="746719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42900"/>
            <a:ext cx="17754600" cy="96012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55" y="1350925"/>
            <a:ext cx="15583472" cy="10388981"/>
          </a:xfrm>
          <a:prstGeom prst="rect">
            <a:avLst/>
          </a:prstGeom>
        </p:spPr>
      </p:pic>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grpSp>
        <p:nvGrpSpPr>
          <p:cNvPr id="18" name="Group 17"/>
          <p:cNvGrpSpPr/>
          <p:nvPr/>
        </p:nvGrpSpPr>
        <p:grpSpPr>
          <a:xfrm>
            <a:off x="5410201" y="6696919"/>
            <a:ext cx="5666006" cy="1610432"/>
            <a:chOff x="6273727" y="3186466"/>
            <a:chExt cx="4699073" cy="1610432"/>
          </a:xfrm>
        </p:grpSpPr>
        <p:grpSp>
          <p:nvGrpSpPr>
            <p:cNvPr id="19" name="Group 13"/>
            <p:cNvGrpSpPr/>
            <p:nvPr/>
          </p:nvGrpSpPr>
          <p:grpSpPr>
            <a:xfrm>
              <a:off x="6273727" y="3186466"/>
              <a:ext cx="4699073" cy="1610432"/>
              <a:chOff x="0" y="0"/>
              <a:chExt cx="1566955" cy="607485"/>
            </a:xfrm>
          </p:grpSpPr>
          <p:sp>
            <p:nvSpPr>
              <p:cNvPr id="20" name="Freeform 14"/>
              <p:cNvSpPr/>
              <p:nvPr/>
            </p:nvSpPr>
            <p:spPr>
              <a:xfrm>
                <a:off x="0" y="0"/>
                <a:ext cx="1566955" cy="607485"/>
              </a:xfrm>
              <a:custGeom>
                <a:avLst/>
                <a:gdLst/>
                <a:ahLst/>
                <a:cxnLst/>
                <a:rect l="l" t="t" r="r" b="b"/>
                <a:pathLst>
                  <a:path w="1566955" h="607485">
                    <a:moveTo>
                      <a:pt x="0" y="0"/>
                    </a:moveTo>
                    <a:lnTo>
                      <a:pt x="1566955" y="0"/>
                    </a:lnTo>
                    <a:lnTo>
                      <a:pt x="1566955" y="607485"/>
                    </a:lnTo>
                    <a:lnTo>
                      <a:pt x="0" y="607485"/>
                    </a:lnTo>
                    <a:close/>
                  </a:path>
                </a:pathLst>
              </a:custGeom>
              <a:solidFill>
                <a:srgbClr val="FC8F3B">
                  <a:alpha val="84000"/>
                </a:srgbClr>
              </a:solidFill>
              <a:ln w="50800" cap="sq">
                <a:solidFill>
                  <a:srgbClr val="A8421B"/>
                </a:solidFill>
                <a:prstDash val="solid"/>
                <a:miter/>
              </a:ln>
            </p:spPr>
          </p:sp>
          <p:sp>
            <p:nvSpPr>
              <p:cNvPr id="21" name="TextBox 15"/>
              <p:cNvSpPr txBox="1"/>
              <p:nvPr/>
            </p:nvSpPr>
            <p:spPr>
              <a:xfrm>
                <a:off x="0" y="-38100"/>
                <a:ext cx="1566955" cy="645585"/>
              </a:xfrm>
              <a:prstGeom prst="rect">
                <a:avLst/>
              </a:prstGeom>
            </p:spPr>
            <p:txBody>
              <a:bodyPr lIns="57548" tIns="57548" rIns="57548" bIns="57548" rtlCol="0" anchor="ctr"/>
              <a:lstStyle/>
              <a:p>
                <a:pPr algn="ctr">
                  <a:lnSpc>
                    <a:spcPts val="2660"/>
                  </a:lnSpc>
                </a:pPr>
                <a:endParaRPr lang="en-GB" dirty="0"/>
              </a:p>
            </p:txBody>
          </p:sp>
        </p:grpSp>
        <p:sp>
          <p:nvSpPr>
            <p:cNvPr id="10" name="Rectangle 9"/>
            <p:cNvSpPr/>
            <p:nvPr/>
          </p:nvSpPr>
          <p:spPr>
            <a:xfrm>
              <a:off x="6783188" y="3431476"/>
              <a:ext cx="3680162" cy="1107996"/>
            </a:xfrm>
            <a:prstGeom prst="rect">
              <a:avLst/>
            </a:prstGeom>
          </p:spPr>
          <p:txBody>
            <a:bodyPr wrap="none">
              <a:spAutoFit/>
            </a:bodyPr>
            <a:lstStyle/>
            <a:p>
              <a:pPr algn="ctr"/>
              <a:r>
                <a:rPr lang="en-GB" sz="6600" b="1" dirty="0" err="1">
                  <a:solidFill>
                    <a:prstClr val="black"/>
                  </a:solidFill>
                  <a:latin typeface="UTM Avo" panose="02040603050506020204" pitchFamily="18" charset="0"/>
                </a:rPr>
                <a:t>giật</a:t>
              </a:r>
              <a:r>
                <a:rPr lang="en-GB" sz="6600" b="1" dirty="0">
                  <a:solidFill>
                    <a:prstClr val="black"/>
                  </a:solidFill>
                  <a:latin typeface="UTM Avo" panose="02040603050506020204" pitchFamily="18" charset="0"/>
                </a:rPr>
                <a:t> </a:t>
              </a:r>
              <a:r>
                <a:rPr lang="en-GB" sz="6600" b="1" dirty="0" err="1">
                  <a:solidFill>
                    <a:prstClr val="black"/>
                  </a:solidFill>
                  <a:latin typeface="UTM Avo" panose="02040603050506020204" pitchFamily="18" charset="0"/>
                </a:rPr>
                <a:t>mình</a:t>
              </a:r>
              <a:endParaRPr lang="en-GB" sz="3200" b="1" dirty="0"/>
            </a:p>
          </p:txBody>
        </p:sp>
      </p:grpSp>
      <p:grpSp>
        <p:nvGrpSpPr>
          <p:cNvPr id="27" name="Group 26"/>
          <p:cNvGrpSpPr/>
          <p:nvPr/>
        </p:nvGrpSpPr>
        <p:grpSpPr>
          <a:xfrm>
            <a:off x="5410200" y="3738304"/>
            <a:ext cx="5666007" cy="1711434"/>
            <a:chOff x="5790260" y="3085464"/>
            <a:chExt cx="5666007" cy="1711434"/>
          </a:xfrm>
        </p:grpSpPr>
        <p:grpSp>
          <p:nvGrpSpPr>
            <p:cNvPr id="28" name="Group 13"/>
            <p:cNvGrpSpPr/>
            <p:nvPr/>
          </p:nvGrpSpPr>
          <p:grpSpPr>
            <a:xfrm>
              <a:off x="5790260" y="3085464"/>
              <a:ext cx="5666007" cy="1711434"/>
              <a:chOff x="-161217" y="-38100"/>
              <a:chExt cx="1889389" cy="645585"/>
            </a:xfrm>
          </p:grpSpPr>
          <p:sp>
            <p:nvSpPr>
              <p:cNvPr id="30" name="Freeform 14"/>
              <p:cNvSpPr/>
              <p:nvPr/>
            </p:nvSpPr>
            <p:spPr>
              <a:xfrm>
                <a:off x="-161217" y="0"/>
                <a:ext cx="1889389" cy="607485"/>
              </a:xfrm>
              <a:custGeom>
                <a:avLst/>
                <a:gdLst/>
                <a:ahLst/>
                <a:cxnLst/>
                <a:rect l="l" t="t" r="r" b="b"/>
                <a:pathLst>
                  <a:path w="1566955" h="607485">
                    <a:moveTo>
                      <a:pt x="0" y="0"/>
                    </a:moveTo>
                    <a:lnTo>
                      <a:pt x="1566955" y="0"/>
                    </a:lnTo>
                    <a:lnTo>
                      <a:pt x="1566955" y="607485"/>
                    </a:lnTo>
                    <a:lnTo>
                      <a:pt x="0" y="607485"/>
                    </a:lnTo>
                    <a:close/>
                  </a:path>
                </a:pathLst>
              </a:custGeom>
              <a:solidFill>
                <a:srgbClr val="FC8F3B">
                  <a:alpha val="84000"/>
                </a:srgbClr>
              </a:solidFill>
              <a:ln w="50800" cap="sq">
                <a:solidFill>
                  <a:srgbClr val="A8421B"/>
                </a:solidFill>
                <a:prstDash val="solid"/>
                <a:miter/>
              </a:ln>
            </p:spPr>
          </p:sp>
          <p:sp>
            <p:nvSpPr>
              <p:cNvPr id="33" name="TextBox 15"/>
              <p:cNvSpPr txBox="1"/>
              <p:nvPr/>
            </p:nvSpPr>
            <p:spPr>
              <a:xfrm>
                <a:off x="0" y="-38100"/>
                <a:ext cx="1566955" cy="645585"/>
              </a:xfrm>
              <a:prstGeom prst="rect">
                <a:avLst/>
              </a:prstGeom>
            </p:spPr>
            <p:txBody>
              <a:bodyPr lIns="57548" tIns="57548" rIns="57548" bIns="57548" rtlCol="0" anchor="ctr"/>
              <a:lstStyle/>
              <a:p>
                <a:pPr algn="ctr">
                  <a:lnSpc>
                    <a:spcPts val="2660"/>
                  </a:lnSpc>
                </a:pPr>
                <a:endParaRPr lang="en-GB" dirty="0"/>
              </a:p>
            </p:txBody>
          </p:sp>
        </p:grpSp>
        <p:sp>
          <p:nvSpPr>
            <p:cNvPr id="29" name="Rectangle 28"/>
            <p:cNvSpPr/>
            <p:nvPr/>
          </p:nvSpPr>
          <p:spPr>
            <a:xfrm>
              <a:off x="6474283" y="3431476"/>
              <a:ext cx="4297971" cy="1107996"/>
            </a:xfrm>
            <a:prstGeom prst="rect">
              <a:avLst/>
            </a:prstGeom>
          </p:spPr>
          <p:txBody>
            <a:bodyPr wrap="none">
              <a:spAutoFit/>
            </a:bodyPr>
            <a:lstStyle/>
            <a:p>
              <a:pPr algn="ctr"/>
              <a:r>
                <a:rPr lang="en-GB" sz="6600" b="1" dirty="0" err="1">
                  <a:solidFill>
                    <a:prstClr val="black"/>
                  </a:solidFill>
                  <a:latin typeface="UTM Avo" panose="02040603050506020204" pitchFamily="18" charset="0"/>
                </a:rPr>
                <a:t>vùng</a:t>
              </a:r>
              <a:r>
                <a:rPr lang="en-GB" sz="6600" b="1" dirty="0">
                  <a:solidFill>
                    <a:prstClr val="black"/>
                  </a:solidFill>
                  <a:latin typeface="UTM Avo" panose="02040603050506020204" pitchFamily="18" charset="0"/>
                </a:rPr>
                <a:t> </a:t>
              </a:r>
              <a:r>
                <a:rPr lang="en-GB" sz="6600" b="1" dirty="0" err="1">
                  <a:solidFill>
                    <a:prstClr val="black"/>
                  </a:solidFill>
                  <a:latin typeface="UTM Avo" panose="02040603050506020204" pitchFamily="18" charset="0"/>
                </a:rPr>
                <a:t>vẫy</a:t>
              </a:r>
              <a:endParaRPr lang="en-GB" sz="3200" b="1" dirty="0"/>
            </a:p>
          </p:txBody>
        </p:sp>
      </p:grpSp>
      <p:grpSp>
        <p:nvGrpSpPr>
          <p:cNvPr id="34" name="Group 33"/>
          <p:cNvGrpSpPr/>
          <p:nvPr/>
        </p:nvGrpSpPr>
        <p:grpSpPr>
          <a:xfrm>
            <a:off x="11304148" y="6646418"/>
            <a:ext cx="5875199" cy="1610432"/>
            <a:chOff x="6273727" y="3186466"/>
            <a:chExt cx="4699073" cy="1610432"/>
          </a:xfrm>
        </p:grpSpPr>
        <p:grpSp>
          <p:nvGrpSpPr>
            <p:cNvPr id="35" name="Group 13"/>
            <p:cNvGrpSpPr/>
            <p:nvPr/>
          </p:nvGrpSpPr>
          <p:grpSpPr>
            <a:xfrm>
              <a:off x="6273727" y="3186466"/>
              <a:ext cx="4699073" cy="1610432"/>
              <a:chOff x="0" y="0"/>
              <a:chExt cx="1566955" cy="607485"/>
            </a:xfrm>
          </p:grpSpPr>
          <p:sp>
            <p:nvSpPr>
              <p:cNvPr id="37" name="Freeform 14"/>
              <p:cNvSpPr/>
              <p:nvPr/>
            </p:nvSpPr>
            <p:spPr>
              <a:xfrm>
                <a:off x="0" y="0"/>
                <a:ext cx="1566955" cy="607485"/>
              </a:xfrm>
              <a:custGeom>
                <a:avLst/>
                <a:gdLst/>
                <a:ahLst/>
                <a:cxnLst/>
                <a:rect l="l" t="t" r="r" b="b"/>
                <a:pathLst>
                  <a:path w="1566955" h="607485">
                    <a:moveTo>
                      <a:pt x="0" y="0"/>
                    </a:moveTo>
                    <a:lnTo>
                      <a:pt x="1566955" y="0"/>
                    </a:lnTo>
                    <a:lnTo>
                      <a:pt x="1566955" y="607485"/>
                    </a:lnTo>
                    <a:lnTo>
                      <a:pt x="0" y="607485"/>
                    </a:lnTo>
                    <a:close/>
                  </a:path>
                </a:pathLst>
              </a:custGeom>
              <a:solidFill>
                <a:srgbClr val="FC8F3B">
                  <a:alpha val="84000"/>
                </a:srgbClr>
              </a:solidFill>
              <a:ln w="50800" cap="sq">
                <a:solidFill>
                  <a:srgbClr val="A8421B"/>
                </a:solidFill>
                <a:prstDash val="solid"/>
                <a:miter/>
              </a:ln>
            </p:spPr>
          </p:sp>
          <p:sp>
            <p:nvSpPr>
              <p:cNvPr id="38" name="TextBox 15"/>
              <p:cNvSpPr txBox="1"/>
              <p:nvPr/>
            </p:nvSpPr>
            <p:spPr>
              <a:xfrm>
                <a:off x="0" y="-38100"/>
                <a:ext cx="1566955" cy="645585"/>
              </a:xfrm>
              <a:prstGeom prst="rect">
                <a:avLst/>
              </a:prstGeom>
            </p:spPr>
            <p:txBody>
              <a:bodyPr lIns="57548" tIns="57548" rIns="57548" bIns="57548" rtlCol="0" anchor="ctr"/>
              <a:lstStyle/>
              <a:p>
                <a:pPr algn="ctr">
                  <a:lnSpc>
                    <a:spcPts val="2660"/>
                  </a:lnSpc>
                </a:pPr>
                <a:endParaRPr lang="en-GB" dirty="0"/>
              </a:p>
            </p:txBody>
          </p:sp>
        </p:grpSp>
        <p:sp>
          <p:nvSpPr>
            <p:cNvPr id="36" name="Rectangle 35"/>
            <p:cNvSpPr/>
            <p:nvPr/>
          </p:nvSpPr>
          <p:spPr>
            <a:xfrm>
              <a:off x="6708319" y="3431476"/>
              <a:ext cx="3829908" cy="1107996"/>
            </a:xfrm>
            <a:prstGeom prst="rect">
              <a:avLst/>
            </a:prstGeom>
          </p:spPr>
          <p:txBody>
            <a:bodyPr wrap="none">
              <a:spAutoFit/>
            </a:bodyPr>
            <a:lstStyle/>
            <a:p>
              <a:pPr algn="ctr"/>
              <a:r>
                <a:rPr lang="en-GB" sz="6600" b="1" dirty="0" err="1">
                  <a:solidFill>
                    <a:prstClr val="black"/>
                  </a:solidFill>
                  <a:latin typeface="UTM Avo" panose="02040603050506020204" pitchFamily="18" charset="0"/>
                </a:rPr>
                <a:t>thoát</a:t>
              </a:r>
              <a:r>
                <a:rPr lang="en-GB" sz="6600" b="1" dirty="0">
                  <a:solidFill>
                    <a:prstClr val="black"/>
                  </a:solidFill>
                  <a:latin typeface="UTM Avo" panose="02040603050506020204" pitchFamily="18" charset="0"/>
                </a:rPr>
                <a:t> </a:t>
              </a:r>
              <a:r>
                <a:rPr lang="en-GB" sz="6600" b="1" dirty="0" err="1">
                  <a:solidFill>
                    <a:prstClr val="black"/>
                  </a:solidFill>
                  <a:latin typeface="UTM Avo" panose="02040603050506020204" pitchFamily="18" charset="0"/>
                </a:rPr>
                <a:t>chết</a:t>
              </a:r>
              <a:endParaRPr lang="en-GB" sz="3200" b="1" dirty="0"/>
            </a:p>
          </p:txBody>
        </p:sp>
      </p:grpSp>
      <p:grpSp>
        <p:nvGrpSpPr>
          <p:cNvPr id="39" name="Group 38"/>
          <p:cNvGrpSpPr/>
          <p:nvPr/>
        </p:nvGrpSpPr>
        <p:grpSpPr>
          <a:xfrm>
            <a:off x="11304148" y="3748736"/>
            <a:ext cx="5875198" cy="1711434"/>
            <a:chOff x="5754121" y="3085464"/>
            <a:chExt cx="5875198" cy="1711434"/>
          </a:xfrm>
        </p:grpSpPr>
        <p:grpSp>
          <p:nvGrpSpPr>
            <p:cNvPr id="40" name="Group 13"/>
            <p:cNvGrpSpPr/>
            <p:nvPr/>
          </p:nvGrpSpPr>
          <p:grpSpPr>
            <a:xfrm>
              <a:off x="5754121" y="3085464"/>
              <a:ext cx="5875198" cy="1711434"/>
              <a:chOff x="-173268" y="-38100"/>
              <a:chExt cx="1959146" cy="645585"/>
            </a:xfrm>
          </p:grpSpPr>
          <p:sp>
            <p:nvSpPr>
              <p:cNvPr id="42" name="Freeform 14"/>
              <p:cNvSpPr/>
              <p:nvPr/>
            </p:nvSpPr>
            <p:spPr>
              <a:xfrm>
                <a:off x="-173268" y="0"/>
                <a:ext cx="1959146" cy="607485"/>
              </a:xfrm>
              <a:custGeom>
                <a:avLst/>
                <a:gdLst/>
                <a:ahLst/>
                <a:cxnLst/>
                <a:rect l="l" t="t" r="r" b="b"/>
                <a:pathLst>
                  <a:path w="1566955" h="607485">
                    <a:moveTo>
                      <a:pt x="0" y="0"/>
                    </a:moveTo>
                    <a:lnTo>
                      <a:pt x="1566955" y="0"/>
                    </a:lnTo>
                    <a:lnTo>
                      <a:pt x="1566955" y="607485"/>
                    </a:lnTo>
                    <a:lnTo>
                      <a:pt x="0" y="607485"/>
                    </a:lnTo>
                    <a:close/>
                  </a:path>
                </a:pathLst>
              </a:custGeom>
              <a:solidFill>
                <a:srgbClr val="FC8F3B">
                  <a:alpha val="84000"/>
                </a:srgbClr>
              </a:solidFill>
              <a:ln w="50800" cap="sq">
                <a:solidFill>
                  <a:srgbClr val="A8421B"/>
                </a:solidFill>
                <a:prstDash val="solid"/>
                <a:miter/>
              </a:ln>
            </p:spPr>
          </p:sp>
          <p:sp>
            <p:nvSpPr>
              <p:cNvPr id="43" name="TextBox 15"/>
              <p:cNvSpPr txBox="1"/>
              <p:nvPr/>
            </p:nvSpPr>
            <p:spPr>
              <a:xfrm>
                <a:off x="0" y="-38100"/>
                <a:ext cx="1566955" cy="645585"/>
              </a:xfrm>
              <a:prstGeom prst="rect">
                <a:avLst/>
              </a:prstGeom>
            </p:spPr>
            <p:txBody>
              <a:bodyPr lIns="57548" tIns="57548" rIns="57548" bIns="57548" rtlCol="0" anchor="ctr"/>
              <a:lstStyle/>
              <a:p>
                <a:pPr algn="ctr">
                  <a:lnSpc>
                    <a:spcPts val="2660"/>
                  </a:lnSpc>
                </a:pPr>
                <a:endParaRPr lang="en-GB" dirty="0"/>
              </a:p>
            </p:txBody>
          </p:sp>
        </p:grpSp>
        <p:sp>
          <p:nvSpPr>
            <p:cNvPr id="41" name="Rectangle 40"/>
            <p:cNvSpPr/>
            <p:nvPr/>
          </p:nvSpPr>
          <p:spPr>
            <a:xfrm>
              <a:off x="6554435" y="3431476"/>
              <a:ext cx="4137671" cy="1107996"/>
            </a:xfrm>
            <a:prstGeom prst="rect">
              <a:avLst/>
            </a:prstGeom>
          </p:spPr>
          <p:txBody>
            <a:bodyPr wrap="none">
              <a:spAutoFit/>
            </a:bodyPr>
            <a:lstStyle/>
            <a:p>
              <a:pPr algn="ctr"/>
              <a:r>
                <a:rPr lang="en-GB" sz="6600" b="1" dirty="0" err="1">
                  <a:solidFill>
                    <a:prstClr val="black"/>
                  </a:solidFill>
                  <a:latin typeface="UTM Avo" panose="02040603050506020204" pitchFamily="18" charset="0"/>
                </a:rPr>
                <a:t>nhanh</a:t>
              </a:r>
              <a:r>
                <a:rPr lang="en-GB" sz="6600" b="1" dirty="0">
                  <a:solidFill>
                    <a:prstClr val="black"/>
                  </a:solidFill>
                  <a:latin typeface="UTM Avo" panose="02040603050506020204" pitchFamily="18" charset="0"/>
                </a:rPr>
                <a:t> </a:t>
              </a:r>
              <a:r>
                <a:rPr lang="en-GB" sz="6600" b="1" dirty="0" err="1">
                  <a:solidFill>
                    <a:prstClr val="black"/>
                  </a:solidFill>
                  <a:latin typeface="UTM Avo" panose="02040603050506020204" pitchFamily="18" charset="0"/>
                </a:rPr>
                <a:t>trí</a:t>
              </a:r>
              <a:endParaRPr lang="en-GB" sz="3200" b="1" dirty="0"/>
            </a:p>
          </p:txBody>
        </p:sp>
      </p:grpSp>
      <p:pic>
        <p:nvPicPr>
          <p:cNvPr id="6" name="Picture 5"/>
          <p:cNvPicPr>
            <a:picLocks noChangeAspect="1"/>
          </p:cNvPicPr>
          <p:nvPr/>
        </p:nvPicPr>
        <p:blipFill>
          <a:blip r:embed="rId4"/>
          <a:stretch>
            <a:fillRect/>
          </a:stretch>
        </p:blipFill>
        <p:spPr>
          <a:xfrm>
            <a:off x="2695638" y="840302"/>
            <a:ext cx="12820524" cy="2312596"/>
          </a:xfrm>
          <a:prstGeom prst="rect">
            <a:avLst/>
          </a:prstGeom>
        </p:spPr>
      </p:pic>
    </p:spTree>
    <p:extLst>
      <p:ext uri="{BB962C8B-B14F-4D97-AF65-F5344CB8AC3E}">
        <p14:creationId xmlns:p14="http://schemas.microsoft.com/office/powerpoint/2010/main" val="16462611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700"/>
            <a:ext cx="17754600" cy="967740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352926" y="1520117"/>
            <a:ext cx="17530010" cy="8230162"/>
            <a:chOff x="310816" y="1720725"/>
            <a:chExt cx="17530010" cy="8230162"/>
          </a:xfrm>
        </p:grpSpPr>
        <p:sp>
          <p:nvSpPr>
            <p:cNvPr id="10" name="TextBox 9"/>
            <p:cNvSpPr txBox="1"/>
            <p:nvPr/>
          </p:nvSpPr>
          <p:spPr>
            <a:xfrm>
              <a:off x="310816" y="1720725"/>
              <a:ext cx="17530010" cy="7603556"/>
            </a:xfrm>
            <a:prstGeom prst="rect">
              <a:avLst/>
            </a:prstGeom>
            <a:noFill/>
          </p:spPr>
          <p:txBody>
            <a:bodyPr wrap="square" rtlCol="0">
              <a:spAutoFit/>
            </a:bodyPr>
            <a:lstStyle/>
            <a:p>
              <a:pPr indent="722313" algn="just">
                <a:lnSpc>
                  <a:spcPct val="114000"/>
                </a:lnSpc>
              </a:pPr>
              <a:r>
                <a:rPr lang="vi-VN" sz="3600" dirty="0">
                  <a:latin typeface="UTM Avo" panose="02040603050506020204" pitchFamily="18" charset="0"/>
                </a:rPr>
                <a:t>Một</a:t>
              </a:r>
              <a:r>
                <a:rPr lang="en-GB" sz="3600" dirty="0">
                  <a:latin typeface="UTM Avo" panose="02040603050506020204" pitchFamily="18" charset="0"/>
                </a:rPr>
                <a:t> </a:t>
              </a:r>
              <a:r>
                <a:rPr lang="vi-VN" sz="3600" dirty="0">
                  <a:latin typeface="UTM Avo" panose="02040603050506020204" pitchFamily="18" charset="0"/>
                </a:rPr>
                <a:t>con kiến không may bị rơi xuống nước. Nó vùng vẫy và la lên: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Cứu tôi với, cứu tôi với!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Nghe tiếng kêu cứu của kiến, bồ câu nhanh trí nhặt một chiếc lá thả xuống nước. Kiến bám vào chiếc lá và leo được lên bờ.</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Một hôm, kiến thấy người thợ săn đang ngắm bắn bồ câu. Ngay lập tức, nó bò đến, cắn vào chân anh ta. Người thợ săn giật mình. Bồ câu thấy động liền bay đi.</a:t>
              </a:r>
              <a:endParaRPr lang="en-GB" sz="3600" dirty="0">
                <a:latin typeface="UTM Avo" panose="02040603050506020204" pitchFamily="18" charset="0"/>
              </a:endParaRPr>
            </a:p>
            <a:p>
              <a:pPr indent="722313" algn="just">
                <a:lnSpc>
                  <a:spcPct val="114000"/>
                </a:lnSpc>
              </a:pPr>
              <a:r>
                <a:rPr lang="vi-VN" sz="3600" dirty="0">
                  <a:latin typeface="UTM Avo" panose="02040603050506020204" pitchFamily="18" charset="0"/>
                </a:rPr>
                <a:t>Bồ câu tìm đến chỗ kiến, cảm động nói: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Cảm ơn cậu đã cứu tớ.</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Kiến đáp: </a:t>
              </a:r>
              <a:endParaRPr lang="en-GB" sz="3600" dirty="0">
                <a:latin typeface="UTM Avo" panose="02040603050506020204" pitchFamily="18" charset="0"/>
              </a:endParaRPr>
            </a:p>
            <a:p>
              <a:pPr indent="722313" algn="just">
                <a:lnSpc>
                  <a:spcPct val="114000"/>
                </a:lnSpc>
              </a:pPr>
              <a:r>
                <a:rPr lang="en-GB" sz="3600" dirty="0">
                  <a:latin typeface="UTM Avo" panose="02040603050506020204" pitchFamily="18" charset="0"/>
                </a:rPr>
                <a:t>- </a:t>
              </a:r>
              <a:r>
                <a:rPr lang="vi-VN" sz="3600" dirty="0">
                  <a:latin typeface="UTM Avo" panose="02040603050506020204" pitchFamily="18" charset="0"/>
                </a:rPr>
                <a:t>Cậu cũng giúp tớ thoát chết mà.</a:t>
              </a:r>
              <a:r>
                <a:rPr lang="en-GB" sz="3600" dirty="0">
                  <a:latin typeface="UTM Avo" panose="02040603050506020204" pitchFamily="18" charset="0"/>
                </a:rPr>
                <a:t> </a:t>
              </a:r>
            </a:p>
            <a:p>
              <a:pPr indent="722313" algn="just">
                <a:lnSpc>
                  <a:spcPct val="114000"/>
                </a:lnSpc>
              </a:pPr>
              <a:r>
                <a:rPr lang="vi-VN" sz="3600" dirty="0">
                  <a:latin typeface="UTM Avo" panose="02040603050506020204" pitchFamily="18" charset="0"/>
                </a:rPr>
                <a:t>Cả hai đều rất vui vì đã giúp nhau.</a:t>
              </a:r>
              <a:r>
                <a:rPr lang="en-GB" sz="3600" dirty="0">
                  <a:latin typeface="UTM Avo" panose="02040603050506020204" pitchFamily="18" charset="0"/>
                </a:rPr>
                <a:t> </a:t>
              </a:r>
            </a:p>
          </p:txBody>
        </p:sp>
        <p:sp>
          <p:nvSpPr>
            <p:cNvPr id="11" name="TextBox 10"/>
            <p:cNvSpPr txBox="1"/>
            <p:nvPr/>
          </p:nvSpPr>
          <p:spPr>
            <a:xfrm>
              <a:off x="11720764" y="9226971"/>
              <a:ext cx="5752105" cy="723916"/>
            </a:xfrm>
            <a:prstGeom prst="rect">
              <a:avLst/>
            </a:prstGeom>
            <a:noFill/>
          </p:spPr>
          <p:txBody>
            <a:bodyPr wrap="square" rtlCol="0">
              <a:spAutoFit/>
            </a:bodyPr>
            <a:lstStyle/>
            <a:p>
              <a:pPr algn="ctr">
                <a:lnSpc>
                  <a:spcPct val="114000"/>
                </a:lnSpc>
              </a:pPr>
              <a:r>
                <a:rPr lang="en-GB" sz="3600" i="1" dirty="0">
                  <a:latin typeface="UTM Avo" panose="02040603050506020204" pitchFamily="18" charset="0"/>
                </a:rPr>
                <a:t>(Theo </a:t>
              </a:r>
              <a:r>
                <a:rPr lang="en-GB" sz="3600" i="1" dirty="0" err="1">
                  <a:latin typeface="UTM Avo" panose="02040603050506020204" pitchFamily="18" charset="0"/>
                </a:rPr>
                <a:t>Ngụ</a:t>
              </a:r>
              <a:r>
                <a:rPr lang="en-GB" sz="3600" i="1" dirty="0">
                  <a:latin typeface="UTM Avo" panose="02040603050506020204" pitchFamily="18" charset="0"/>
                </a:rPr>
                <a:t> </a:t>
              </a:r>
              <a:r>
                <a:rPr lang="en-GB" sz="3600" i="1" dirty="0" err="1">
                  <a:latin typeface="UTM Avo" panose="02040603050506020204" pitchFamily="18" charset="0"/>
                </a:rPr>
                <a:t>ngôn</a:t>
              </a:r>
              <a:r>
                <a:rPr lang="en-GB" sz="3600" i="1" dirty="0">
                  <a:latin typeface="UTM Avo" panose="02040603050506020204" pitchFamily="18" charset="0"/>
                </a:rPr>
                <a:t> Ê-</a:t>
              </a:r>
              <a:r>
                <a:rPr lang="en-GB" sz="3600" i="1" dirty="0" err="1">
                  <a:latin typeface="UTM Avo" panose="02040603050506020204" pitchFamily="18" charset="0"/>
                </a:rPr>
                <a:t>dốp</a:t>
              </a:r>
              <a:r>
                <a:rPr lang="en-GB" sz="3600" i="1" dirty="0">
                  <a:latin typeface="UTM Avo" panose="02040603050506020204" pitchFamily="18" charset="0"/>
                </a:rPr>
                <a:t>)</a:t>
              </a:r>
            </a:p>
          </p:txBody>
        </p:sp>
      </p:grpSp>
      <p:sp>
        <p:nvSpPr>
          <p:cNvPr id="31"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2" name="TextBox 15"/>
          <p:cNvSpPr txBox="1"/>
          <p:nvPr/>
        </p:nvSpPr>
        <p:spPr>
          <a:xfrm>
            <a:off x="6934202" y="1868498"/>
            <a:ext cx="10308061" cy="2589202"/>
          </a:xfrm>
          <a:prstGeom prst="rect">
            <a:avLst/>
          </a:prstGeom>
        </p:spPr>
        <p:txBody>
          <a:bodyPr lIns="57548" tIns="57548" rIns="57548" bIns="57548" rtlCol="0" anchor="ctr"/>
          <a:lstStyle/>
          <a:p>
            <a:pPr algn="ctr">
              <a:lnSpc>
                <a:spcPts val="2660"/>
              </a:lnSpc>
            </a:pPr>
            <a:endParaRPr/>
          </a:p>
        </p:txBody>
      </p:sp>
      <p:sp>
        <p:nvSpPr>
          <p:cNvPr id="13" name="TextBox 12"/>
          <p:cNvSpPr txBox="1"/>
          <p:nvPr/>
        </p:nvSpPr>
        <p:spPr>
          <a:xfrm>
            <a:off x="5820988" y="510850"/>
            <a:ext cx="7648074" cy="707886"/>
          </a:xfrm>
          <a:prstGeom prst="rect">
            <a:avLst/>
          </a:prstGeom>
          <a:noFill/>
        </p:spPr>
        <p:txBody>
          <a:bodyPr wrap="square" rtlCol="0">
            <a:spAutoFit/>
          </a:bodyPr>
          <a:lstStyle/>
          <a:p>
            <a:pPr algn="just"/>
            <a:r>
              <a:rPr lang="en-GB" sz="4000" b="1" dirty="0" err="1">
                <a:solidFill>
                  <a:srgbClr val="00B050"/>
                </a:solidFill>
                <a:latin typeface="UTM Avo" panose="02040603050506020204" pitchFamily="18" charset="0"/>
              </a:rPr>
              <a:t>Kiến</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và</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chim</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bồ</a:t>
            </a:r>
            <a:r>
              <a:rPr lang="en-GB" sz="4000" b="1" dirty="0">
                <a:solidFill>
                  <a:srgbClr val="00B050"/>
                </a:solidFill>
                <a:latin typeface="UTM Avo" panose="02040603050506020204" pitchFamily="18" charset="0"/>
              </a:rPr>
              <a:t> </a:t>
            </a:r>
            <a:r>
              <a:rPr lang="en-GB" sz="4000" b="1" dirty="0" err="1">
                <a:solidFill>
                  <a:srgbClr val="00B050"/>
                </a:solidFill>
                <a:latin typeface="UTM Avo" panose="02040603050506020204" pitchFamily="18" charset="0"/>
              </a:rPr>
              <a:t>câu</a:t>
            </a:r>
            <a:endParaRPr lang="en-GB" sz="4000" b="1" dirty="0">
              <a:solidFill>
                <a:srgbClr val="00B050"/>
              </a:solidFill>
              <a:latin typeface="UTM Avo" panose="02040603050506020204" pitchFamily="18" charset="0"/>
            </a:endParaRPr>
          </a:p>
        </p:txBody>
      </p:sp>
      <p:grpSp>
        <p:nvGrpSpPr>
          <p:cNvPr id="14" name="Group 13"/>
          <p:cNvGrpSpPr/>
          <p:nvPr/>
        </p:nvGrpSpPr>
        <p:grpSpPr>
          <a:xfrm>
            <a:off x="537410" y="510850"/>
            <a:ext cx="2026515" cy="769440"/>
            <a:chOff x="537410" y="510850"/>
            <a:chExt cx="2026515" cy="769440"/>
          </a:xfrm>
        </p:grpSpPr>
        <p:sp>
          <p:nvSpPr>
            <p:cNvPr id="15" name="Oval 14"/>
            <p:cNvSpPr/>
            <p:nvPr/>
          </p:nvSpPr>
          <p:spPr>
            <a:xfrm>
              <a:off x="537410" y="510850"/>
              <a:ext cx="769440" cy="76944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UTM Avo" panose="02040603050506020204" pitchFamily="18" charset="0"/>
                </a:rPr>
                <a:t>2</a:t>
              </a:r>
            </a:p>
          </p:txBody>
        </p:sp>
        <p:sp>
          <p:nvSpPr>
            <p:cNvPr id="16" name="Rectangle 15"/>
            <p:cNvSpPr/>
            <p:nvPr/>
          </p:nvSpPr>
          <p:spPr>
            <a:xfrm>
              <a:off x="1306850" y="510850"/>
              <a:ext cx="1257075" cy="707886"/>
            </a:xfrm>
            <a:prstGeom prst="rect">
              <a:avLst/>
            </a:prstGeom>
          </p:spPr>
          <p:txBody>
            <a:bodyPr wrap="none">
              <a:spAutoFit/>
            </a:bodyPr>
            <a:lstStyle/>
            <a:p>
              <a:r>
                <a:rPr lang="en-GB" sz="4000" b="1" dirty="0" err="1">
                  <a:solidFill>
                    <a:srgbClr val="00B050"/>
                  </a:solidFill>
                  <a:latin typeface="UTM Avo" panose="02040603050506020204" pitchFamily="18" charset="0"/>
                </a:rPr>
                <a:t>Đọc</a:t>
              </a:r>
              <a:endParaRPr lang="en-GB" sz="1600" b="1" dirty="0">
                <a:solidFill>
                  <a:srgbClr val="00B050"/>
                </a:solidFill>
              </a:endParaRPr>
            </a:p>
          </p:txBody>
        </p:sp>
      </p:grpSp>
      <p:pic>
        <p:nvPicPr>
          <p:cNvPr id="3" name="Picture 2"/>
          <p:cNvPicPr>
            <a:picLocks noChangeAspect="1"/>
          </p:cNvPicPr>
          <p:nvPr/>
        </p:nvPicPr>
        <p:blipFill>
          <a:blip r:embed="rId2"/>
          <a:stretch>
            <a:fillRect/>
          </a:stretch>
        </p:blipFill>
        <p:spPr>
          <a:xfrm>
            <a:off x="10668000" y="5095185"/>
            <a:ext cx="6370158" cy="3780488"/>
          </a:xfrm>
          <a:prstGeom prst="rect">
            <a:avLst/>
          </a:prstGeom>
        </p:spPr>
      </p:pic>
    </p:spTree>
    <p:extLst>
      <p:ext uri="{BB962C8B-B14F-4D97-AF65-F5344CB8AC3E}">
        <p14:creationId xmlns:p14="http://schemas.microsoft.com/office/powerpoint/2010/main" val="19154039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5527</TotalTime>
  <Words>1407</Words>
  <Application>Microsoft Office PowerPoint</Application>
  <PresentationFormat>Custom</PresentationFormat>
  <Paragraphs>130</Paragraphs>
  <Slides>19</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UTM Avo</vt:lpstr>
      <vt:lpstr>Arial</vt:lpstr>
      <vt:lpstr>Times New Roman</vt:lpstr>
      <vt:lpstr>UTM Avo</vt:lpstr>
      <vt:lpstr>Calibri</vt:lpstr>
      <vt:lpstr>SVN-Newton</vt:lpstr>
      <vt:lpstr>UVF Barmbrack</vt:lpstr>
      <vt:lpstr>2_Office Theme</vt:lpstr>
      <vt:lpstr>3_Office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,abfzsgjm</dc:title>
  <dc:creator>admin</dc:creator>
  <cp:lastModifiedBy>Administrator</cp:lastModifiedBy>
  <cp:revision>120</cp:revision>
  <dcterms:created xsi:type="dcterms:W3CDTF">2006-08-16T00:00:00Z</dcterms:created>
  <dcterms:modified xsi:type="dcterms:W3CDTF">2026-03-22T15:14:33Z</dcterms:modified>
  <dc:identifier>DAG8UKnu-wA</dc:identifier>
</cp:coreProperties>
</file>