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9" r:id="rId4"/>
    <p:sldId id="264" r:id="rId5"/>
    <p:sldId id="265" r:id="rId6"/>
    <p:sldId id="260" r:id="rId7"/>
    <p:sldId id="258" r:id="rId8"/>
    <p:sldId id="263" r:id="rId9"/>
    <p:sldId id="266" r:id="rId10"/>
    <p:sldId id="267" r:id="rId11"/>
    <p:sldId id="271" r:id="rId12"/>
    <p:sldId id="268" r:id="rId13"/>
    <p:sldId id="4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C7FA-4921-EA61-7B4B-9B8DF5CF9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79B1B-16F2-9492-7B4B-830F30D29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CA88-5160-42E7-134F-9B50194A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1CF01-0260-716C-99E0-F4C64A73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C542-432E-A1E0-EFD2-4456935C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41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80BC-6DC3-CDD9-A580-B8DC51C0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6F612-4053-9054-67A5-4D343F1F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13C2-CCAA-A335-CEAF-9BDF752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E8111-1A71-30D4-2B79-81EAA719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7CCE-30B2-2B8B-D281-6CDEE80D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847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CAC1E-3FAF-F30B-3B7C-8BA1FCBEC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55B86-2B35-C0CA-5086-FC08F40BB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57DF-F80E-D718-0EBD-7AC24920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798B-8EAD-C8DD-2EA0-4C628ACD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38EF8-AED1-B16C-014F-0B4F9920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007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D9ED-93C8-4A5E-AEA6-D623E49F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3F00D-0D91-4F0B-9B97-A63513139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703E-F703-4518-AEB6-E36FDCAF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A289-AB4B-487B-9E2A-123496F5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5AB9-6CFC-4E36-829B-72BAC1D9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039B-E9BC-443E-8593-6EBB4E8B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89D47-A812-47AA-9A66-5D2661CA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F8DC-8092-4A21-AC45-1D3892F5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8E0E-E155-4BCC-B323-DEED95EF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A107-A7E0-4B5C-8639-FDA7D374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FE37-5D5F-450D-BDCF-181B3ABC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547B7-7F94-4767-9E16-14B870399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4C64-18B3-4118-BA2A-749B1276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72B2-C6CC-4CE9-92DE-9135D37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5CBF3-4074-4F41-904E-F8C95949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0AA4-61C0-4B5A-9C76-93116A82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5899-B83A-48FA-8ED1-3C1C1E29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CB64D-9205-4BF7-AEE3-A2D68FA8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071E2-A688-49CD-B8F8-959D90F5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31F56-1D9B-4933-AB09-71724710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19581-E455-4137-B4D7-0928F1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170-1F0A-42B3-BC36-6CB642CF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C287C-FDC5-4297-BF66-462E7AAB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34F2-9D36-4240-9A89-A4587F61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737E8-2FCF-455E-9C93-630269FB9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75E77-2E55-470A-962E-F42331D4D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6B7B7-C029-45F7-B71D-6F42A54B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94E01-A540-43A7-96CD-1F9820AD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F1E13-CB09-4BC6-8D66-30A1B2FE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1EC1-311C-4757-990D-161333B8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CB724-94A5-4873-A896-AC10DFE8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7A225-45EA-4E8F-A580-7A787B9E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2089D-E0FD-45DB-B2B3-86EDE3C9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431A1-4261-4E51-917A-D6755ACC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10952-33B2-4577-8BDC-BABC3FEB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E9144-072E-48DE-93CD-A2AD0DA4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44FA-9D42-4D8B-AE3F-8066791D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295A-A674-4F75-8D78-ABFB5AF8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2C759-B121-4EA6-ACB6-D5200413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C765-FC29-4CE6-B7EA-F283EE43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904A6-4401-4F20-AF7F-1DE34197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2F90-24C7-4AB2-BDA8-8374DF5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9275-3A89-B44D-453B-27037C81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1A6D-0073-A591-42B7-A53E24E0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8988-5133-9BF7-7846-8EF1C071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3B2D-97AC-3EB5-A2B9-D4EE0F2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E257-FB5F-4E58-4989-CB76C8D4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926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1FE0-BB8D-4736-92E7-D2BFB91C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620C8-F85D-4A24-BADB-962A71528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BA018-162D-40C7-96B5-240C158F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634EF-45A0-465A-883F-54342E71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8FEC-3AF8-4EB3-BDC7-B3161A31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15190-2B1A-4BE8-B8C2-B2811622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1BAC-4A92-4BD1-8B50-6D1839BA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01E30-BBC0-432D-ABD7-FA66CD9D3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67E38-EF5B-418F-B147-707982EA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512F-2CBD-48D6-AA48-FB82A4AF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1B9C-E38F-48AE-A683-50AD204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008FA-7C93-4363-B3D6-510870F78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F9694-022F-471C-8CD7-66041C2B7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E28E-28C8-49E1-8DD0-D5B60777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6A7-9330-48C8-880C-B4E727D6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C8CA8-0256-4544-A3D3-DC3FEE06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D960-2D31-7DDA-5053-4B1E1D65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0E8F-3891-1B2C-1AB4-09FC05D93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2989-A9D3-6AF1-D8EA-8E1860DF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B6CE6-001D-C46F-ED1F-39BB2B29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DBC8-3AF0-9857-90F7-F3DCE3E7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509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E744-94C2-E38C-6392-8DE07D96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B153-B1E8-51D4-CF87-B28E8F8CF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123A3-7CC2-25DD-2435-3B75128A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A620D-7476-C1C5-36D7-2F9D0E49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CA46-0E60-FA9B-43F8-234A3C99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87005-694A-0487-4B8B-F3A3F7AB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893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4390-3A60-AC04-054D-9F92BE97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9327E-5895-5622-06C7-859B2BA90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A5E57-1960-1C50-AB87-C0F2EFA46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77655-13CB-0EAE-9E5A-81E3D271B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8B6CA-1D27-1FAE-7E84-237FF645C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B7AD4-DFD0-8377-30B3-638E7917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35AAD-9CCB-3322-5CDE-69A78954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25292-C165-8A62-4659-A78457A0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440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58DE-F436-6729-5BE7-220346E6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5BE5F-7144-E8F6-1744-A706EE14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F07A-CC7D-FAD5-7E89-13D5D0C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C7D63-9D4C-2A27-2F61-5B83ADA7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704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F8E4C-063F-46D2-161F-504DA44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B63F7-EAFB-1EF3-0C9F-A0BBE3A5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9FDD-11FF-DC6E-5DF3-E8B163F3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015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8EF1-050B-5C09-BBD3-685DA9E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21ED-59CA-7F9C-83DA-E05E8A12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898A0-802B-922C-98AC-DEE731627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2602F-3C5C-96A9-6012-05C1E109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46044-5E52-EF2E-AFE4-292F50FC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CAB7B-683F-03FA-2588-562B6FD3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856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7550-412C-4B29-00AA-85E480E1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EA4BD-27F1-FE9C-037D-E60EEDED9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84B7F-EFA6-5AAF-ABBF-0FC73C0C3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8FB7D-84CC-5E3E-51D2-FD32DBEA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7D663-C6B5-4498-966B-EDE65EFBA851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BC750-6398-ED13-B5CC-B0BA5E82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DDA4D-90C1-037E-C6B8-A0D241F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CEEE1-4B0E-4533-A21E-B0DC73B0B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821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EE97E-AC36-B0A7-B532-12D79372FA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4"/>
          <a:stretch>
            <a:fillRect/>
          </a:stretch>
        </p:blipFill>
        <p:spPr>
          <a:xfrm>
            <a:off x="20" y="-59635"/>
            <a:ext cx="12191980" cy="6957391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4125F0-0367-1ED8-1B41-DC1ECB4D4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0BB391-6360-2A75-F6D4-4EBEEDC21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899CC3-362E-5F65-3BCF-E3E96B0A5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5C422CD-7CCA-92D3-1DFC-311C4A50C5CC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A310E-4EF3-A108-0F94-D14F84EB7D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D50FD-D8C8-882C-B43D-62189B1A38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12CF7-31F5-2986-DC98-86E8938640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E66874-1221-8E7C-F909-05EFFC34DD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22E6D-4A7B-22BB-63FB-574C2C5F73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A1D4B97A-AB76-16B4-2B40-23A124549AD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4677B8-33AF-BA5D-B537-2B51EAA98C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FD56B2-9B09-A61C-8EF3-E183A4668311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27CE8-ED31-281A-4CD8-117D7226E993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3EEA5-1F51-41F7-BC3B-D2543FE2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D889-7DCA-4104-8F25-D656D797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E88D4-B470-4453-BCBE-8D8B1D5C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A325-3B13-4482-B032-45036F0C628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DA75-D4A4-4482-A87F-2194F7B56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F1A31-8A8D-4841-965E-C776E4B2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0D2E-ADEF-4D02-9081-DB9B0AFA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82E383-7F8A-E57C-AA67-6F6FE6CB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7" y="-935625"/>
            <a:ext cx="13855335" cy="77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1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736BC-031F-3847-F1EC-2879B991A15F}"/>
              </a:ext>
            </a:extLst>
          </p:cNvPr>
          <p:cNvSpPr/>
          <p:nvPr/>
        </p:nvSpPr>
        <p:spPr>
          <a:xfrm>
            <a:off x="402255" y="287382"/>
            <a:ext cx="11387489" cy="6296297"/>
          </a:xfrm>
          <a:custGeom>
            <a:avLst/>
            <a:gdLst>
              <a:gd name="csX0" fmla="*/ 0 w 11387489"/>
              <a:gd name="csY0" fmla="*/ 1049404 h 6296297"/>
              <a:gd name="csX1" fmla="*/ 1049404 w 11387489"/>
              <a:gd name="csY1" fmla="*/ 0 h 6296297"/>
              <a:gd name="csX2" fmla="*/ 1629947 w 11387489"/>
              <a:gd name="csY2" fmla="*/ 0 h 6296297"/>
              <a:gd name="csX3" fmla="*/ 2210489 w 11387489"/>
              <a:gd name="csY3" fmla="*/ 0 h 6296297"/>
              <a:gd name="csX4" fmla="*/ 2883918 w 11387489"/>
              <a:gd name="csY4" fmla="*/ 0 h 6296297"/>
              <a:gd name="csX5" fmla="*/ 3650235 w 11387489"/>
              <a:gd name="csY5" fmla="*/ 0 h 6296297"/>
              <a:gd name="csX6" fmla="*/ 4323664 w 11387489"/>
              <a:gd name="csY6" fmla="*/ 0 h 6296297"/>
              <a:gd name="csX7" fmla="*/ 5089980 w 11387489"/>
              <a:gd name="csY7" fmla="*/ 0 h 6296297"/>
              <a:gd name="csX8" fmla="*/ 5763410 w 11387489"/>
              <a:gd name="csY8" fmla="*/ 0 h 6296297"/>
              <a:gd name="csX9" fmla="*/ 6158179 w 11387489"/>
              <a:gd name="csY9" fmla="*/ 0 h 6296297"/>
              <a:gd name="csX10" fmla="*/ 6831608 w 11387489"/>
              <a:gd name="csY10" fmla="*/ 0 h 6296297"/>
              <a:gd name="csX11" fmla="*/ 7319264 w 11387489"/>
              <a:gd name="csY11" fmla="*/ 0 h 6296297"/>
              <a:gd name="csX12" fmla="*/ 7714033 w 11387489"/>
              <a:gd name="csY12" fmla="*/ 0 h 6296297"/>
              <a:gd name="csX13" fmla="*/ 8015915 w 11387489"/>
              <a:gd name="csY13" fmla="*/ 0 h 6296297"/>
              <a:gd name="csX14" fmla="*/ 8410684 w 11387489"/>
              <a:gd name="csY14" fmla="*/ 0 h 6296297"/>
              <a:gd name="csX15" fmla="*/ 8805453 w 11387489"/>
              <a:gd name="csY15" fmla="*/ 0 h 6296297"/>
              <a:gd name="csX16" fmla="*/ 9385995 w 11387489"/>
              <a:gd name="csY16" fmla="*/ 0 h 6296297"/>
              <a:gd name="csX17" fmla="*/ 10338085 w 11387489"/>
              <a:gd name="csY17" fmla="*/ 0 h 6296297"/>
              <a:gd name="csX18" fmla="*/ 11387489 w 11387489"/>
              <a:gd name="csY18" fmla="*/ 1049404 h 6296297"/>
              <a:gd name="csX19" fmla="*/ 11387489 w 11387489"/>
              <a:gd name="csY19" fmla="*/ 1523121 h 6296297"/>
              <a:gd name="csX20" fmla="*/ 11387489 w 11387489"/>
              <a:gd name="csY20" fmla="*/ 2206712 h 6296297"/>
              <a:gd name="csX21" fmla="*/ 11387489 w 11387489"/>
              <a:gd name="csY21" fmla="*/ 2722403 h 6296297"/>
              <a:gd name="csX22" fmla="*/ 11387489 w 11387489"/>
              <a:gd name="csY22" fmla="*/ 3364019 h 6296297"/>
              <a:gd name="csX23" fmla="*/ 11387489 w 11387489"/>
              <a:gd name="csY23" fmla="*/ 4047610 h 6296297"/>
              <a:gd name="csX24" fmla="*/ 11387489 w 11387489"/>
              <a:gd name="csY24" fmla="*/ 4521327 h 6296297"/>
              <a:gd name="csX25" fmla="*/ 11387489 w 11387489"/>
              <a:gd name="csY25" fmla="*/ 5246893 h 6296297"/>
              <a:gd name="csX26" fmla="*/ 10338085 w 11387489"/>
              <a:gd name="csY26" fmla="*/ 6296297 h 6296297"/>
              <a:gd name="csX27" fmla="*/ 9943316 w 11387489"/>
              <a:gd name="csY27" fmla="*/ 6296297 h 6296297"/>
              <a:gd name="csX28" fmla="*/ 9455660 w 11387489"/>
              <a:gd name="csY28" fmla="*/ 6296297 h 6296297"/>
              <a:gd name="csX29" fmla="*/ 8968005 w 11387489"/>
              <a:gd name="csY29" fmla="*/ 6296297 h 6296297"/>
              <a:gd name="csX30" fmla="*/ 8480349 w 11387489"/>
              <a:gd name="csY30" fmla="*/ 6296297 h 6296297"/>
              <a:gd name="csX31" fmla="*/ 8178467 w 11387489"/>
              <a:gd name="csY31" fmla="*/ 6296297 h 6296297"/>
              <a:gd name="csX32" fmla="*/ 7412150 w 11387489"/>
              <a:gd name="csY32" fmla="*/ 6296297 h 6296297"/>
              <a:gd name="csX33" fmla="*/ 6645834 w 11387489"/>
              <a:gd name="csY33" fmla="*/ 6296297 h 6296297"/>
              <a:gd name="csX34" fmla="*/ 6343952 w 11387489"/>
              <a:gd name="csY34" fmla="*/ 6296297 h 6296297"/>
              <a:gd name="csX35" fmla="*/ 5949183 w 11387489"/>
              <a:gd name="csY35" fmla="*/ 6296297 h 6296297"/>
              <a:gd name="csX36" fmla="*/ 5368641 w 11387489"/>
              <a:gd name="csY36" fmla="*/ 6296297 h 6296297"/>
              <a:gd name="csX37" fmla="*/ 4695211 w 11387489"/>
              <a:gd name="csY37" fmla="*/ 6296297 h 6296297"/>
              <a:gd name="csX38" fmla="*/ 4207556 w 11387489"/>
              <a:gd name="csY38" fmla="*/ 6296297 h 6296297"/>
              <a:gd name="csX39" fmla="*/ 3812787 w 11387489"/>
              <a:gd name="csY39" fmla="*/ 6296297 h 6296297"/>
              <a:gd name="csX40" fmla="*/ 3418018 w 11387489"/>
              <a:gd name="csY40" fmla="*/ 6296297 h 6296297"/>
              <a:gd name="csX41" fmla="*/ 2744588 w 11387489"/>
              <a:gd name="csY41" fmla="*/ 6296297 h 6296297"/>
              <a:gd name="csX42" fmla="*/ 2442706 w 11387489"/>
              <a:gd name="csY42" fmla="*/ 6296297 h 6296297"/>
              <a:gd name="csX43" fmla="*/ 1955050 w 11387489"/>
              <a:gd name="csY43" fmla="*/ 6296297 h 6296297"/>
              <a:gd name="csX44" fmla="*/ 1049404 w 11387489"/>
              <a:gd name="csY44" fmla="*/ 6296297 h 6296297"/>
              <a:gd name="csX45" fmla="*/ 0 w 11387489"/>
              <a:gd name="csY45" fmla="*/ 5246893 h 6296297"/>
              <a:gd name="csX46" fmla="*/ 0 w 11387489"/>
              <a:gd name="csY46" fmla="*/ 4563302 h 6296297"/>
              <a:gd name="csX47" fmla="*/ 0 w 11387489"/>
              <a:gd name="csY47" fmla="*/ 4089585 h 6296297"/>
              <a:gd name="csX48" fmla="*/ 0 w 11387489"/>
              <a:gd name="csY48" fmla="*/ 3531919 h 6296297"/>
              <a:gd name="csX49" fmla="*/ 0 w 11387489"/>
              <a:gd name="csY49" fmla="*/ 2932278 h 6296297"/>
              <a:gd name="csX50" fmla="*/ 0 w 11387489"/>
              <a:gd name="csY50" fmla="*/ 2290661 h 6296297"/>
              <a:gd name="csX51" fmla="*/ 0 w 11387489"/>
              <a:gd name="csY51" fmla="*/ 1649045 h 6296297"/>
              <a:gd name="csX52" fmla="*/ 0 w 11387489"/>
              <a:gd name="csY52" fmla="*/ 1049404 h 62962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387489" h="6296297" fill="none" extrusionOk="0">
                <a:moveTo>
                  <a:pt x="0" y="1049404"/>
                </a:moveTo>
                <a:cubicBezTo>
                  <a:pt x="10842" y="427867"/>
                  <a:pt x="492243" y="-84171"/>
                  <a:pt x="1049404" y="0"/>
                </a:cubicBezTo>
                <a:cubicBezTo>
                  <a:pt x="1237972" y="-31575"/>
                  <a:pt x="1438110" y="42565"/>
                  <a:pt x="1629947" y="0"/>
                </a:cubicBezTo>
                <a:cubicBezTo>
                  <a:pt x="1821784" y="-42565"/>
                  <a:pt x="1986484" y="65549"/>
                  <a:pt x="2210489" y="0"/>
                </a:cubicBezTo>
                <a:cubicBezTo>
                  <a:pt x="2434494" y="-65549"/>
                  <a:pt x="2672198" y="73"/>
                  <a:pt x="2883918" y="0"/>
                </a:cubicBezTo>
                <a:cubicBezTo>
                  <a:pt x="3095638" y="-73"/>
                  <a:pt x="3421837" y="84778"/>
                  <a:pt x="3650235" y="0"/>
                </a:cubicBezTo>
                <a:cubicBezTo>
                  <a:pt x="3878633" y="-84778"/>
                  <a:pt x="4044821" y="25597"/>
                  <a:pt x="4323664" y="0"/>
                </a:cubicBezTo>
                <a:cubicBezTo>
                  <a:pt x="4602507" y="-25597"/>
                  <a:pt x="4843288" y="39667"/>
                  <a:pt x="5089980" y="0"/>
                </a:cubicBezTo>
                <a:cubicBezTo>
                  <a:pt x="5336672" y="-39667"/>
                  <a:pt x="5523353" y="72291"/>
                  <a:pt x="5763410" y="0"/>
                </a:cubicBezTo>
                <a:cubicBezTo>
                  <a:pt x="6003467" y="-72291"/>
                  <a:pt x="5990480" y="3602"/>
                  <a:pt x="6158179" y="0"/>
                </a:cubicBezTo>
                <a:cubicBezTo>
                  <a:pt x="6325878" y="-3602"/>
                  <a:pt x="6653396" y="41984"/>
                  <a:pt x="6831608" y="0"/>
                </a:cubicBezTo>
                <a:cubicBezTo>
                  <a:pt x="7009820" y="-41984"/>
                  <a:pt x="7097119" y="22847"/>
                  <a:pt x="7319264" y="0"/>
                </a:cubicBezTo>
                <a:cubicBezTo>
                  <a:pt x="7541409" y="-22847"/>
                  <a:pt x="7565281" y="32583"/>
                  <a:pt x="7714033" y="0"/>
                </a:cubicBezTo>
                <a:cubicBezTo>
                  <a:pt x="7862785" y="-32583"/>
                  <a:pt x="7866093" y="14388"/>
                  <a:pt x="8015915" y="0"/>
                </a:cubicBezTo>
                <a:cubicBezTo>
                  <a:pt x="8165737" y="-14388"/>
                  <a:pt x="8259810" y="13416"/>
                  <a:pt x="8410684" y="0"/>
                </a:cubicBezTo>
                <a:cubicBezTo>
                  <a:pt x="8561558" y="-13416"/>
                  <a:pt x="8626749" y="21833"/>
                  <a:pt x="8805453" y="0"/>
                </a:cubicBezTo>
                <a:cubicBezTo>
                  <a:pt x="8984157" y="-21833"/>
                  <a:pt x="9202663" y="24021"/>
                  <a:pt x="9385995" y="0"/>
                </a:cubicBezTo>
                <a:cubicBezTo>
                  <a:pt x="9569327" y="-24021"/>
                  <a:pt x="10077271" y="80827"/>
                  <a:pt x="10338085" y="0"/>
                </a:cubicBezTo>
                <a:cubicBezTo>
                  <a:pt x="11017185" y="-93179"/>
                  <a:pt x="11417142" y="471657"/>
                  <a:pt x="11387489" y="1049404"/>
                </a:cubicBezTo>
                <a:cubicBezTo>
                  <a:pt x="11433025" y="1278870"/>
                  <a:pt x="11356458" y="1402896"/>
                  <a:pt x="11387489" y="1523121"/>
                </a:cubicBezTo>
                <a:cubicBezTo>
                  <a:pt x="11418520" y="1643346"/>
                  <a:pt x="11317331" y="1884883"/>
                  <a:pt x="11387489" y="2206712"/>
                </a:cubicBezTo>
                <a:cubicBezTo>
                  <a:pt x="11457647" y="2528541"/>
                  <a:pt x="11367611" y="2502661"/>
                  <a:pt x="11387489" y="2722403"/>
                </a:cubicBezTo>
                <a:cubicBezTo>
                  <a:pt x="11407367" y="2942145"/>
                  <a:pt x="11317198" y="3187349"/>
                  <a:pt x="11387489" y="3364019"/>
                </a:cubicBezTo>
                <a:cubicBezTo>
                  <a:pt x="11457780" y="3540689"/>
                  <a:pt x="11305903" y="3843507"/>
                  <a:pt x="11387489" y="4047610"/>
                </a:cubicBezTo>
                <a:cubicBezTo>
                  <a:pt x="11469075" y="4251713"/>
                  <a:pt x="11352066" y="4363122"/>
                  <a:pt x="11387489" y="4521327"/>
                </a:cubicBezTo>
                <a:cubicBezTo>
                  <a:pt x="11422912" y="4679532"/>
                  <a:pt x="11358038" y="5015747"/>
                  <a:pt x="11387489" y="5246893"/>
                </a:cubicBezTo>
                <a:cubicBezTo>
                  <a:pt x="11471243" y="5701356"/>
                  <a:pt x="10872608" y="6317311"/>
                  <a:pt x="10338085" y="6296297"/>
                </a:cubicBezTo>
                <a:cubicBezTo>
                  <a:pt x="10189770" y="6338607"/>
                  <a:pt x="10037129" y="6268359"/>
                  <a:pt x="9943316" y="6296297"/>
                </a:cubicBezTo>
                <a:cubicBezTo>
                  <a:pt x="9849503" y="6324235"/>
                  <a:pt x="9576123" y="6244871"/>
                  <a:pt x="9455660" y="6296297"/>
                </a:cubicBezTo>
                <a:cubicBezTo>
                  <a:pt x="9335197" y="6347723"/>
                  <a:pt x="9142635" y="6251243"/>
                  <a:pt x="8968005" y="6296297"/>
                </a:cubicBezTo>
                <a:cubicBezTo>
                  <a:pt x="8793375" y="6341351"/>
                  <a:pt x="8656102" y="6264301"/>
                  <a:pt x="8480349" y="6296297"/>
                </a:cubicBezTo>
                <a:cubicBezTo>
                  <a:pt x="8304596" y="6328293"/>
                  <a:pt x="8271193" y="6283158"/>
                  <a:pt x="8178467" y="6296297"/>
                </a:cubicBezTo>
                <a:cubicBezTo>
                  <a:pt x="8085741" y="6309436"/>
                  <a:pt x="7576820" y="6212010"/>
                  <a:pt x="7412150" y="6296297"/>
                </a:cubicBezTo>
                <a:cubicBezTo>
                  <a:pt x="7247480" y="6380584"/>
                  <a:pt x="6825663" y="6253963"/>
                  <a:pt x="6645834" y="6296297"/>
                </a:cubicBezTo>
                <a:cubicBezTo>
                  <a:pt x="6466005" y="6338631"/>
                  <a:pt x="6474970" y="6287650"/>
                  <a:pt x="6343952" y="6296297"/>
                </a:cubicBezTo>
                <a:cubicBezTo>
                  <a:pt x="6212934" y="6304944"/>
                  <a:pt x="6080294" y="6272744"/>
                  <a:pt x="5949183" y="6296297"/>
                </a:cubicBezTo>
                <a:cubicBezTo>
                  <a:pt x="5818072" y="6319850"/>
                  <a:pt x="5488325" y="6266938"/>
                  <a:pt x="5368641" y="6296297"/>
                </a:cubicBezTo>
                <a:cubicBezTo>
                  <a:pt x="5248957" y="6325656"/>
                  <a:pt x="4905170" y="6245277"/>
                  <a:pt x="4695211" y="6296297"/>
                </a:cubicBezTo>
                <a:cubicBezTo>
                  <a:pt x="4485252" y="6347317"/>
                  <a:pt x="4412916" y="6245933"/>
                  <a:pt x="4207556" y="6296297"/>
                </a:cubicBezTo>
                <a:cubicBezTo>
                  <a:pt x="4002197" y="6346661"/>
                  <a:pt x="3992071" y="6249283"/>
                  <a:pt x="3812787" y="6296297"/>
                </a:cubicBezTo>
                <a:cubicBezTo>
                  <a:pt x="3633503" y="6343311"/>
                  <a:pt x="3504457" y="6266993"/>
                  <a:pt x="3418018" y="6296297"/>
                </a:cubicBezTo>
                <a:cubicBezTo>
                  <a:pt x="3331579" y="6325601"/>
                  <a:pt x="3074922" y="6284385"/>
                  <a:pt x="2744588" y="6296297"/>
                </a:cubicBezTo>
                <a:cubicBezTo>
                  <a:pt x="2414254" y="6308209"/>
                  <a:pt x="2530246" y="6286820"/>
                  <a:pt x="2442706" y="6296297"/>
                </a:cubicBezTo>
                <a:cubicBezTo>
                  <a:pt x="2355166" y="6305774"/>
                  <a:pt x="2172156" y="6294320"/>
                  <a:pt x="1955050" y="6296297"/>
                </a:cubicBezTo>
                <a:cubicBezTo>
                  <a:pt x="1737944" y="6298274"/>
                  <a:pt x="1259749" y="6195436"/>
                  <a:pt x="1049404" y="6296297"/>
                </a:cubicBezTo>
                <a:cubicBezTo>
                  <a:pt x="475505" y="6275255"/>
                  <a:pt x="-25967" y="5798396"/>
                  <a:pt x="0" y="5246893"/>
                </a:cubicBezTo>
                <a:cubicBezTo>
                  <a:pt x="-40411" y="5010360"/>
                  <a:pt x="51324" y="4754536"/>
                  <a:pt x="0" y="4563302"/>
                </a:cubicBezTo>
                <a:cubicBezTo>
                  <a:pt x="-51324" y="4372068"/>
                  <a:pt x="9013" y="4210595"/>
                  <a:pt x="0" y="4089585"/>
                </a:cubicBezTo>
                <a:cubicBezTo>
                  <a:pt x="-9013" y="3968575"/>
                  <a:pt x="46911" y="3792004"/>
                  <a:pt x="0" y="3531919"/>
                </a:cubicBezTo>
                <a:cubicBezTo>
                  <a:pt x="-46911" y="3271834"/>
                  <a:pt x="27018" y="3164772"/>
                  <a:pt x="0" y="2932278"/>
                </a:cubicBezTo>
                <a:cubicBezTo>
                  <a:pt x="-27018" y="2699784"/>
                  <a:pt x="36956" y="2549186"/>
                  <a:pt x="0" y="2290661"/>
                </a:cubicBezTo>
                <a:cubicBezTo>
                  <a:pt x="-36956" y="2032136"/>
                  <a:pt x="57861" y="1788534"/>
                  <a:pt x="0" y="1649045"/>
                </a:cubicBezTo>
                <a:cubicBezTo>
                  <a:pt x="-57861" y="1509556"/>
                  <a:pt x="71048" y="1343304"/>
                  <a:pt x="0" y="1049404"/>
                </a:cubicBezTo>
                <a:close/>
              </a:path>
              <a:path w="11387489" h="6296297" stroke="0" extrusionOk="0">
                <a:moveTo>
                  <a:pt x="0" y="1049404"/>
                </a:moveTo>
                <a:cubicBezTo>
                  <a:pt x="-102308" y="406728"/>
                  <a:pt x="351795" y="44302"/>
                  <a:pt x="1049404" y="0"/>
                </a:cubicBezTo>
                <a:cubicBezTo>
                  <a:pt x="1275924" y="-7736"/>
                  <a:pt x="1614699" y="37304"/>
                  <a:pt x="1815720" y="0"/>
                </a:cubicBezTo>
                <a:cubicBezTo>
                  <a:pt x="2016741" y="-37304"/>
                  <a:pt x="2179520" y="14154"/>
                  <a:pt x="2303376" y="0"/>
                </a:cubicBezTo>
                <a:cubicBezTo>
                  <a:pt x="2427232" y="-14154"/>
                  <a:pt x="2531721" y="336"/>
                  <a:pt x="2698145" y="0"/>
                </a:cubicBezTo>
                <a:cubicBezTo>
                  <a:pt x="2864569" y="-336"/>
                  <a:pt x="3228278" y="8683"/>
                  <a:pt x="3371574" y="0"/>
                </a:cubicBezTo>
                <a:cubicBezTo>
                  <a:pt x="3514870" y="-8683"/>
                  <a:pt x="3751615" y="22845"/>
                  <a:pt x="3859230" y="0"/>
                </a:cubicBezTo>
                <a:cubicBezTo>
                  <a:pt x="3966845" y="-22845"/>
                  <a:pt x="4284346" y="42331"/>
                  <a:pt x="4625546" y="0"/>
                </a:cubicBezTo>
                <a:cubicBezTo>
                  <a:pt x="4966746" y="-42331"/>
                  <a:pt x="4913608" y="33317"/>
                  <a:pt x="5020315" y="0"/>
                </a:cubicBezTo>
                <a:cubicBezTo>
                  <a:pt x="5127022" y="-33317"/>
                  <a:pt x="5464826" y="31738"/>
                  <a:pt x="5786631" y="0"/>
                </a:cubicBezTo>
                <a:cubicBezTo>
                  <a:pt x="6108436" y="-31738"/>
                  <a:pt x="5993741" y="9217"/>
                  <a:pt x="6088513" y="0"/>
                </a:cubicBezTo>
                <a:cubicBezTo>
                  <a:pt x="6183285" y="-9217"/>
                  <a:pt x="6403697" y="20502"/>
                  <a:pt x="6669056" y="0"/>
                </a:cubicBezTo>
                <a:cubicBezTo>
                  <a:pt x="6934415" y="-20502"/>
                  <a:pt x="7045901" y="13949"/>
                  <a:pt x="7249599" y="0"/>
                </a:cubicBezTo>
                <a:cubicBezTo>
                  <a:pt x="7453297" y="-13949"/>
                  <a:pt x="7617407" y="28184"/>
                  <a:pt x="7737254" y="0"/>
                </a:cubicBezTo>
                <a:cubicBezTo>
                  <a:pt x="7857101" y="-28184"/>
                  <a:pt x="8161015" y="3734"/>
                  <a:pt x="8503571" y="0"/>
                </a:cubicBezTo>
                <a:cubicBezTo>
                  <a:pt x="8846127" y="-3734"/>
                  <a:pt x="8910077" y="81393"/>
                  <a:pt x="9269887" y="0"/>
                </a:cubicBezTo>
                <a:cubicBezTo>
                  <a:pt x="9629697" y="-81393"/>
                  <a:pt x="9511456" y="1528"/>
                  <a:pt x="9664656" y="0"/>
                </a:cubicBezTo>
                <a:cubicBezTo>
                  <a:pt x="9817856" y="-1528"/>
                  <a:pt x="10180892" y="22278"/>
                  <a:pt x="10338085" y="0"/>
                </a:cubicBezTo>
                <a:cubicBezTo>
                  <a:pt x="10870350" y="-96428"/>
                  <a:pt x="11395908" y="355950"/>
                  <a:pt x="11387489" y="1049404"/>
                </a:cubicBezTo>
                <a:cubicBezTo>
                  <a:pt x="11445956" y="1306325"/>
                  <a:pt x="11367408" y="1556673"/>
                  <a:pt x="11387489" y="1691020"/>
                </a:cubicBezTo>
                <a:cubicBezTo>
                  <a:pt x="11407570" y="1825367"/>
                  <a:pt x="11350621" y="2049752"/>
                  <a:pt x="11387489" y="2206712"/>
                </a:cubicBezTo>
                <a:cubicBezTo>
                  <a:pt x="11424357" y="2363672"/>
                  <a:pt x="11380617" y="2558664"/>
                  <a:pt x="11387489" y="2890303"/>
                </a:cubicBezTo>
                <a:cubicBezTo>
                  <a:pt x="11394361" y="3221942"/>
                  <a:pt x="11353038" y="3288666"/>
                  <a:pt x="11387489" y="3489944"/>
                </a:cubicBezTo>
                <a:cubicBezTo>
                  <a:pt x="11421940" y="3691222"/>
                  <a:pt x="11345653" y="3784732"/>
                  <a:pt x="11387489" y="4005636"/>
                </a:cubicBezTo>
                <a:cubicBezTo>
                  <a:pt x="11429325" y="4226540"/>
                  <a:pt x="11341702" y="4424272"/>
                  <a:pt x="11387489" y="4605277"/>
                </a:cubicBezTo>
                <a:cubicBezTo>
                  <a:pt x="11433276" y="4786282"/>
                  <a:pt x="11316761" y="5103692"/>
                  <a:pt x="11387489" y="5246893"/>
                </a:cubicBezTo>
                <a:cubicBezTo>
                  <a:pt x="11397780" y="5794813"/>
                  <a:pt x="10966843" y="6349482"/>
                  <a:pt x="10338085" y="6296297"/>
                </a:cubicBezTo>
                <a:cubicBezTo>
                  <a:pt x="10179546" y="6348464"/>
                  <a:pt x="9747705" y="6242358"/>
                  <a:pt x="9571769" y="6296297"/>
                </a:cubicBezTo>
                <a:cubicBezTo>
                  <a:pt x="9395833" y="6350236"/>
                  <a:pt x="9144680" y="6259556"/>
                  <a:pt x="8898339" y="6296297"/>
                </a:cubicBezTo>
                <a:cubicBezTo>
                  <a:pt x="8651998" y="6333038"/>
                  <a:pt x="8623982" y="6284238"/>
                  <a:pt x="8503571" y="6296297"/>
                </a:cubicBezTo>
                <a:cubicBezTo>
                  <a:pt x="8383160" y="6308356"/>
                  <a:pt x="8049433" y="6239196"/>
                  <a:pt x="7830141" y="6296297"/>
                </a:cubicBezTo>
                <a:cubicBezTo>
                  <a:pt x="7610849" y="6353398"/>
                  <a:pt x="7676625" y="6274494"/>
                  <a:pt x="7528259" y="6296297"/>
                </a:cubicBezTo>
                <a:cubicBezTo>
                  <a:pt x="7379893" y="6318100"/>
                  <a:pt x="7024845" y="6274623"/>
                  <a:pt x="6854830" y="6296297"/>
                </a:cubicBezTo>
                <a:cubicBezTo>
                  <a:pt x="6684815" y="6317971"/>
                  <a:pt x="6593357" y="6274658"/>
                  <a:pt x="6460061" y="6296297"/>
                </a:cubicBezTo>
                <a:cubicBezTo>
                  <a:pt x="6326765" y="6317936"/>
                  <a:pt x="6255497" y="6273886"/>
                  <a:pt x="6158179" y="6296297"/>
                </a:cubicBezTo>
                <a:cubicBezTo>
                  <a:pt x="6060861" y="6318708"/>
                  <a:pt x="5876112" y="6281957"/>
                  <a:pt x="5763410" y="6296297"/>
                </a:cubicBezTo>
                <a:cubicBezTo>
                  <a:pt x="5650708" y="6310637"/>
                  <a:pt x="5402344" y="6264131"/>
                  <a:pt x="5089980" y="6296297"/>
                </a:cubicBezTo>
                <a:cubicBezTo>
                  <a:pt x="4777616" y="6328463"/>
                  <a:pt x="4827116" y="6249820"/>
                  <a:pt x="4695211" y="6296297"/>
                </a:cubicBezTo>
                <a:cubicBezTo>
                  <a:pt x="4563306" y="6342774"/>
                  <a:pt x="4483356" y="6261055"/>
                  <a:pt x="4393329" y="6296297"/>
                </a:cubicBezTo>
                <a:cubicBezTo>
                  <a:pt x="4303302" y="6331539"/>
                  <a:pt x="4176741" y="6272677"/>
                  <a:pt x="3998560" y="6296297"/>
                </a:cubicBezTo>
                <a:cubicBezTo>
                  <a:pt x="3820379" y="6319917"/>
                  <a:pt x="3622956" y="6253013"/>
                  <a:pt x="3510904" y="6296297"/>
                </a:cubicBezTo>
                <a:cubicBezTo>
                  <a:pt x="3398852" y="6339581"/>
                  <a:pt x="3134086" y="6282021"/>
                  <a:pt x="2930362" y="6296297"/>
                </a:cubicBezTo>
                <a:cubicBezTo>
                  <a:pt x="2726638" y="6310573"/>
                  <a:pt x="2636320" y="6289568"/>
                  <a:pt x="2535593" y="6296297"/>
                </a:cubicBezTo>
                <a:cubicBezTo>
                  <a:pt x="2434866" y="6303026"/>
                  <a:pt x="1949044" y="6266068"/>
                  <a:pt x="1769277" y="6296297"/>
                </a:cubicBezTo>
                <a:cubicBezTo>
                  <a:pt x="1589510" y="6326526"/>
                  <a:pt x="1316323" y="6245352"/>
                  <a:pt x="1049404" y="6296297"/>
                </a:cubicBezTo>
                <a:cubicBezTo>
                  <a:pt x="482758" y="6341670"/>
                  <a:pt x="148907" y="5889156"/>
                  <a:pt x="0" y="5246893"/>
                </a:cubicBezTo>
                <a:cubicBezTo>
                  <a:pt x="-65701" y="5005242"/>
                  <a:pt x="60879" y="4821999"/>
                  <a:pt x="0" y="4647252"/>
                </a:cubicBezTo>
                <a:cubicBezTo>
                  <a:pt x="-60879" y="4472505"/>
                  <a:pt x="8443" y="4303071"/>
                  <a:pt x="0" y="4005636"/>
                </a:cubicBezTo>
                <a:cubicBezTo>
                  <a:pt x="-8443" y="3708201"/>
                  <a:pt x="18495" y="3621029"/>
                  <a:pt x="0" y="3489944"/>
                </a:cubicBezTo>
                <a:cubicBezTo>
                  <a:pt x="-18495" y="3358859"/>
                  <a:pt x="59207" y="3037338"/>
                  <a:pt x="0" y="2890303"/>
                </a:cubicBezTo>
                <a:cubicBezTo>
                  <a:pt x="-59207" y="2743268"/>
                  <a:pt x="12105" y="2594209"/>
                  <a:pt x="0" y="2416586"/>
                </a:cubicBezTo>
                <a:cubicBezTo>
                  <a:pt x="-12105" y="2238963"/>
                  <a:pt x="7158" y="1983903"/>
                  <a:pt x="0" y="1732995"/>
                </a:cubicBezTo>
                <a:cubicBezTo>
                  <a:pt x="-7158" y="1482087"/>
                  <a:pt x="74826" y="1374798"/>
                  <a:pt x="0" y="1049404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4C169-5A56-C208-7112-549E7F4C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97" y="389352"/>
            <a:ext cx="3284421" cy="607929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32C9A520-A978-3154-A0E8-469AB65B81F2}"/>
              </a:ext>
            </a:extLst>
          </p:cNvPr>
          <p:cNvSpPr/>
          <p:nvPr/>
        </p:nvSpPr>
        <p:spPr>
          <a:xfrm>
            <a:off x="570564" y="675835"/>
            <a:ext cx="7342333" cy="4763338"/>
          </a:xfrm>
          <a:custGeom>
            <a:avLst/>
            <a:gdLst/>
            <a:ahLst/>
            <a:cxnLst/>
            <a:rect l="l" t="t" r="r" b="b"/>
            <a:pathLst>
              <a:path w="11013499" h="7145007">
                <a:moveTo>
                  <a:pt x="0" y="0"/>
                </a:moveTo>
                <a:lnTo>
                  <a:pt x="11013499" y="0"/>
                </a:lnTo>
                <a:lnTo>
                  <a:pt x="11013499" y="7145007"/>
                </a:lnTo>
                <a:lnTo>
                  <a:pt x="0" y="7145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7158A-D674-469F-0AC9-F5566FBFB35A}"/>
              </a:ext>
            </a:extLst>
          </p:cNvPr>
          <p:cNvSpPr txBox="1"/>
          <p:nvPr/>
        </p:nvSpPr>
        <p:spPr>
          <a:xfrm>
            <a:off x="753444" y="2082408"/>
            <a:ext cx="6564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thơ có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 khổ?</a:t>
            </a:r>
            <a:endParaRPr kumimoji="0" lang="en-SG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07C65-D9A8-667C-53FD-BC745CD0FEA5}"/>
              </a:ext>
            </a:extLst>
          </p:cNvPr>
          <p:cNvSpPr txBox="1"/>
          <p:nvPr/>
        </p:nvSpPr>
        <p:spPr>
          <a:xfrm>
            <a:off x="913216" y="2368891"/>
            <a:ext cx="6564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thơ có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khổ</a:t>
            </a:r>
            <a:endParaRPr kumimoji="0" lang="en-SG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02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DF07-DE1D-CE08-51CB-F7B6468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40639F-09E6-AA8E-E082-F74255AF28B5}"/>
              </a:ext>
            </a:extLst>
          </p:cNvPr>
          <p:cNvSpPr/>
          <p:nvPr/>
        </p:nvSpPr>
        <p:spPr>
          <a:xfrm>
            <a:off x="402255" y="116226"/>
            <a:ext cx="11387489" cy="6467454"/>
          </a:xfrm>
          <a:custGeom>
            <a:avLst/>
            <a:gdLst>
              <a:gd name="csX0" fmla="*/ 0 w 11387489"/>
              <a:gd name="csY0" fmla="*/ 1077931 h 6467454"/>
              <a:gd name="csX1" fmla="*/ 1077931 w 11387489"/>
              <a:gd name="csY1" fmla="*/ 0 h 6467454"/>
              <a:gd name="csX2" fmla="*/ 1654908 w 11387489"/>
              <a:gd name="csY2" fmla="*/ 0 h 6467454"/>
              <a:gd name="csX3" fmla="*/ 2416517 w 11387489"/>
              <a:gd name="csY3" fmla="*/ 0 h 6467454"/>
              <a:gd name="csX4" fmla="*/ 3085810 w 11387489"/>
              <a:gd name="csY4" fmla="*/ 0 h 6467454"/>
              <a:gd name="csX5" fmla="*/ 3847419 w 11387489"/>
              <a:gd name="csY5" fmla="*/ 0 h 6467454"/>
              <a:gd name="csX6" fmla="*/ 4516712 w 11387489"/>
              <a:gd name="csY6" fmla="*/ 0 h 6467454"/>
              <a:gd name="csX7" fmla="*/ 4909056 w 11387489"/>
              <a:gd name="csY7" fmla="*/ 0 h 6467454"/>
              <a:gd name="csX8" fmla="*/ 5578349 w 11387489"/>
              <a:gd name="csY8" fmla="*/ 0 h 6467454"/>
              <a:gd name="csX9" fmla="*/ 6063010 w 11387489"/>
              <a:gd name="csY9" fmla="*/ 0 h 6467454"/>
              <a:gd name="csX10" fmla="*/ 6455354 w 11387489"/>
              <a:gd name="csY10" fmla="*/ 0 h 6467454"/>
              <a:gd name="csX11" fmla="*/ 6755382 w 11387489"/>
              <a:gd name="csY11" fmla="*/ 0 h 6467454"/>
              <a:gd name="csX12" fmla="*/ 7147726 w 11387489"/>
              <a:gd name="csY12" fmla="*/ 0 h 6467454"/>
              <a:gd name="csX13" fmla="*/ 7540070 w 11387489"/>
              <a:gd name="csY13" fmla="*/ 0 h 6467454"/>
              <a:gd name="csX14" fmla="*/ 8117047 w 11387489"/>
              <a:gd name="csY14" fmla="*/ 0 h 6467454"/>
              <a:gd name="csX15" fmla="*/ 8694023 w 11387489"/>
              <a:gd name="csY15" fmla="*/ 0 h 6467454"/>
              <a:gd name="csX16" fmla="*/ 9178684 w 11387489"/>
              <a:gd name="csY16" fmla="*/ 0 h 6467454"/>
              <a:gd name="csX17" fmla="*/ 10309558 w 11387489"/>
              <a:gd name="csY17" fmla="*/ 0 h 6467454"/>
              <a:gd name="csX18" fmla="*/ 11387489 w 11387489"/>
              <a:gd name="csY18" fmla="*/ 1077931 h 6467454"/>
              <a:gd name="csX19" fmla="*/ 11387489 w 11387489"/>
              <a:gd name="csY19" fmla="*/ 1487532 h 6467454"/>
              <a:gd name="csX20" fmla="*/ 11387489 w 11387489"/>
              <a:gd name="csY20" fmla="*/ 2069597 h 6467454"/>
              <a:gd name="csX21" fmla="*/ 11387489 w 11387489"/>
              <a:gd name="csY21" fmla="*/ 2694778 h 6467454"/>
              <a:gd name="csX22" fmla="*/ 11387489 w 11387489"/>
              <a:gd name="csY22" fmla="*/ 3104379 h 6467454"/>
              <a:gd name="csX23" fmla="*/ 11387489 w 11387489"/>
              <a:gd name="csY23" fmla="*/ 3729560 h 6467454"/>
              <a:gd name="csX24" fmla="*/ 11387489 w 11387489"/>
              <a:gd name="csY24" fmla="*/ 4354741 h 6467454"/>
              <a:gd name="csX25" fmla="*/ 11387489 w 11387489"/>
              <a:gd name="csY25" fmla="*/ 4764342 h 6467454"/>
              <a:gd name="csX26" fmla="*/ 11387489 w 11387489"/>
              <a:gd name="csY26" fmla="*/ 5389523 h 6467454"/>
              <a:gd name="csX27" fmla="*/ 10309558 w 11387489"/>
              <a:gd name="csY27" fmla="*/ 6467454 h 6467454"/>
              <a:gd name="csX28" fmla="*/ 9917214 w 11387489"/>
              <a:gd name="csY28" fmla="*/ 6467454 h 6467454"/>
              <a:gd name="csX29" fmla="*/ 9617186 w 11387489"/>
              <a:gd name="csY29" fmla="*/ 6467454 h 6467454"/>
              <a:gd name="csX30" fmla="*/ 8855577 w 11387489"/>
              <a:gd name="csY30" fmla="*/ 6467454 h 6467454"/>
              <a:gd name="csX31" fmla="*/ 8093968 w 11387489"/>
              <a:gd name="csY31" fmla="*/ 6467454 h 6467454"/>
              <a:gd name="csX32" fmla="*/ 7793940 w 11387489"/>
              <a:gd name="csY32" fmla="*/ 6467454 h 6467454"/>
              <a:gd name="csX33" fmla="*/ 7401595 w 11387489"/>
              <a:gd name="csY33" fmla="*/ 6467454 h 6467454"/>
              <a:gd name="csX34" fmla="*/ 6824619 w 11387489"/>
              <a:gd name="csY34" fmla="*/ 6467454 h 6467454"/>
              <a:gd name="csX35" fmla="*/ 6155326 w 11387489"/>
              <a:gd name="csY35" fmla="*/ 6467454 h 6467454"/>
              <a:gd name="csX36" fmla="*/ 5670665 w 11387489"/>
              <a:gd name="csY36" fmla="*/ 6467454 h 6467454"/>
              <a:gd name="csX37" fmla="*/ 5278321 w 11387489"/>
              <a:gd name="csY37" fmla="*/ 6467454 h 6467454"/>
              <a:gd name="csX38" fmla="*/ 4885977 w 11387489"/>
              <a:gd name="csY38" fmla="*/ 6467454 h 6467454"/>
              <a:gd name="csX39" fmla="*/ 4216684 w 11387489"/>
              <a:gd name="csY39" fmla="*/ 6467454 h 6467454"/>
              <a:gd name="csX40" fmla="*/ 3916656 w 11387489"/>
              <a:gd name="csY40" fmla="*/ 6467454 h 6467454"/>
              <a:gd name="csX41" fmla="*/ 3431996 w 11387489"/>
              <a:gd name="csY41" fmla="*/ 6467454 h 6467454"/>
              <a:gd name="csX42" fmla="*/ 2855019 w 11387489"/>
              <a:gd name="csY42" fmla="*/ 6467454 h 6467454"/>
              <a:gd name="csX43" fmla="*/ 2462675 w 11387489"/>
              <a:gd name="csY43" fmla="*/ 6467454 h 6467454"/>
              <a:gd name="csX44" fmla="*/ 1701066 w 11387489"/>
              <a:gd name="csY44" fmla="*/ 6467454 h 6467454"/>
              <a:gd name="csX45" fmla="*/ 1077931 w 11387489"/>
              <a:gd name="csY45" fmla="*/ 6467454 h 6467454"/>
              <a:gd name="csX46" fmla="*/ 0 w 11387489"/>
              <a:gd name="csY46" fmla="*/ 5389523 h 6467454"/>
              <a:gd name="csX47" fmla="*/ 0 w 11387489"/>
              <a:gd name="csY47" fmla="*/ 4936806 h 6467454"/>
              <a:gd name="csX48" fmla="*/ 0 w 11387489"/>
              <a:gd name="csY48" fmla="*/ 4354741 h 6467454"/>
              <a:gd name="csX49" fmla="*/ 0 w 11387489"/>
              <a:gd name="csY49" fmla="*/ 3772676 h 6467454"/>
              <a:gd name="csX50" fmla="*/ 0 w 11387489"/>
              <a:gd name="csY50" fmla="*/ 3147495 h 6467454"/>
              <a:gd name="csX51" fmla="*/ 0 w 11387489"/>
              <a:gd name="csY51" fmla="*/ 2608546 h 6467454"/>
              <a:gd name="csX52" fmla="*/ 0 w 11387489"/>
              <a:gd name="csY52" fmla="*/ 2198945 h 6467454"/>
              <a:gd name="csX53" fmla="*/ 0 w 11387489"/>
              <a:gd name="csY53" fmla="*/ 1573764 h 6467454"/>
              <a:gd name="csX54" fmla="*/ 0 w 11387489"/>
              <a:gd name="csY54" fmla="*/ 1077931 h 6467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467454" fill="none" extrusionOk="0">
                <a:moveTo>
                  <a:pt x="0" y="1077931"/>
                </a:moveTo>
                <a:cubicBezTo>
                  <a:pt x="-54924" y="423752"/>
                  <a:pt x="497693" y="12148"/>
                  <a:pt x="1077931" y="0"/>
                </a:cubicBezTo>
                <a:cubicBezTo>
                  <a:pt x="1341979" y="-62491"/>
                  <a:pt x="1414389" y="40986"/>
                  <a:pt x="1654908" y="0"/>
                </a:cubicBezTo>
                <a:cubicBezTo>
                  <a:pt x="1895427" y="-40986"/>
                  <a:pt x="2245199" y="84791"/>
                  <a:pt x="2416517" y="0"/>
                </a:cubicBezTo>
                <a:cubicBezTo>
                  <a:pt x="2587835" y="-84791"/>
                  <a:pt x="2945037" y="20674"/>
                  <a:pt x="3085810" y="0"/>
                </a:cubicBezTo>
                <a:cubicBezTo>
                  <a:pt x="3226583" y="-20674"/>
                  <a:pt x="3680519" y="67721"/>
                  <a:pt x="3847419" y="0"/>
                </a:cubicBezTo>
                <a:cubicBezTo>
                  <a:pt x="4014319" y="-67721"/>
                  <a:pt x="4194915" y="50749"/>
                  <a:pt x="4516712" y="0"/>
                </a:cubicBezTo>
                <a:cubicBezTo>
                  <a:pt x="4838509" y="-50749"/>
                  <a:pt x="4773290" y="24267"/>
                  <a:pt x="4909056" y="0"/>
                </a:cubicBezTo>
                <a:cubicBezTo>
                  <a:pt x="5044822" y="-24267"/>
                  <a:pt x="5436815" y="1137"/>
                  <a:pt x="5578349" y="0"/>
                </a:cubicBezTo>
                <a:cubicBezTo>
                  <a:pt x="5719883" y="-1137"/>
                  <a:pt x="5899316" y="55133"/>
                  <a:pt x="6063010" y="0"/>
                </a:cubicBezTo>
                <a:cubicBezTo>
                  <a:pt x="6226704" y="-55133"/>
                  <a:pt x="6339466" y="8447"/>
                  <a:pt x="6455354" y="0"/>
                </a:cubicBezTo>
                <a:cubicBezTo>
                  <a:pt x="6571242" y="-8447"/>
                  <a:pt x="6663970" y="21707"/>
                  <a:pt x="6755382" y="0"/>
                </a:cubicBezTo>
                <a:cubicBezTo>
                  <a:pt x="6846794" y="-21707"/>
                  <a:pt x="7051247" y="38321"/>
                  <a:pt x="7147726" y="0"/>
                </a:cubicBezTo>
                <a:cubicBezTo>
                  <a:pt x="7244205" y="-38321"/>
                  <a:pt x="7438094" y="23127"/>
                  <a:pt x="7540070" y="0"/>
                </a:cubicBezTo>
                <a:cubicBezTo>
                  <a:pt x="7642046" y="-23127"/>
                  <a:pt x="7889429" y="18629"/>
                  <a:pt x="8117047" y="0"/>
                </a:cubicBezTo>
                <a:cubicBezTo>
                  <a:pt x="8344665" y="-18629"/>
                  <a:pt x="8425836" y="9789"/>
                  <a:pt x="8694023" y="0"/>
                </a:cubicBezTo>
                <a:cubicBezTo>
                  <a:pt x="8962210" y="-9789"/>
                  <a:pt x="9048325" y="30076"/>
                  <a:pt x="9178684" y="0"/>
                </a:cubicBezTo>
                <a:cubicBezTo>
                  <a:pt x="9309043" y="-30076"/>
                  <a:pt x="9881391" y="74619"/>
                  <a:pt x="10309558" y="0"/>
                </a:cubicBezTo>
                <a:cubicBezTo>
                  <a:pt x="10790657" y="12543"/>
                  <a:pt x="11408685" y="508438"/>
                  <a:pt x="11387489" y="1077931"/>
                </a:cubicBezTo>
                <a:cubicBezTo>
                  <a:pt x="11397964" y="1212433"/>
                  <a:pt x="11370493" y="1355538"/>
                  <a:pt x="11387489" y="1487532"/>
                </a:cubicBezTo>
                <a:cubicBezTo>
                  <a:pt x="11404485" y="1619526"/>
                  <a:pt x="11341776" y="1897549"/>
                  <a:pt x="11387489" y="2069597"/>
                </a:cubicBezTo>
                <a:cubicBezTo>
                  <a:pt x="11433202" y="2241645"/>
                  <a:pt x="11356395" y="2497585"/>
                  <a:pt x="11387489" y="2694778"/>
                </a:cubicBezTo>
                <a:cubicBezTo>
                  <a:pt x="11418583" y="2891971"/>
                  <a:pt x="11363000" y="3017165"/>
                  <a:pt x="11387489" y="3104379"/>
                </a:cubicBezTo>
                <a:cubicBezTo>
                  <a:pt x="11411978" y="3191593"/>
                  <a:pt x="11362888" y="3503656"/>
                  <a:pt x="11387489" y="3729560"/>
                </a:cubicBezTo>
                <a:cubicBezTo>
                  <a:pt x="11412090" y="3955464"/>
                  <a:pt x="11354762" y="4224696"/>
                  <a:pt x="11387489" y="4354741"/>
                </a:cubicBezTo>
                <a:cubicBezTo>
                  <a:pt x="11420216" y="4484786"/>
                  <a:pt x="11385133" y="4570433"/>
                  <a:pt x="11387489" y="4764342"/>
                </a:cubicBezTo>
                <a:cubicBezTo>
                  <a:pt x="11389845" y="4958251"/>
                  <a:pt x="11335869" y="5261387"/>
                  <a:pt x="11387489" y="5389523"/>
                </a:cubicBezTo>
                <a:cubicBezTo>
                  <a:pt x="11460078" y="5983266"/>
                  <a:pt x="11022736" y="6346611"/>
                  <a:pt x="10309558" y="6467454"/>
                </a:cubicBezTo>
                <a:cubicBezTo>
                  <a:pt x="10150578" y="6467503"/>
                  <a:pt x="10007816" y="6429947"/>
                  <a:pt x="9917214" y="6467454"/>
                </a:cubicBezTo>
                <a:cubicBezTo>
                  <a:pt x="9826612" y="6504961"/>
                  <a:pt x="9713263" y="6440359"/>
                  <a:pt x="9617186" y="6467454"/>
                </a:cubicBezTo>
                <a:cubicBezTo>
                  <a:pt x="9521109" y="6494549"/>
                  <a:pt x="9165094" y="6442352"/>
                  <a:pt x="8855577" y="6467454"/>
                </a:cubicBezTo>
                <a:cubicBezTo>
                  <a:pt x="8546060" y="6492556"/>
                  <a:pt x="8409937" y="6448662"/>
                  <a:pt x="8093968" y="6467454"/>
                </a:cubicBezTo>
                <a:cubicBezTo>
                  <a:pt x="7777999" y="6486246"/>
                  <a:pt x="7877860" y="6461394"/>
                  <a:pt x="7793940" y="6467454"/>
                </a:cubicBezTo>
                <a:cubicBezTo>
                  <a:pt x="7710020" y="6473514"/>
                  <a:pt x="7503782" y="6433938"/>
                  <a:pt x="7401595" y="6467454"/>
                </a:cubicBezTo>
                <a:cubicBezTo>
                  <a:pt x="7299408" y="6500970"/>
                  <a:pt x="7095512" y="6459722"/>
                  <a:pt x="6824619" y="6467454"/>
                </a:cubicBezTo>
                <a:cubicBezTo>
                  <a:pt x="6553726" y="6475186"/>
                  <a:pt x="6304779" y="6392363"/>
                  <a:pt x="6155326" y="6467454"/>
                </a:cubicBezTo>
                <a:cubicBezTo>
                  <a:pt x="6005873" y="6542545"/>
                  <a:pt x="5850926" y="6426352"/>
                  <a:pt x="5670665" y="6467454"/>
                </a:cubicBezTo>
                <a:cubicBezTo>
                  <a:pt x="5490404" y="6508556"/>
                  <a:pt x="5362372" y="6429338"/>
                  <a:pt x="5278321" y="6467454"/>
                </a:cubicBezTo>
                <a:cubicBezTo>
                  <a:pt x="5194270" y="6505570"/>
                  <a:pt x="4982774" y="6447381"/>
                  <a:pt x="4885977" y="6467454"/>
                </a:cubicBezTo>
                <a:cubicBezTo>
                  <a:pt x="4789180" y="6487527"/>
                  <a:pt x="4474581" y="6401804"/>
                  <a:pt x="4216684" y="6467454"/>
                </a:cubicBezTo>
                <a:cubicBezTo>
                  <a:pt x="3958787" y="6533104"/>
                  <a:pt x="3984250" y="6441593"/>
                  <a:pt x="3916656" y="6467454"/>
                </a:cubicBezTo>
                <a:cubicBezTo>
                  <a:pt x="3849062" y="6493315"/>
                  <a:pt x="3663948" y="6454717"/>
                  <a:pt x="3431996" y="6467454"/>
                </a:cubicBezTo>
                <a:cubicBezTo>
                  <a:pt x="3200044" y="6480191"/>
                  <a:pt x="3114725" y="6427431"/>
                  <a:pt x="2855019" y="6467454"/>
                </a:cubicBezTo>
                <a:cubicBezTo>
                  <a:pt x="2595313" y="6507477"/>
                  <a:pt x="2563284" y="6440778"/>
                  <a:pt x="2462675" y="6467454"/>
                </a:cubicBezTo>
                <a:cubicBezTo>
                  <a:pt x="2362066" y="6494130"/>
                  <a:pt x="1863594" y="6390137"/>
                  <a:pt x="1701066" y="6467454"/>
                </a:cubicBezTo>
                <a:cubicBezTo>
                  <a:pt x="1538538" y="6544771"/>
                  <a:pt x="1383033" y="6447281"/>
                  <a:pt x="1077931" y="6467454"/>
                </a:cubicBezTo>
                <a:cubicBezTo>
                  <a:pt x="403385" y="6351791"/>
                  <a:pt x="-24508" y="6044657"/>
                  <a:pt x="0" y="5389523"/>
                </a:cubicBezTo>
                <a:cubicBezTo>
                  <a:pt x="-13883" y="5180474"/>
                  <a:pt x="28772" y="5071415"/>
                  <a:pt x="0" y="4936806"/>
                </a:cubicBezTo>
                <a:cubicBezTo>
                  <a:pt x="-28772" y="4802197"/>
                  <a:pt x="24074" y="4483377"/>
                  <a:pt x="0" y="4354741"/>
                </a:cubicBezTo>
                <a:cubicBezTo>
                  <a:pt x="-24074" y="4226106"/>
                  <a:pt x="47485" y="3964479"/>
                  <a:pt x="0" y="3772676"/>
                </a:cubicBezTo>
                <a:cubicBezTo>
                  <a:pt x="-47485" y="3580873"/>
                  <a:pt x="30386" y="3289200"/>
                  <a:pt x="0" y="3147495"/>
                </a:cubicBezTo>
                <a:cubicBezTo>
                  <a:pt x="-30386" y="3005790"/>
                  <a:pt x="7282" y="2791879"/>
                  <a:pt x="0" y="2608546"/>
                </a:cubicBezTo>
                <a:cubicBezTo>
                  <a:pt x="-7282" y="2425213"/>
                  <a:pt x="14006" y="2294257"/>
                  <a:pt x="0" y="2198945"/>
                </a:cubicBezTo>
                <a:cubicBezTo>
                  <a:pt x="-14006" y="2103633"/>
                  <a:pt x="61883" y="1880362"/>
                  <a:pt x="0" y="1573764"/>
                </a:cubicBezTo>
                <a:cubicBezTo>
                  <a:pt x="-61883" y="1267166"/>
                  <a:pt x="38650" y="1288819"/>
                  <a:pt x="0" y="1077931"/>
                </a:cubicBezTo>
                <a:close/>
              </a:path>
              <a:path w="11387489" h="6467454" stroke="0" extrusionOk="0">
                <a:moveTo>
                  <a:pt x="0" y="1077931"/>
                </a:moveTo>
                <a:cubicBezTo>
                  <a:pt x="-148021" y="391303"/>
                  <a:pt x="366874" y="43436"/>
                  <a:pt x="1077931" y="0"/>
                </a:cubicBezTo>
                <a:cubicBezTo>
                  <a:pt x="1398841" y="-87691"/>
                  <a:pt x="1668088" y="60409"/>
                  <a:pt x="1839540" y="0"/>
                </a:cubicBezTo>
                <a:cubicBezTo>
                  <a:pt x="2010992" y="-60409"/>
                  <a:pt x="2114036" y="52383"/>
                  <a:pt x="2324201" y="0"/>
                </a:cubicBezTo>
                <a:cubicBezTo>
                  <a:pt x="2534366" y="-52383"/>
                  <a:pt x="2616808" y="27219"/>
                  <a:pt x="2716545" y="0"/>
                </a:cubicBezTo>
                <a:cubicBezTo>
                  <a:pt x="2816282" y="-27219"/>
                  <a:pt x="3055493" y="77588"/>
                  <a:pt x="3385838" y="0"/>
                </a:cubicBezTo>
                <a:cubicBezTo>
                  <a:pt x="3716183" y="-77588"/>
                  <a:pt x="3719893" y="24746"/>
                  <a:pt x="3870498" y="0"/>
                </a:cubicBezTo>
                <a:cubicBezTo>
                  <a:pt x="4021103" y="-24746"/>
                  <a:pt x="4287987" y="89726"/>
                  <a:pt x="4632107" y="0"/>
                </a:cubicBezTo>
                <a:cubicBezTo>
                  <a:pt x="4976227" y="-89726"/>
                  <a:pt x="4911889" y="28860"/>
                  <a:pt x="5024452" y="0"/>
                </a:cubicBezTo>
                <a:cubicBezTo>
                  <a:pt x="5137016" y="-28860"/>
                  <a:pt x="5496698" y="70111"/>
                  <a:pt x="5786061" y="0"/>
                </a:cubicBezTo>
                <a:cubicBezTo>
                  <a:pt x="6075424" y="-70111"/>
                  <a:pt x="5964782" y="26087"/>
                  <a:pt x="6086089" y="0"/>
                </a:cubicBezTo>
                <a:cubicBezTo>
                  <a:pt x="6207396" y="-26087"/>
                  <a:pt x="6421535" y="61803"/>
                  <a:pt x="6663065" y="0"/>
                </a:cubicBezTo>
                <a:cubicBezTo>
                  <a:pt x="6904595" y="-61803"/>
                  <a:pt x="7038118" y="48470"/>
                  <a:pt x="7240042" y="0"/>
                </a:cubicBezTo>
                <a:cubicBezTo>
                  <a:pt x="7441966" y="-48470"/>
                  <a:pt x="7541198" y="27812"/>
                  <a:pt x="7724702" y="0"/>
                </a:cubicBezTo>
                <a:cubicBezTo>
                  <a:pt x="7908206" y="-27812"/>
                  <a:pt x="8238200" y="85015"/>
                  <a:pt x="8486312" y="0"/>
                </a:cubicBezTo>
                <a:cubicBezTo>
                  <a:pt x="8734424" y="-85015"/>
                  <a:pt x="9016626" y="77815"/>
                  <a:pt x="9247921" y="0"/>
                </a:cubicBezTo>
                <a:cubicBezTo>
                  <a:pt x="9479216" y="-77815"/>
                  <a:pt x="9546404" y="9341"/>
                  <a:pt x="9640265" y="0"/>
                </a:cubicBezTo>
                <a:cubicBezTo>
                  <a:pt x="9734126" y="-9341"/>
                  <a:pt x="10018289" y="10488"/>
                  <a:pt x="10309558" y="0"/>
                </a:cubicBezTo>
                <a:cubicBezTo>
                  <a:pt x="10874115" y="-62718"/>
                  <a:pt x="11393476" y="401629"/>
                  <a:pt x="11387489" y="1077931"/>
                </a:cubicBezTo>
                <a:cubicBezTo>
                  <a:pt x="11396605" y="1357169"/>
                  <a:pt x="11362582" y="1452447"/>
                  <a:pt x="11387489" y="1659996"/>
                </a:cubicBezTo>
                <a:cubicBezTo>
                  <a:pt x="11412396" y="1867545"/>
                  <a:pt x="11382841" y="1951752"/>
                  <a:pt x="11387489" y="2112713"/>
                </a:cubicBezTo>
                <a:cubicBezTo>
                  <a:pt x="11392137" y="2273674"/>
                  <a:pt x="11352523" y="2445085"/>
                  <a:pt x="11387489" y="2737894"/>
                </a:cubicBezTo>
                <a:cubicBezTo>
                  <a:pt x="11422455" y="3030703"/>
                  <a:pt x="11368793" y="3010176"/>
                  <a:pt x="11387489" y="3276843"/>
                </a:cubicBezTo>
                <a:cubicBezTo>
                  <a:pt x="11406185" y="3543510"/>
                  <a:pt x="11350718" y="3513444"/>
                  <a:pt x="11387489" y="3729560"/>
                </a:cubicBezTo>
                <a:cubicBezTo>
                  <a:pt x="11424260" y="3945676"/>
                  <a:pt x="11376887" y="4058502"/>
                  <a:pt x="11387489" y="4268509"/>
                </a:cubicBezTo>
                <a:cubicBezTo>
                  <a:pt x="11398091" y="4478516"/>
                  <a:pt x="11345771" y="4536163"/>
                  <a:pt x="11387489" y="4678110"/>
                </a:cubicBezTo>
                <a:cubicBezTo>
                  <a:pt x="11429207" y="4820057"/>
                  <a:pt x="11320776" y="5211011"/>
                  <a:pt x="11387489" y="5389523"/>
                </a:cubicBezTo>
                <a:cubicBezTo>
                  <a:pt x="11378397" y="6003100"/>
                  <a:pt x="10829119" y="6366928"/>
                  <a:pt x="10309558" y="6467454"/>
                </a:cubicBezTo>
                <a:cubicBezTo>
                  <a:pt x="10095710" y="6483718"/>
                  <a:pt x="9871810" y="6432393"/>
                  <a:pt x="9640265" y="6467454"/>
                </a:cubicBezTo>
                <a:cubicBezTo>
                  <a:pt x="9408720" y="6502515"/>
                  <a:pt x="9327211" y="6442272"/>
                  <a:pt x="9247921" y="6467454"/>
                </a:cubicBezTo>
                <a:cubicBezTo>
                  <a:pt x="9168631" y="6492636"/>
                  <a:pt x="8753443" y="6413467"/>
                  <a:pt x="8578628" y="6467454"/>
                </a:cubicBezTo>
                <a:cubicBezTo>
                  <a:pt x="8403813" y="6521441"/>
                  <a:pt x="8349097" y="6465535"/>
                  <a:pt x="8278600" y="6467454"/>
                </a:cubicBezTo>
                <a:cubicBezTo>
                  <a:pt x="8208103" y="6469373"/>
                  <a:pt x="7913629" y="6453675"/>
                  <a:pt x="7609307" y="6467454"/>
                </a:cubicBezTo>
                <a:cubicBezTo>
                  <a:pt x="7304985" y="6481233"/>
                  <a:pt x="7348243" y="6451222"/>
                  <a:pt x="7216963" y="6467454"/>
                </a:cubicBezTo>
                <a:cubicBezTo>
                  <a:pt x="7085683" y="6483686"/>
                  <a:pt x="7063768" y="6435701"/>
                  <a:pt x="6916935" y="6467454"/>
                </a:cubicBezTo>
                <a:cubicBezTo>
                  <a:pt x="6770102" y="6499207"/>
                  <a:pt x="6611989" y="6452705"/>
                  <a:pt x="6524591" y="6467454"/>
                </a:cubicBezTo>
                <a:cubicBezTo>
                  <a:pt x="6437193" y="6482203"/>
                  <a:pt x="6032152" y="6400181"/>
                  <a:pt x="5855298" y="6467454"/>
                </a:cubicBezTo>
                <a:cubicBezTo>
                  <a:pt x="5678444" y="6534727"/>
                  <a:pt x="5642383" y="6459039"/>
                  <a:pt x="5462954" y="6467454"/>
                </a:cubicBezTo>
                <a:cubicBezTo>
                  <a:pt x="5283525" y="6475869"/>
                  <a:pt x="5228188" y="6460624"/>
                  <a:pt x="5162926" y="6467454"/>
                </a:cubicBezTo>
                <a:cubicBezTo>
                  <a:pt x="5097664" y="6474284"/>
                  <a:pt x="4873741" y="6437822"/>
                  <a:pt x="4770582" y="6467454"/>
                </a:cubicBezTo>
                <a:cubicBezTo>
                  <a:pt x="4667423" y="6497086"/>
                  <a:pt x="4522984" y="6440156"/>
                  <a:pt x="4285921" y="6467454"/>
                </a:cubicBezTo>
                <a:cubicBezTo>
                  <a:pt x="4048858" y="6494752"/>
                  <a:pt x="3988768" y="6400480"/>
                  <a:pt x="3708945" y="6467454"/>
                </a:cubicBezTo>
                <a:cubicBezTo>
                  <a:pt x="3429122" y="6534428"/>
                  <a:pt x="3399271" y="6444231"/>
                  <a:pt x="3316601" y="6467454"/>
                </a:cubicBezTo>
                <a:cubicBezTo>
                  <a:pt x="3233931" y="6490677"/>
                  <a:pt x="2912581" y="6387335"/>
                  <a:pt x="2554991" y="6467454"/>
                </a:cubicBezTo>
                <a:cubicBezTo>
                  <a:pt x="2197401" y="6547573"/>
                  <a:pt x="2148440" y="6445645"/>
                  <a:pt x="1978015" y="6467454"/>
                </a:cubicBezTo>
                <a:cubicBezTo>
                  <a:pt x="1807590" y="6489263"/>
                  <a:pt x="1272900" y="6393000"/>
                  <a:pt x="1077931" y="6467454"/>
                </a:cubicBezTo>
                <a:cubicBezTo>
                  <a:pt x="441073" y="6419934"/>
                  <a:pt x="66419" y="5912981"/>
                  <a:pt x="0" y="5389523"/>
                </a:cubicBezTo>
                <a:cubicBezTo>
                  <a:pt x="-291" y="5077207"/>
                  <a:pt x="63824" y="4974188"/>
                  <a:pt x="0" y="4764342"/>
                </a:cubicBezTo>
                <a:cubicBezTo>
                  <a:pt x="-63824" y="4554496"/>
                  <a:pt x="38390" y="4409598"/>
                  <a:pt x="0" y="4311625"/>
                </a:cubicBezTo>
                <a:cubicBezTo>
                  <a:pt x="-38390" y="4213652"/>
                  <a:pt x="46779" y="3966149"/>
                  <a:pt x="0" y="3772676"/>
                </a:cubicBezTo>
                <a:cubicBezTo>
                  <a:pt x="-46779" y="3579203"/>
                  <a:pt x="23708" y="3465984"/>
                  <a:pt x="0" y="3363075"/>
                </a:cubicBezTo>
                <a:cubicBezTo>
                  <a:pt x="-23708" y="3260166"/>
                  <a:pt x="28472" y="2937114"/>
                  <a:pt x="0" y="2737894"/>
                </a:cubicBezTo>
                <a:cubicBezTo>
                  <a:pt x="-28472" y="2538674"/>
                  <a:pt x="10241" y="2350870"/>
                  <a:pt x="0" y="2198945"/>
                </a:cubicBezTo>
                <a:cubicBezTo>
                  <a:pt x="-10241" y="2047020"/>
                  <a:pt x="58507" y="1847144"/>
                  <a:pt x="0" y="1573764"/>
                </a:cubicBezTo>
                <a:cubicBezTo>
                  <a:pt x="-58507" y="1300384"/>
                  <a:pt x="49926" y="1191195"/>
                  <a:pt x="0" y="1077931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14839-26BE-3CE5-1DFA-13BB44C09CE1}"/>
              </a:ext>
            </a:extLst>
          </p:cNvPr>
          <p:cNvSpPr txBox="1"/>
          <p:nvPr/>
        </p:nvSpPr>
        <p:spPr>
          <a:xfrm>
            <a:off x="1530111" y="1720619"/>
            <a:ext cx="7945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 nở trên cành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Khoe muôn sắc thắm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Giữa vòm lá xanh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Toả hương trong nắng.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hoa nở đẹp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quả trĩu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lá biếc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90A5B-5024-992F-0946-8FF9AD64D030}"/>
              </a:ext>
            </a:extLst>
          </p:cNvPr>
          <p:cNvSpPr txBox="1"/>
          <p:nvPr/>
        </p:nvSpPr>
        <p:spPr>
          <a:xfrm>
            <a:off x="7489831" y="1764458"/>
            <a:ext cx="4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095D0-7C5F-A849-02AE-6AE6C7D3313F}"/>
              </a:ext>
            </a:extLst>
          </p:cNvPr>
          <p:cNvSpPr txBox="1"/>
          <p:nvPr/>
        </p:nvSpPr>
        <p:spPr>
          <a:xfrm>
            <a:off x="6788477" y="1764458"/>
            <a:ext cx="60645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Nếu không có rễ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Cây chẳng đâm chồi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Chẳng ra trái ngọt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Chẳng nở hoa tươi.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Rễ chẳng nhiều lời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 thầm, nhỏ bé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đẹp cho đời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Khiêm nhường, lặng lẽ.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	(Phương Dung)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437F0-58E9-09BA-E179-C5301AB3975D}"/>
              </a:ext>
            </a:extLst>
          </p:cNvPr>
          <p:cNvSpPr txBox="1"/>
          <p:nvPr/>
        </p:nvSpPr>
        <p:spPr>
          <a:xfrm>
            <a:off x="2911606" y="1003036"/>
            <a:ext cx="6564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chuyện của rễ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EE890-2C26-0DE7-25D5-0C07DE546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44" y="-59680"/>
            <a:ext cx="5088850" cy="12096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35D539-6F80-8A76-85CB-7C239AEE3753}"/>
              </a:ext>
            </a:extLst>
          </p:cNvPr>
          <p:cNvSpPr/>
          <p:nvPr/>
        </p:nvSpPr>
        <p:spPr>
          <a:xfrm>
            <a:off x="837178" y="1642997"/>
            <a:ext cx="702645" cy="6898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E215AC-54EA-716A-55AE-BB0C341A32EA}"/>
              </a:ext>
            </a:extLst>
          </p:cNvPr>
          <p:cNvSpPr/>
          <p:nvPr/>
        </p:nvSpPr>
        <p:spPr>
          <a:xfrm>
            <a:off x="846889" y="3899130"/>
            <a:ext cx="702645" cy="6898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EF94D5-62BC-4D45-D9FD-09338E45B1A9}"/>
              </a:ext>
            </a:extLst>
          </p:cNvPr>
          <p:cNvSpPr/>
          <p:nvPr/>
        </p:nvSpPr>
        <p:spPr>
          <a:xfrm>
            <a:off x="6142688" y="1788866"/>
            <a:ext cx="702645" cy="6898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FE1E1C-0A09-BCFE-EC5F-FEB617CBDEB4}"/>
              </a:ext>
            </a:extLst>
          </p:cNvPr>
          <p:cNvSpPr/>
          <p:nvPr/>
        </p:nvSpPr>
        <p:spPr>
          <a:xfrm>
            <a:off x="6085832" y="3916215"/>
            <a:ext cx="702645" cy="6898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9B07C-8466-7B5B-25B9-0D71104B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388"/>
            <a:ext cx="12192000" cy="6855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0CAA6-8858-4800-0361-39F65FE0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752"/>
            <a:ext cx="12208256" cy="439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B2057-6940-BD36-1E73-ED10CAA77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" y="1244600"/>
            <a:ext cx="46234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1B6D0-3F2E-BCEF-30A0-FB8E61529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5" y="1378932"/>
            <a:ext cx="3567897" cy="4933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09325-CDF7-769E-9AFA-05ADB2D8E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1244601"/>
            <a:ext cx="3234677" cy="5453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DFCE9-1E57-B859-BA26-D0BC5A488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" y="5790033"/>
            <a:ext cx="12187639" cy="11201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8A54E5C-83DA-F0D6-5D86-E6C80048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7" y="-127000"/>
            <a:ext cx="11072284" cy="22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23BBAA-3356-3B3E-FDB1-60D5A7C23512}"/>
              </a:ext>
            </a:extLst>
          </p:cNvPr>
          <p:cNvSpPr/>
          <p:nvPr/>
        </p:nvSpPr>
        <p:spPr>
          <a:xfrm>
            <a:off x="441958" y="181112"/>
            <a:ext cx="11387489" cy="6305005"/>
          </a:xfrm>
          <a:custGeom>
            <a:avLst/>
            <a:gdLst>
              <a:gd name="csX0" fmla="*/ 0 w 11387489"/>
              <a:gd name="csY0" fmla="*/ 1050855 h 6305005"/>
              <a:gd name="csX1" fmla="*/ 1050855 w 11387489"/>
              <a:gd name="csY1" fmla="*/ 0 h 6305005"/>
              <a:gd name="csX2" fmla="*/ 1631216 w 11387489"/>
              <a:gd name="csY2" fmla="*/ 0 h 6305005"/>
              <a:gd name="csX3" fmla="*/ 2397293 w 11387489"/>
              <a:gd name="csY3" fmla="*/ 0 h 6305005"/>
              <a:gd name="csX4" fmla="*/ 3070512 w 11387489"/>
              <a:gd name="csY4" fmla="*/ 0 h 6305005"/>
              <a:gd name="csX5" fmla="*/ 3836589 w 11387489"/>
              <a:gd name="csY5" fmla="*/ 0 h 6305005"/>
              <a:gd name="csX6" fmla="*/ 4509808 w 11387489"/>
              <a:gd name="csY6" fmla="*/ 0 h 6305005"/>
              <a:gd name="csX7" fmla="*/ 4904453 w 11387489"/>
              <a:gd name="csY7" fmla="*/ 0 h 6305005"/>
              <a:gd name="csX8" fmla="*/ 5577672 w 11387489"/>
              <a:gd name="csY8" fmla="*/ 0 h 6305005"/>
              <a:gd name="csX9" fmla="*/ 6065176 w 11387489"/>
              <a:gd name="csY9" fmla="*/ 0 h 6305005"/>
              <a:gd name="csX10" fmla="*/ 6459821 w 11387489"/>
              <a:gd name="csY10" fmla="*/ 0 h 6305005"/>
              <a:gd name="csX11" fmla="*/ 6761609 w 11387489"/>
              <a:gd name="csY11" fmla="*/ 0 h 6305005"/>
              <a:gd name="csX12" fmla="*/ 7156255 w 11387489"/>
              <a:gd name="csY12" fmla="*/ 0 h 6305005"/>
              <a:gd name="csX13" fmla="*/ 7550900 w 11387489"/>
              <a:gd name="csY13" fmla="*/ 0 h 6305005"/>
              <a:gd name="csX14" fmla="*/ 8131261 w 11387489"/>
              <a:gd name="csY14" fmla="*/ 0 h 6305005"/>
              <a:gd name="csX15" fmla="*/ 8711623 w 11387489"/>
              <a:gd name="csY15" fmla="*/ 0 h 6305005"/>
              <a:gd name="csX16" fmla="*/ 9199126 w 11387489"/>
              <a:gd name="csY16" fmla="*/ 0 h 6305005"/>
              <a:gd name="csX17" fmla="*/ 10336634 w 11387489"/>
              <a:gd name="csY17" fmla="*/ 0 h 6305005"/>
              <a:gd name="csX18" fmla="*/ 11387489 w 11387489"/>
              <a:gd name="csY18" fmla="*/ 1050855 h 6305005"/>
              <a:gd name="csX19" fmla="*/ 11387489 w 11387489"/>
              <a:gd name="csY19" fmla="*/ 1450168 h 6305005"/>
              <a:gd name="csX20" fmla="*/ 11387489 w 11387489"/>
              <a:gd name="csY20" fmla="*/ 2017613 h 6305005"/>
              <a:gd name="csX21" fmla="*/ 11387489 w 11387489"/>
              <a:gd name="csY21" fmla="*/ 2627091 h 6305005"/>
              <a:gd name="csX22" fmla="*/ 11387489 w 11387489"/>
              <a:gd name="csY22" fmla="*/ 3026404 h 6305005"/>
              <a:gd name="csX23" fmla="*/ 11387489 w 11387489"/>
              <a:gd name="csY23" fmla="*/ 3635881 h 6305005"/>
              <a:gd name="csX24" fmla="*/ 11387489 w 11387489"/>
              <a:gd name="csY24" fmla="*/ 4245359 h 6305005"/>
              <a:gd name="csX25" fmla="*/ 11387489 w 11387489"/>
              <a:gd name="csY25" fmla="*/ 4644672 h 6305005"/>
              <a:gd name="csX26" fmla="*/ 11387489 w 11387489"/>
              <a:gd name="csY26" fmla="*/ 5254150 h 6305005"/>
              <a:gd name="csX27" fmla="*/ 10336634 w 11387489"/>
              <a:gd name="csY27" fmla="*/ 6305005 h 6305005"/>
              <a:gd name="csX28" fmla="*/ 9941988 w 11387489"/>
              <a:gd name="csY28" fmla="*/ 6305005 h 6305005"/>
              <a:gd name="csX29" fmla="*/ 9640201 w 11387489"/>
              <a:gd name="csY29" fmla="*/ 6305005 h 6305005"/>
              <a:gd name="csX30" fmla="*/ 8874124 w 11387489"/>
              <a:gd name="csY30" fmla="*/ 6305005 h 6305005"/>
              <a:gd name="csX31" fmla="*/ 8108047 w 11387489"/>
              <a:gd name="csY31" fmla="*/ 6305005 h 6305005"/>
              <a:gd name="csX32" fmla="*/ 7806259 w 11387489"/>
              <a:gd name="csY32" fmla="*/ 6305005 h 6305005"/>
              <a:gd name="csX33" fmla="*/ 7411614 w 11387489"/>
              <a:gd name="csY33" fmla="*/ 6305005 h 6305005"/>
              <a:gd name="csX34" fmla="*/ 6831252 w 11387489"/>
              <a:gd name="csY34" fmla="*/ 6305005 h 6305005"/>
              <a:gd name="csX35" fmla="*/ 6158033 w 11387489"/>
              <a:gd name="csY35" fmla="*/ 6305005 h 6305005"/>
              <a:gd name="csX36" fmla="*/ 5670530 w 11387489"/>
              <a:gd name="csY36" fmla="*/ 6305005 h 6305005"/>
              <a:gd name="csX37" fmla="*/ 5275884 w 11387489"/>
              <a:gd name="csY37" fmla="*/ 6305005 h 6305005"/>
              <a:gd name="csX38" fmla="*/ 4881239 w 11387489"/>
              <a:gd name="csY38" fmla="*/ 6305005 h 6305005"/>
              <a:gd name="csX39" fmla="*/ 4208020 w 11387489"/>
              <a:gd name="csY39" fmla="*/ 6305005 h 6305005"/>
              <a:gd name="csX40" fmla="*/ 3906232 w 11387489"/>
              <a:gd name="csY40" fmla="*/ 6305005 h 6305005"/>
              <a:gd name="csX41" fmla="*/ 3418729 w 11387489"/>
              <a:gd name="csY41" fmla="*/ 6305005 h 6305005"/>
              <a:gd name="csX42" fmla="*/ 2838367 w 11387489"/>
              <a:gd name="csY42" fmla="*/ 6305005 h 6305005"/>
              <a:gd name="csX43" fmla="*/ 2443722 w 11387489"/>
              <a:gd name="csY43" fmla="*/ 6305005 h 6305005"/>
              <a:gd name="csX44" fmla="*/ 1677645 w 11387489"/>
              <a:gd name="csY44" fmla="*/ 6305005 h 6305005"/>
              <a:gd name="csX45" fmla="*/ 1050855 w 11387489"/>
              <a:gd name="csY45" fmla="*/ 6305005 h 6305005"/>
              <a:gd name="csX46" fmla="*/ 0 w 11387489"/>
              <a:gd name="csY46" fmla="*/ 5254150 h 6305005"/>
              <a:gd name="csX47" fmla="*/ 0 w 11387489"/>
              <a:gd name="csY47" fmla="*/ 4812804 h 6305005"/>
              <a:gd name="csX48" fmla="*/ 0 w 11387489"/>
              <a:gd name="csY48" fmla="*/ 4245359 h 6305005"/>
              <a:gd name="csX49" fmla="*/ 0 w 11387489"/>
              <a:gd name="csY49" fmla="*/ 3677914 h 6305005"/>
              <a:gd name="csX50" fmla="*/ 0 w 11387489"/>
              <a:gd name="csY50" fmla="*/ 3068437 h 6305005"/>
              <a:gd name="csX51" fmla="*/ 0 w 11387489"/>
              <a:gd name="csY51" fmla="*/ 2543025 h 6305005"/>
              <a:gd name="csX52" fmla="*/ 0 w 11387489"/>
              <a:gd name="csY52" fmla="*/ 2143712 h 6305005"/>
              <a:gd name="csX53" fmla="*/ 0 w 11387489"/>
              <a:gd name="csY53" fmla="*/ 1534234 h 6305005"/>
              <a:gd name="csX54" fmla="*/ 0 w 11387489"/>
              <a:gd name="csY54" fmla="*/ 1050855 h 63050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305005" fill="none" extrusionOk="0">
                <a:moveTo>
                  <a:pt x="0" y="1050855"/>
                </a:moveTo>
                <a:cubicBezTo>
                  <a:pt x="-83078" y="381462"/>
                  <a:pt x="577572" y="86229"/>
                  <a:pt x="1050855" y="0"/>
                </a:cubicBezTo>
                <a:cubicBezTo>
                  <a:pt x="1308629" y="-22173"/>
                  <a:pt x="1439915" y="39418"/>
                  <a:pt x="1631216" y="0"/>
                </a:cubicBezTo>
                <a:cubicBezTo>
                  <a:pt x="1822517" y="-39418"/>
                  <a:pt x="2154759" y="73982"/>
                  <a:pt x="2397293" y="0"/>
                </a:cubicBezTo>
                <a:cubicBezTo>
                  <a:pt x="2639827" y="-73982"/>
                  <a:pt x="2798130" y="69213"/>
                  <a:pt x="3070512" y="0"/>
                </a:cubicBezTo>
                <a:cubicBezTo>
                  <a:pt x="3342894" y="-69213"/>
                  <a:pt x="3672369" y="89672"/>
                  <a:pt x="3836589" y="0"/>
                </a:cubicBezTo>
                <a:cubicBezTo>
                  <a:pt x="4000809" y="-89672"/>
                  <a:pt x="4303167" y="59157"/>
                  <a:pt x="4509808" y="0"/>
                </a:cubicBezTo>
                <a:cubicBezTo>
                  <a:pt x="4716449" y="-59157"/>
                  <a:pt x="4758261" y="25501"/>
                  <a:pt x="4904453" y="0"/>
                </a:cubicBezTo>
                <a:cubicBezTo>
                  <a:pt x="5050646" y="-25501"/>
                  <a:pt x="5305162" y="11698"/>
                  <a:pt x="5577672" y="0"/>
                </a:cubicBezTo>
                <a:cubicBezTo>
                  <a:pt x="5850182" y="-11698"/>
                  <a:pt x="5884225" y="46745"/>
                  <a:pt x="6065176" y="0"/>
                </a:cubicBezTo>
                <a:cubicBezTo>
                  <a:pt x="6246127" y="-46745"/>
                  <a:pt x="6280435" y="16872"/>
                  <a:pt x="6459821" y="0"/>
                </a:cubicBezTo>
                <a:cubicBezTo>
                  <a:pt x="6639208" y="-16872"/>
                  <a:pt x="6641972" y="15577"/>
                  <a:pt x="6761609" y="0"/>
                </a:cubicBezTo>
                <a:cubicBezTo>
                  <a:pt x="6881246" y="-15577"/>
                  <a:pt x="7011244" y="10338"/>
                  <a:pt x="7156255" y="0"/>
                </a:cubicBezTo>
                <a:cubicBezTo>
                  <a:pt x="7301266" y="-10338"/>
                  <a:pt x="7446203" y="16890"/>
                  <a:pt x="7550900" y="0"/>
                </a:cubicBezTo>
                <a:cubicBezTo>
                  <a:pt x="7655598" y="-16890"/>
                  <a:pt x="7998410" y="6218"/>
                  <a:pt x="8131261" y="0"/>
                </a:cubicBezTo>
                <a:cubicBezTo>
                  <a:pt x="8264112" y="-6218"/>
                  <a:pt x="8536931" y="28783"/>
                  <a:pt x="8711623" y="0"/>
                </a:cubicBezTo>
                <a:cubicBezTo>
                  <a:pt x="8886315" y="-28783"/>
                  <a:pt x="8984822" y="8050"/>
                  <a:pt x="9199126" y="0"/>
                </a:cubicBezTo>
                <a:cubicBezTo>
                  <a:pt x="9413430" y="-8050"/>
                  <a:pt x="10050052" y="3704"/>
                  <a:pt x="10336634" y="0"/>
                </a:cubicBezTo>
                <a:cubicBezTo>
                  <a:pt x="10755609" y="17723"/>
                  <a:pt x="11451473" y="548461"/>
                  <a:pt x="11387489" y="1050855"/>
                </a:cubicBezTo>
                <a:cubicBezTo>
                  <a:pt x="11389277" y="1210410"/>
                  <a:pt x="11374689" y="1290751"/>
                  <a:pt x="11387489" y="1450168"/>
                </a:cubicBezTo>
                <a:cubicBezTo>
                  <a:pt x="11400289" y="1609585"/>
                  <a:pt x="11372434" y="1792107"/>
                  <a:pt x="11387489" y="2017613"/>
                </a:cubicBezTo>
                <a:cubicBezTo>
                  <a:pt x="11402544" y="2243120"/>
                  <a:pt x="11326206" y="2410748"/>
                  <a:pt x="11387489" y="2627091"/>
                </a:cubicBezTo>
                <a:cubicBezTo>
                  <a:pt x="11448772" y="2843434"/>
                  <a:pt x="11376031" y="2848734"/>
                  <a:pt x="11387489" y="3026404"/>
                </a:cubicBezTo>
                <a:cubicBezTo>
                  <a:pt x="11398947" y="3204074"/>
                  <a:pt x="11383762" y="3392259"/>
                  <a:pt x="11387489" y="3635881"/>
                </a:cubicBezTo>
                <a:cubicBezTo>
                  <a:pt x="11391216" y="3879503"/>
                  <a:pt x="11323608" y="4090074"/>
                  <a:pt x="11387489" y="4245359"/>
                </a:cubicBezTo>
                <a:cubicBezTo>
                  <a:pt x="11451370" y="4400644"/>
                  <a:pt x="11339890" y="4462526"/>
                  <a:pt x="11387489" y="4644672"/>
                </a:cubicBezTo>
                <a:cubicBezTo>
                  <a:pt x="11435088" y="4826818"/>
                  <a:pt x="11368664" y="4993046"/>
                  <a:pt x="11387489" y="5254150"/>
                </a:cubicBezTo>
                <a:cubicBezTo>
                  <a:pt x="11549122" y="5830999"/>
                  <a:pt x="11021934" y="6197414"/>
                  <a:pt x="10336634" y="6305005"/>
                </a:cubicBezTo>
                <a:cubicBezTo>
                  <a:pt x="10145206" y="6328587"/>
                  <a:pt x="10084579" y="6277408"/>
                  <a:pt x="9941988" y="6305005"/>
                </a:cubicBezTo>
                <a:cubicBezTo>
                  <a:pt x="9799397" y="6332602"/>
                  <a:pt x="9731081" y="6286125"/>
                  <a:pt x="9640201" y="6305005"/>
                </a:cubicBezTo>
                <a:cubicBezTo>
                  <a:pt x="9549321" y="6323885"/>
                  <a:pt x="9120611" y="6254758"/>
                  <a:pt x="8874124" y="6305005"/>
                </a:cubicBezTo>
                <a:cubicBezTo>
                  <a:pt x="8627637" y="6355252"/>
                  <a:pt x="8448395" y="6278257"/>
                  <a:pt x="8108047" y="6305005"/>
                </a:cubicBezTo>
                <a:cubicBezTo>
                  <a:pt x="7767699" y="6331753"/>
                  <a:pt x="7910760" y="6281655"/>
                  <a:pt x="7806259" y="6305005"/>
                </a:cubicBezTo>
                <a:cubicBezTo>
                  <a:pt x="7701758" y="6328355"/>
                  <a:pt x="7506882" y="6293583"/>
                  <a:pt x="7411614" y="6305005"/>
                </a:cubicBezTo>
                <a:cubicBezTo>
                  <a:pt x="7316347" y="6316427"/>
                  <a:pt x="7087089" y="6286207"/>
                  <a:pt x="6831252" y="6305005"/>
                </a:cubicBezTo>
                <a:cubicBezTo>
                  <a:pt x="6575415" y="6323803"/>
                  <a:pt x="6313702" y="6234978"/>
                  <a:pt x="6158033" y="6305005"/>
                </a:cubicBezTo>
                <a:cubicBezTo>
                  <a:pt x="6002364" y="6375032"/>
                  <a:pt x="5909236" y="6273950"/>
                  <a:pt x="5670530" y="6305005"/>
                </a:cubicBezTo>
                <a:cubicBezTo>
                  <a:pt x="5431824" y="6336060"/>
                  <a:pt x="5382571" y="6291069"/>
                  <a:pt x="5275884" y="6305005"/>
                </a:cubicBezTo>
                <a:cubicBezTo>
                  <a:pt x="5169197" y="6318941"/>
                  <a:pt x="5032515" y="6277821"/>
                  <a:pt x="4881239" y="6305005"/>
                </a:cubicBezTo>
                <a:cubicBezTo>
                  <a:pt x="4729964" y="6332189"/>
                  <a:pt x="4520406" y="6293731"/>
                  <a:pt x="4208020" y="6305005"/>
                </a:cubicBezTo>
                <a:cubicBezTo>
                  <a:pt x="3895634" y="6316279"/>
                  <a:pt x="4051353" y="6302966"/>
                  <a:pt x="3906232" y="6305005"/>
                </a:cubicBezTo>
                <a:cubicBezTo>
                  <a:pt x="3761111" y="6307044"/>
                  <a:pt x="3530386" y="6251987"/>
                  <a:pt x="3418729" y="6305005"/>
                </a:cubicBezTo>
                <a:cubicBezTo>
                  <a:pt x="3307072" y="6358023"/>
                  <a:pt x="3023473" y="6274848"/>
                  <a:pt x="2838367" y="6305005"/>
                </a:cubicBezTo>
                <a:cubicBezTo>
                  <a:pt x="2653261" y="6335162"/>
                  <a:pt x="2634642" y="6279139"/>
                  <a:pt x="2443722" y="6305005"/>
                </a:cubicBezTo>
                <a:cubicBezTo>
                  <a:pt x="2252803" y="6330871"/>
                  <a:pt x="2016164" y="6238118"/>
                  <a:pt x="1677645" y="6305005"/>
                </a:cubicBezTo>
                <a:cubicBezTo>
                  <a:pt x="1339126" y="6371892"/>
                  <a:pt x="1277282" y="6292339"/>
                  <a:pt x="1050855" y="6305005"/>
                </a:cubicBezTo>
                <a:cubicBezTo>
                  <a:pt x="414231" y="6222875"/>
                  <a:pt x="-18299" y="5879177"/>
                  <a:pt x="0" y="5254150"/>
                </a:cubicBezTo>
                <a:cubicBezTo>
                  <a:pt x="-33217" y="5136789"/>
                  <a:pt x="50167" y="4981291"/>
                  <a:pt x="0" y="4812804"/>
                </a:cubicBezTo>
                <a:cubicBezTo>
                  <a:pt x="-50167" y="4644317"/>
                  <a:pt x="22378" y="4517226"/>
                  <a:pt x="0" y="4245359"/>
                </a:cubicBezTo>
                <a:cubicBezTo>
                  <a:pt x="-22378" y="3973492"/>
                  <a:pt x="56460" y="3868357"/>
                  <a:pt x="0" y="3677914"/>
                </a:cubicBezTo>
                <a:cubicBezTo>
                  <a:pt x="-56460" y="3487471"/>
                  <a:pt x="26455" y="3287484"/>
                  <a:pt x="0" y="3068437"/>
                </a:cubicBezTo>
                <a:cubicBezTo>
                  <a:pt x="-26455" y="2849390"/>
                  <a:pt x="28934" y="2774658"/>
                  <a:pt x="0" y="2543025"/>
                </a:cubicBezTo>
                <a:cubicBezTo>
                  <a:pt x="-28934" y="2311392"/>
                  <a:pt x="10520" y="2297163"/>
                  <a:pt x="0" y="2143712"/>
                </a:cubicBezTo>
                <a:cubicBezTo>
                  <a:pt x="-10520" y="1990261"/>
                  <a:pt x="40449" y="1692010"/>
                  <a:pt x="0" y="1534234"/>
                </a:cubicBezTo>
                <a:cubicBezTo>
                  <a:pt x="-40449" y="1376458"/>
                  <a:pt x="34324" y="1167504"/>
                  <a:pt x="0" y="1050855"/>
                </a:cubicBezTo>
                <a:close/>
              </a:path>
              <a:path w="11387489" h="6305005" stroke="0" extrusionOk="0">
                <a:moveTo>
                  <a:pt x="0" y="1050855"/>
                </a:moveTo>
                <a:cubicBezTo>
                  <a:pt x="-88104" y="416139"/>
                  <a:pt x="446635" y="8951"/>
                  <a:pt x="1050855" y="0"/>
                </a:cubicBezTo>
                <a:cubicBezTo>
                  <a:pt x="1393189" y="-20665"/>
                  <a:pt x="1603022" y="53927"/>
                  <a:pt x="1816932" y="0"/>
                </a:cubicBezTo>
                <a:cubicBezTo>
                  <a:pt x="2030842" y="-53927"/>
                  <a:pt x="2075750" y="32597"/>
                  <a:pt x="2304435" y="0"/>
                </a:cubicBezTo>
                <a:cubicBezTo>
                  <a:pt x="2533120" y="-32597"/>
                  <a:pt x="2536039" y="42763"/>
                  <a:pt x="2699081" y="0"/>
                </a:cubicBezTo>
                <a:cubicBezTo>
                  <a:pt x="2862123" y="-42763"/>
                  <a:pt x="3045646" y="27502"/>
                  <a:pt x="3372300" y="0"/>
                </a:cubicBezTo>
                <a:cubicBezTo>
                  <a:pt x="3698954" y="-27502"/>
                  <a:pt x="3646960" y="17739"/>
                  <a:pt x="3859803" y="0"/>
                </a:cubicBezTo>
                <a:cubicBezTo>
                  <a:pt x="4072646" y="-17739"/>
                  <a:pt x="4425951" y="44269"/>
                  <a:pt x="4625880" y="0"/>
                </a:cubicBezTo>
                <a:cubicBezTo>
                  <a:pt x="4825809" y="-44269"/>
                  <a:pt x="4925467" y="16940"/>
                  <a:pt x="5020526" y="0"/>
                </a:cubicBezTo>
                <a:cubicBezTo>
                  <a:pt x="5115585" y="-16940"/>
                  <a:pt x="5492925" y="20134"/>
                  <a:pt x="5786602" y="0"/>
                </a:cubicBezTo>
                <a:cubicBezTo>
                  <a:pt x="6080279" y="-20134"/>
                  <a:pt x="5964575" y="25200"/>
                  <a:pt x="6088390" y="0"/>
                </a:cubicBezTo>
                <a:cubicBezTo>
                  <a:pt x="6212205" y="-25200"/>
                  <a:pt x="6504285" y="42815"/>
                  <a:pt x="6668751" y="0"/>
                </a:cubicBezTo>
                <a:cubicBezTo>
                  <a:pt x="6833217" y="-42815"/>
                  <a:pt x="7048081" y="33527"/>
                  <a:pt x="7249112" y="0"/>
                </a:cubicBezTo>
                <a:cubicBezTo>
                  <a:pt x="7450143" y="-33527"/>
                  <a:pt x="7549026" y="53641"/>
                  <a:pt x="7736616" y="0"/>
                </a:cubicBezTo>
                <a:cubicBezTo>
                  <a:pt x="7924206" y="-53641"/>
                  <a:pt x="8194601" y="17617"/>
                  <a:pt x="8502693" y="0"/>
                </a:cubicBezTo>
                <a:cubicBezTo>
                  <a:pt x="8810785" y="-17617"/>
                  <a:pt x="9036232" y="79090"/>
                  <a:pt x="9268769" y="0"/>
                </a:cubicBezTo>
                <a:cubicBezTo>
                  <a:pt x="9501306" y="-79090"/>
                  <a:pt x="9494385" y="31387"/>
                  <a:pt x="9663415" y="0"/>
                </a:cubicBezTo>
                <a:cubicBezTo>
                  <a:pt x="9832445" y="-31387"/>
                  <a:pt x="10123040" y="25099"/>
                  <a:pt x="10336634" y="0"/>
                </a:cubicBezTo>
                <a:cubicBezTo>
                  <a:pt x="10908196" y="-17957"/>
                  <a:pt x="11400206" y="298471"/>
                  <a:pt x="11387489" y="1050855"/>
                </a:cubicBezTo>
                <a:cubicBezTo>
                  <a:pt x="11401336" y="1166066"/>
                  <a:pt x="11345322" y="1354801"/>
                  <a:pt x="11387489" y="1618300"/>
                </a:cubicBezTo>
                <a:cubicBezTo>
                  <a:pt x="11429656" y="1881800"/>
                  <a:pt x="11356525" y="1874345"/>
                  <a:pt x="11387489" y="2059646"/>
                </a:cubicBezTo>
                <a:cubicBezTo>
                  <a:pt x="11418453" y="2244947"/>
                  <a:pt x="11375630" y="2416679"/>
                  <a:pt x="11387489" y="2669124"/>
                </a:cubicBezTo>
                <a:cubicBezTo>
                  <a:pt x="11399348" y="2921569"/>
                  <a:pt x="11358501" y="3019997"/>
                  <a:pt x="11387489" y="3194535"/>
                </a:cubicBezTo>
                <a:cubicBezTo>
                  <a:pt x="11416477" y="3369073"/>
                  <a:pt x="11354757" y="3509697"/>
                  <a:pt x="11387489" y="3635881"/>
                </a:cubicBezTo>
                <a:cubicBezTo>
                  <a:pt x="11420221" y="3762065"/>
                  <a:pt x="11330956" y="3902581"/>
                  <a:pt x="11387489" y="4161293"/>
                </a:cubicBezTo>
                <a:cubicBezTo>
                  <a:pt x="11444022" y="4420005"/>
                  <a:pt x="11377839" y="4474458"/>
                  <a:pt x="11387489" y="4560606"/>
                </a:cubicBezTo>
                <a:cubicBezTo>
                  <a:pt x="11397139" y="4646754"/>
                  <a:pt x="11348312" y="5058004"/>
                  <a:pt x="11387489" y="5254150"/>
                </a:cubicBezTo>
                <a:cubicBezTo>
                  <a:pt x="11374091" y="5861416"/>
                  <a:pt x="10889507" y="6268520"/>
                  <a:pt x="10336634" y="6305005"/>
                </a:cubicBezTo>
                <a:cubicBezTo>
                  <a:pt x="10055793" y="6379255"/>
                  <a:pt x="9957355" y="6266956"/>
                  <a:pt x="9663415" y="6305005"/>
                </a:cubicBezTo>
                <a:cubicBezTo>
                  <a:pt x="9369475" y="6343054"/>
                  <a:pt x="9428061" y="6263298"/>
                  <a:pt x="9268769" y="6305005"/>
                </a:cubicBezTo>
                <a:cubicBezTo>
                  <a:pt x="9109477" y="6346712"/>
                  <a:pt x="8912132" y="6289913"/>
                  <a:pt x="8595550" y="6305005"/>
                </a:cubicBezTo>
                <a:cubicBezTo>
                  <a:pt x="8278968" y="6320097"/>
                  <a:pt x="8408448" y="6295117"/>
                  <a:pt x="8293763" y="6305005"/>
                </a:cubicBezTo>
                <a:cubicBezTo>
                  <a:pt x="8179078" y="6314893"/>
                  <a:pt x="7764865" y="6267859"/>
                  <a:pt x="7620544" y="6305005"/>
                </a:cubicBezTo>
                <a:cubicBezTo>
                  <a:pt x="7476223" y="6342151"/>
                  <a:pt x="7355988" y="6297035"/>
                  <a:pt x="7225898" y="6305005"/>
                </a:cubicBezTo>
                <a:cubicBezTo>
                  <a:pt x="7095808" y="6312975"/>
                  <a:pt x="7033381" y="6286737"/>
                  <a:pt x="6924110" y="6305005"/>
                </a:cubicBezTo>
                <a:cubicBezTo>
                  <a:pt x="6814839" y="6323273"/>
                  <a:pt x="6691325" y="6260333"/>
                  <a:pt x="6529465" y="6305005"/>
                </a:cubicBezTo>
                <a:cubicBezTo>
                  <a:pt x="6367605" y="6349677"/>
                  <a:pt x="6090012" y="6245541"/>
                  <a:pt x="5856246" y="6305005"/>
                </a:cubicBezTo>
                <a:cubicBezTo>
                  <a:pt x="5622480" y="6364469"/>
                  <a:pt x="5643597" y="6267591"/>
                  <a:pt x="5461600" y="6305005"/>
                </a:cubicBezTo>
                <a:cubicBezTo>
                  <a:pt x="5279603" y="6342419"/>
                  <a:pt x="5304239" y="6278044"/>
                  <a:pt x="5159812" y="6305005"/>
                </a:cubicBezTo>
                <a:cubicBezTo>
                  <a:pt x="5015385" y="6331966"/>
                  <a:pt x="4919720" y="6280545"/>
                  <a:pt x="4765167" y="6305005"/>
                </a:cubicBezTo>
                <a:cubicBezTo>
                  <a:pt x="4610615" y="6329465"/>
                  <a:pt x="4404160" y="6254009"/>
                  <a:pt x="4277663" y="6305005"/>
                </a:cubicBezTo>
                <a:cubicBezTo>
                  <a:pt x="4151166" y="6356001"/>
                  <a:pt x="3852174" y="6247131"/>
                  <a:pt x="3697302" y="6305005"/>
                </a:cubicBezTo>
                <a:cubicBezTo>
                  <a:pt x="3542430" y="6362879"/>
                  <a:pt x="3449141" y="6268379"/>
                  <a:pt x="3302656" y="6305005"/>
                </a:cubicBezTo>
                <a:cubicBezTo>
                  <a:pt x="3156171" y="6341631"/>
                  <a:pt x="2775985" y="6272526"/>
                  <a:pt x="2536580" y="6305005"/>
                </a:cubicBezTo>
                <a:cubicBezTo>
                  <a:pt x="2297175" y="6337484"/>
                  <a:pt x="2109533" y="6270251"/>
                  <a:pt x="1956218" y="6305005"/>
                </a:cubicBezTo>
                <a:cubicBezTo>
                  <a:pt x="1802903" y="6339759"/>
                  <a:pt x="1356101" y="6301821"/>
                  <a:pt x="1050855" y="6305005"/>
                </a:cubicBezTo>
                <a:cubicBezTo>
                  <a:pt x="384389" y="6206501"/>
                  <a:pt x="61208" y="5768294"/>
                  <a:pt x="0" y="5254150"/>
                </a:cubicBezTo>
                <a:cubicBezTo>
                  <a:pt x="-72774" y="5078807"/>
                  <a:pt x="59380" y="4941373"/>
                  <a:pt x="0" y="4644672"/>
                </a:cubicBezTo>
                <a:cubicBezTo>
                  <a:pt x="-59380" y="4347971"/>
                  <a:pt x="18509" y="4419707"/>
                  <a:pt x="0" y="4203326"/>
                </a:cubicBezTo>
                <a:cubicBezTo>
                  <a:pt x="-18509" y="3986945"/>
                  <a:pt x="58357" y="3859444"/>
                  <a:pt x="0" y="3677914"/>
                </a:cubicBezTo>
                <a:cubicBezTo>
                  <a:pt x="-58357" y="3496384"/>
                  <a:pt x="40231" y="3416579"/>
                  <a:pt x="0" y="3278601"/>
                </a:cubicBezTo>
                <a:cubicBezTo>
                  <a:pt x="-40231" y="3140623"/>
                  <a:pt x="46669" y="2897036"/>
                  <a:pt x="0" y="2669124"/>
                </a:cubicBezTo>
                <a:cubicBezTo>
                  <a:pt x="-46669" y="2441212"/>
                  <a:pt x="39016" y="2400049"/>
                  <a:pt x="0" y="2143712"/>
                </a:cubicBezTo>
                <a:cubicBezTo>
                  <a:pt x="-39016" y="1887375"/>
                  <a:pt x="66422" y="1802105"/>
                  <a:pt x="0" y="1534234"/>
                </a:cubicBezTo>
                <a:cubicBezTo>
                  <a:pt x="-66422" y="1266363"/>
                  <a:pt x="26099" y="1233918"/>
                  <a:pt x="0" y="1050855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810933-F07D-5F54-AEF7-7F2F6696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311" y="1913484"/>
            <a:ext cx="7645047" cy="41090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849886-F5AD-B011-9233-CEDD3225869D}"/>
              </a:ext>
            </a:extLst>
          </p:cNvPr>
          <p:cNvGrpSpPr/>
          <p:nvPr/>
        </p:nvGrpSpPr>
        <p:grpSpPr>
          <a:xfrm>
            <a:off x="521267" y="104912"/>
            <a:ext cx="8997888" cy="1143000"/>
            <a:chOff x="3113207" y="3294689"/>
            <a:chExt cx="8997888" cy="1143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E4C80B-2745-4E30-C897-FD226C543A1B}"/>
                </a:ext>
              </a:extLst>
            </p:cNvPr>
            <p:cNvGrpSpPr/>
            <p:nvPr/>
          </p:nvGrpSpPr>
          <p:grpSpPr>
            <a:xfrm>
              <a:off x="3113207" y="3294689"/>
              <a:ext cx="8107723" cy="1143000"/>
              <a:chOff x="3113207" y="3294689"/>
              <a:chExt cx="8107723" cy="1143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1F18E94-2DDC-2620-5AA0-659BF06DC8F1}"/>
                  </a:ext>
                </a:extLst>
              </p:cNvPr>
              <p:cNvGrpSpPr/>
              <p:nvPr/>
            </p:nvGrpSpPr>
            <p:grpSpPr>
              <a:xfrm>
                <a:off x="3479074" y="3294689"/>
                <a:ext cx="7741856" cy="1143000"/>
                <a:chOff x="3479074" y="3294689"/>
                <a:chExt cx="7741856" cy="1143000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332BE891-646C-9EFD-600A-344DCB18F275}"/>
                    </a:ext>
                  </a:extLst>
                </p:cNvPr>
                <p:cNvSpPr/>
                <p:nvPr/>
              </p:nvSpPr>
              <p:spPr>
                <a:xfrm rot="21389644">
                  <a:off x="3594209" y="3390218"/>
                  <a:ext cx="7626721" cy="918354"/>
                </a:xfrm>
                <a:prstGeom prst="roundRect">
                  <a:avLst/>
                </a:prstGeom>
                <a:solidFill>
                  <a:srgbClr val="FFFF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3B22D96F-0F87-BD4A-F37E-0EE613852F7D}"/>
                    </a:ext>
                  </a:extLst>
                </p:cNvPr>
                <p:cNvSpPr/>
                <p:nvPr/>
              </p:nvSpPr>
              <p:spPr>
                <a:xfrm>
                  <a:off x="3479074" y="3294689"/>
                  <a:ext cx="7699517" cy="11430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DCE8CC2-8E95-35D8-6940-2E5646A47206}"/>
                  </a:ext>
                </a:extLst>
              </p:cNvPr>
              <p:cNvSpPr/>
              <p:nvPr/>
            </p:nvSpPr>
            <p:spPr>
              <a:xfrm>
                <a:off x="3113207" y="3370889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AE3402-4B16-BCFC-EC47-3AC2A39ADE32}"/>
                </a:ext>
              </a:extLst>
            </p:cNvPr>
            <p:cNvSpPr txBox="1"/>
            <p:nvPr/>
          </p:nvSpPr>
          <p:spPr>
            <a:xfrm>
              <a:off x="4165170" y="3487450"/>
              <a:ext cx="7945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Quan sát cây trong tranh</a:t>
              </a:r>
              <a:endParaRPr lang="en-US" sz="40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697558-2C6F-CC67-A1D5-CEBD1A7898DB}"/>
              </a:ext>
            </a:extLst>
          </p:cNvPr>
          <p:cNvSpPr txBox="1"/>
          <p:nvPr/>
        </p:nvSpPr>
        <p:spPr>
          <a:xfrm>
            <a:off x="521267" y="1402970"/>
            <a:ext cx="904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</a:rPr>
              <a:t>a) Cây có những bộ phận nào? 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C8A25-1C12-B32A-A3EB-876F19535FE1}"/>
              </a:ext>
            </a:extLst>
          </p:cNvPr>
          <p:cNvSpPr txBox="1"/>
          <p:nvPr/>
        </p:nvSpPr>
        <p:spPr>
          <a:xfrm>
            <a:off x="521268" y="2175577"/>
            <a:ext cx="7255946" cy="133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</a:rPr>
              <a:t>a) Bộ phận nào của cây khó nhìn thấy? Vì sao? 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F738-4376-E6FD-5AC3-CE7A92FB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8E8C7D-0DA7-97DD-7203-CA85B133FDC9}"/>
              </a:ext>
            </a:extLst>
          </p:cNvPr>
          <p:cNvSpPr/>
          <p:nvPr/>
        </p:nvSpPr>
        <p:spPr>
          <a:xfrm>
            <a:off x="441958" y="181112"/>
            <a:ext cx="11387489" cy="6305005"/>
          </a:xfrm>
          <a:custGeom>
            <a:avLst/>
            <a:gdLst>
              <a:gd name="csX0" fmla="*/ 0 w 11387489"/>
              <a:gd name="csY0" fmla="*/ 1050855 h 6305005"/>
              <a:gd name="csX1" fmla="*/ 1050855 w 11387489"/>
              <a:gd name="csY1" fmla="*/ 0 h 6305005"/>
              <a:gd name="csX2" fmla="*/ 1631216 w 11387489"/>
              <a:gd name="csY2" fmla="*/ 0 h 6305005"/>
              <a:gd name="csX3" fmla="*/ 2397293 w 11387489"/>
              <a:gd name="csY3" fmla="*/ 0 h 6305005"/>
              <a:gd name="csX4" fmla="*/ 3070512 w 11387489"/>
              <a:gd name="csY4" fmla="*/ 0 h 6305005"/>
              <a:gd name="csX5" fmla="*/ 3836589 w 11387489"/>
              <a:gd name="csY5" fmla="*/ 0 h 6305005"/>
              <a:gd name="csX6" fmla="*/ 4509808 w 11387489"/>
              <a:gd name="csY6" fmla="*/ 0 h 6305005"/>
              <a:gd name="csX7" fmla="*/ 4904453 w 11387489"/>
              <a:gd name="csY7" fmla="*/ 0 h 6305005"/>
              <a:gd name="csX8" fmla="*/ 5577672 w 11387489"/>
              <a:gd name="csY8" fmla="*/ 0 h 6305005"/>
              <a:gd name="csX9" fmla="*/ 6065176 w 11387489"/>
              <a:gd name="csY9" fmla="*/ 0 h 6305005"/>
              <a:gd name="csX10" fmla="*/ 6459821 w 11387489"/>
              <a:gd name="csY10" fmla="*/ 0 h 6305005"/>
              <a:gd name="csX11" fmla="*/ 6761609 w 11387489"/>
              <a:gd name="csY11" fmla="*/ 0 h 6305005"/>
              <a:gd name="csX12" fmla="*/ 7156255 w 11387489"/>
              <a:gd name="csY12" fmla="*/ 0 h 6305005"/>
              <a:gd name="csX13" fmla="*/ 7550900 w 11387489"/>
              <a:gd name="csY13" fmla="*/ 0 h 6305005"/>
              <a:gd name="csX14" fmla="*/ 8131261 w 11387489"/>
              <a:gd name="csY14" fmla="*/ 0 h 6305005"/>
              <a:gd name="csX15" fmla="*/ 8711623 w 11387489"/>
              <a:gd name="csY15" fmla="*/ 0 h 6305005"/>
              <a:gd name="csX16" fmla="*/ 9199126 w 11387489"/>
              <a:gd name="csY16" fmla="*/ 0 h 6305005"/>
              <a:gd name="csX17" fmla="*/ 10336634 w 11387489"/>
              <a:gd name="csY17" fmla="*/ 0 h 6305005"/>
              <a:gd name="csX18" fmla="*/ 11387489 w 11387489"/>
              <a:gd name="csY18" fmla="*/ 1050855 h 6305005"/>
              <a:gd name="csX19" fmla="*/ 11387489 w 11387489"/>
              <a:gd name="csY19" fmla="*/ 1450168 h 6305005"/>
              <a:gd name="csX20" fmla="*/ 11387489 w 11387489"/>
              <a:gd name="csY20" fmla="*/ 2017613 h 6305005"/>
              <a:gd name="csX21" fmla="*/ 11387489 w 11387489"/>
              <a:gd name="csY21" fmla="*/ 2627091 h 6305005"/>
              <a:gd name="csX22" fmla="*/ 11387489 w 11387489"/>
              <a:gd name="csY22" fmla="*/ 3026404 h 6305005"/>
              <a:gd name="csX23" fmla="*/ 11387489 w 11387489"/>
              <a:gd name="csY23" fmla="*/ 3635881 h 6305005"/>
              <a:gd name="csX24" fmla="*/ 11387489 w 11387489"/>
              <a:gd name="csY24" fmla="*/ 4245359 h 6305005"/>
              <a:gd name="csX25" fmla="*/ 11387489 w 11387489"/>
              <a:gd name="csY25" fmla="*/ 4644672 h 6305005"/>
              <a:gd name="csX26" fmla="*/ 11387489 w 11387489"/>
              <a:gd name="csY26" fmla="*/ 5254150 h 6305005"/>
              <a:gd name="csX27" fmla="*/ 10336634 w 11387489"/>
              <a:gd name="csY27" fmla="*/ 6305005 h 6305005"/>
              <a:gd name="csX28" fmla="*/ 9941988 w 11387489"/>
              <a:gd name="csY28" fmla="*/ 6305005 h 6305005"/>
              <a:gd name="csX29" fmla="*/ 9640201 w 11387489"/>
              <a:gd name="csY29" fmla="*/ 6305005 h 6305005"/>
              <a:gd name="csX30" fmla="*/ 8874124 w 11387489"/>
              <a:gd name="csY30" fmla="*/ 6305005 h 6305005"/>
              <a:gd name="csX31" fmla="*/ 8108047 w 11387489"/>
              <a:gd name="csY31" fmla="*/ 6305005 h 6305005"/>
              <a:gd name="csX32" fmla="*/ 7806259 w 11387489"/>
              <a:gd name="csY32" fmla="*/ 6305005 h 6305005"/>
              <a:gd name="csX33" fmla="*/ 7411614 w 11387489"/>
              <a:gd name="csY33" fmla="*/ 6305005 h 6305005"/>
              <a:gd name="csX34" fmla="*/ 6831252 w 11387489"/>
              <a:gd name="csY34" fmla="*/ 6305005 h 6305005"/>
              <a:gd name="csX35" fmla="*/ 6158033 w 11387489"/>
              <a:gd name="csY35" fmla="*/ 6305005 h 6305005"/>
              <a:gd name="csX36" fmla="*/ 5670530 w 11387489"/>
              <a:gd name="csY36" fmla="*/ 6305005 h 6305005"/>
              <a:gd name="csX37" fmla="*/ 5275884 w 11387489"/>
              <a:gd name="csY37" fmla="*/ 6305005 h 6305005"/>
              <a:gd name="csX38" fmla="*/ 4881239 w 11387489"/>
              <a:gd name="csY38" fmla="*/ 6305005 h 6305005"/>
              <a:gd name="csX39" fmla="*/ 4208020 w 11387489"/>
              <a:gd name="csY39" fmla="*/ 6305005 h 6305005"/>
              <a:gd name="csX40" fmla="*/ 3906232 w 11387489"/>
              <a:gd name="csY40" fmla="*/ 6305005 h 6305005"/>
              <a:gd name="csX41" fmla="*/ 3418729 w 11387489"/>
              <a:gd name="csY41" fmla="*/ 6305005 h 6305005"/>
              <a:gd name="csX42" fmla="*/ 2838367 w 11387489"/>
              <a:gd name="csY42" fmla="*/ 6305005 h 6305005"/>
              <a:gd name="csX43" fmla="*/ 2443722 w 11387489"/>
              <a:gd name="csY43" fmla="*/ 6305005 h 6305005"/>
              <a:gd name="csX44" fmla="*/ 1677645 w 11387489"/>
              <a:gd name="csY44" fmla="*/ 6305005 h 6305005"/>
              <a:gd name="csX45" fmla="*/ 1050855 w 11387489"/>
              <a:gd name="csY45" fmla="*/ 6305005 h 6305005"/>
              <a:gd name="csX46" fmla="*/ 0 w 11387489"/>
              <a:gd name="csY46" fmla="*/ 5254150 h 6305005"/>
              <a:gd name="csX47" fmla="*/ 0 w 11387489"/>
              <a:gd name="csY47" fmla="*/ 4812804 h 6305005"/>
              <a:gd name="csX48" fmla="*/ 0 w 11387489"/>
              <a:gd name="csY48" fmla="*/ 4245359 h 6305005"/>
              <a:gd name="csX49" fmla="*/ 0 w 11387489"/>
              <a:gd name="csY49" fmla="*/ 3677914 h 6305005"/>
              <a:gd name="csX50" fmla="*/ 0 w 11387489"/>
              <a:gd name="csY50" fmla="*/ 3068437 h 6305005"/>
              <a:gd name="csX51" fmla="*/ 0 w 11387489"/>
              <a:gd name="csY51" fmla="*/ 2543025 h 6305005"/>
              <a:gd name="csX52" fmla="*/ 0 w 11387489"/>
              <a:gd name="csY52" fmla="*/ 2143712 h 6305005"/>
              <a:gd name="csX53" fmla="*/ 0 w 11387489"/>
              <a:gd name="csY53" fmla="*/ 1534234 h 6305005"/>
              <a:gd name="csX54" fmla="*/ 0 w 11387489"/>
              <a:gd name="csY54" fmla="*/ 1050855 h 63050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305005" fill="none" extrusionOk="0">
                <a:moveTo>
                  <a:pt x="0" y="1050855"/>
                </a:moveTo>
                <a:cubicBezTo>
                  <a:pt x="-83078" y="381462"/>
                  <a:pt x="577572" y="86229"/>
                  <a:pt x="1050855" y="0"/>
                </a:cubicBezTo>
                <a:cubicBezTo>
                  <a:pt x="1308629" y="-22173"/>
                  <a:pt x="1439915" y="39418"/>
                  <a:pt x="1631216" y="0"/>
                </a:cubicBezTo>
                <a:cubicBezTo>
                  <a:pt x="1822517" y="-39418"/>
                  <a:pt x="2154759" y="73982"/>
                  <a:pt x="2397293" y="0"/>
                </a:cubicBezTo>
                <a:cubicBezTo>
                  <a:pt x="2639827" y="-73982"/>
                  <a:pt x="2798130" y="69213"/>
                  <a:pt x="3070512" y="0"/>
                </a:cubicBezTo>
                <a:cubicBezTo>
                  <a:pt x="3342894" y="-69213"/>
                  <a:pt x="3672369" y="89672"/>
                  <a:pt x="3836589" y="0"/>
                </a:cubicBezTo>
                <a:cubicBezTo>
                  <a:pt x="4000809" y="-89672"/>
                  <a:pt x="4303167" y="59157"/>
                  <a:pt x="4509808" y="0"/>
                </a:cubicBezTo>
                <a:cubicBezTo>
                  <a:pt x="4716449" y="-59157"/>
                  <a:pt x="4758261" y="25501"/>
                  <a:pt x="4904453" y="0"/>
                </a:cubicBezTo>
                <a:cubicBezTo>
                  <a:pt x="5050646" y="-25501"/>
                  <a:pt x="5305162" y="11698"/>
                  <a:pt x="5577672" y="0"/>
                </a:cubicBezTo>
                <a:cubicBezTo>
                  <a:pt x="5850182" y="-11698"/>
                  <a:pt x="5884225" y="46745"/>
                  <a:pt x="6065176" y="0"/>
                </a:cubicBezTo>
                <a:cubicBezTo>
                  <a:pt x="6246127" y="-46745"/>
                  <a:pt x="6280435" y="16872"/>
                  <a:pt x="6459821" y="0"/>
                </a:cubicBezTo>
                <a:cubicBezTo>
                  <a:pt x="6639208" y="-16872"/>
                  <a:pt x="6641972" y="15577"/>
                  <a:pt x="6761609" y="0"/>
                </a:cubicBezTo>
                <a:cubicBezTo>
                  <a:pt x="6881246" y="-15577"/>
                  <a:pt x="7011244" y="10338"/>
                  <a:pt x="7156255" y="0"/>
                </a:cubicBezTo>
                <a:cubicBezTo>
                  <a:pt x="7301266" y="-10338"/>
                  <a:pt x="7446203" y="16890"/>
                  <a:pt x="7550900" y="0"/>
                </a:cubicBezTo>
                <a:cubicBezTo>
                  <a:pt x="7655598" y="-16890"/>
                  <a:pt x="7998410" y="6218"/>
                  <a:pt x="8131261" y="0"/>
                </a:cubicBezTo>
                <a:cubicBezTo>
                  <a:pt x="8264112" y="-6218"/>
                  <a:pt x="8536931" y="28783"/>
                  <a:pt x="8711623" y="0"/>
                </a:cubicBezTo>
                <a:cubicBezTo>
                  <a:pt x="8886315" y="-28783"/>
                  <a:pt x="8984822" y="8050"/>
                  <a:pt x="9199126" y="0"/>
                </a:cubicBezTo>
                <a:cubicBezTo>
                  <a:pt x="9413430" y="-8050"/>
                  <a:pt x="10050052" y="3704"/>
                  <a:pt x="10336634" y="0"/>
                </a:cubicBezTo>
                <a:cubicBezTo>
                  <a:pt x="10755609" y="17723"/>
                  <a:pt x="11451473" y="548461"/>
                  <a:pt x="11387489" y="1050855"/>
                </a:cubicBezTo>
                <a:cubicBezTo>
                  <a:pt x="11389277" y="1210410"/>
                  <a:pt x="11374689" y="1290751"/>
                  <a:pt x="11387489" y="1450168"/>
                </a:cubicBezTo>
                <a:cubicBezTo>
                  <a:pt x="11400289" y="1609585"/>
                  <a:pt x="11372434" y="1792107"/>
                  <a:pt x="11387489" y="2017613"/>
                </a:cubicBezTo>
                <a:cubicBezTo>
                  <a:pt x="11402544" y="2243120"/>
                  <a:pt x="11326206" y="2410748"/>
                  <a:pt x="11387489" y="2627091"/>
                </a:cubicBezTo>
                <a:cubicBezTo>
                  <a:pt x="11448772" y="2843434"/>
                  <a:pt x="11376031" y="2848734"/>
                  <a:pt x="11387489" y="3026404"/>
                </a:cubicBezTo>
                <a:cubicBezTo>
                  <a:pt x="11398947" y="3204074"/>
                  <a:pt x="11383762" y="3392259"/>
                  <a:pt x="11387489" y="3635881"/>
                </a:cubicBezTo>
                <a:cubicBezTo>
                  <a:pt x="11391216" y="3879503"/>
                  <a:pt x="11323608" y="4090074"/>
                  <a:pt x="11387489" y="4245359"/>
                </a:cubicBezTo>
                <a:cubicBezTo>
                  <a:pt x="11451370" y="4400644"/>
                  <a:pt x="11339890" y="4462526"/>
                  <a:pt x="11387489" y="4644672"/>
                </a:cubicBezTo>
                <a:cubicBezTo>
                  <a:pt x="11435088" y="4826818"/>
                  <a:pt x="11368664" y="4993046"/>
                  <a:pt x="11387489" y="5254150"/>
                </a:cubicBezTo>
                <a:cubicBezTo>
                  <a:pt x="11549122" y="5830999"/>
                  <a:pt x="11021934" y="6197414"/>
                  <a:pt x="10336634" y="6305005"/>
                </a:cubicBezTo>
                <a:cubicBezTo>
                  <a:pt x="10145206" y="6328587"/>
                  <a:pt x="10084579" y="6277408"/>
                  <a:pt x="9941988" y="6305005"/>
                </a:cubicBezTo>
                <a:cubicBezTo>
                  <a:pt x="9799397" y="6332602"/>
                  <a:pt x="9731081" y="6286125"/>
                  <a:pt x="9640201" y="6305005"/>
                </a:cubicBezTo>
                <a:cubicBezTo>
                  <a:pt x="9549321" y="6323885"/>
                  <a:pt x="9120611" y="6254758"/>
                  <a:pt x="8874124" y="6305005"/>
                </a:cubicBezTo>
                <a:cubicBezTo>
                  <a:pt x="8627637" y="6355252"/>
                  <a:pt x="8448395" y="6278257"/>
                  <a:pt x="8108047" y="6305005"/>
                </a:cubicBezTo>
                <a:cubicBezTo>
                  <a:pt x="7767699" y="6331753"/>
                  <a:pt x="7910760" y="6281655"/>
                  <a:pt x="7806259" y="6305005"/>
                </a:cubicBezTo>
                <a:cubicBezTo>
                  <a:pt x="7701758" y="6328355"/>
                  <a:pt x="7506882" y="6293583"/>
                  <a:pt x="7411614" y="6305005"/>
                </a:cubicBezTo>
                <a:cubicBezTo>
                  <a:pt x="7316347" y="6316427"/>
                  <a:pt x="7087089" y="6286207"/>
                  <a:pt x="6831252" y="6305005"/>
                </a:cubicBezTo>
                <a:cubicBezTo>
                  <a:pt x="6575415" y="6323803"/>
                  <a:pt x="6313702" y="6234978"/>
                  <a:pt x="6158033" y="6305005"/>
                </a:cubicBezTo>
                <a:cubicBezTo>
                  <a:pt x="6002364" y="6375032"/>
                  <a:pt x="5909236" y="6273950"/>
                  <a:pt x="5670530" y="6305005"/>
                </a:cubicBezTo>
                <a:cubicBezTo>
                  <a:pt x="5431824" y="6336060"/>
                  <a:pt x="5382571" y="6291069"/>
                  <a:pt x="5275884" y="6305005"/>
                </a:cubicBezTo>
                <a:cubicBezTo>
                  <a:pt x="5169197" y="6318941"/>
                  <a:pt x="5032515" y="6277821"/>
                  <a:pt x="4881239" y="6305005"/>
                </a:cubicBezTo>
                <a:cubicBezTo>
                  <a:pt x="4729964" y="6332189"/>
                  <a:pt x="4520406" y="6293731"/>
                  <a:pt x="4208020" y="6305005"/>
                </a:cubicBezTo>
                <a:cubicBezTo>
                  <a:pt x="3895634" y="6316279"/>
                  <a:pt x="4051353" y="6302966"/>
                  <a:pt x="3906232" y="6305005"/>
                </a:cubicBezTo>
                <a:cubicBezTo>
                  <a:pt x="3761111" y="6307044"/>
                  <a:pt x="3530386" y="6251987"/>
                  <a:pt x="3418729" y="6305005"/>
                </a:cubicBezTo>
                <a:cubicBezTo>
                  <a:pt x="3307072" y="6358023"/>
                  <a:pt x="3023473" y="6274848"/>
                  <a:pt x="2838367" y="6305005"/>
                </a:cubicBezTo>
                <a:cubicBezTo>
                  <a:pt x="2653261" y="6335162"/>
                  <a:pt x="2634642" y="6279139"/>
                  <a:pt x="2443722" y="6305005"/>
                </a:cubicBezTo>
                <a:cubicBezTo>
                  <a:pt x="2252803" y="6330871"/>
                  <a:pt x="2016164" y="6238118"/>
                  <a:pt x="1677645" y="6305005"/>
                </a:cubicBezTo>
                <a:cubicBezTo>
                  <a:pt x="1339126" y="6371892"/>
                  <a:pt x="1277282" y="6292339"/>
                  <a:pt x="1050855" y="6305005"/>
                </a:cubicBezTo>
                <a:cubicBezTo>
                  <a:pt x="414231" y="6222875"/>
                  <a:pt x="-18299" y="5879177"/>
                  <a:pt x="0" y="5254150"/>
                </a:cubicBezTo>
                <a:cubicBezTo>
                  <a:pt x="-33217" y="5136789"/>
                  <a:pt x="50167" y="4981291"/>
                  <a:pt x="0" y="4812804"/>
                </a:cubicBezTo>
                <a:cubicBezTo>
                  <a:pt x="-50167" y="4644317"/>
                  <a:pt x="22378" y="4517226"/>
                  <a:pt x="0" y="4245359"/>
                </a:cubicBezTo>
                <a:cubicBezTo>
                  <a:pt x="-22378" y="3973492"/>
                  <a:pt x="56460" y="3868357"/>
                  <a:pt x="0" y="3677914"/>
                </a:cubicBezTo>
                <a:cubicBezTo>
                  <a:pt x="-56460" y="3487471"/>
                  <a:pt x="26455" y="3287484"/>
                  <a:pt x="0" y="3068437"/>
                </a:cubicBezTo>
                <a:cubicBezTo>
                  <a:pt x="-26455" y="2849390"/>
                  <a:pt x="28934" y="2774658"/>
                  <a:pt x="0" y="2543025"/>
                </a:cubicBezTo>
                <a:cubicBezTo>
                  <a:pt x="-28934" y="2311392"/>
                  <a:pt x="10520" y="2297163"/>
                  <a:pt x="0" y="2143712"/>
                </a:cubicBezTo>
                <a:cubicBezTo>
                  <a:pt x="-10520" y="1990261"/>
                  <a:pt x="40449" y="1692010"/>
                  <a:pt x="0" y="1534234"/>
                </a:cubicBezTo>
                <a:cubicBezTo>
                  <a:pt x="-40449" y="1376458"/>
                  <a:pt x="34324" y="1167504"/>
                  <a:pt x="0" y="1050855"/>
                </a:cubicBezTo>
                <a:close/>
              </a:path>
              <a:path w="11387489" h="6305005" stroke="0" extrusionOk="0">
                <a:moveTo>
                  <a:pt x="0" y="1050855"/>
                </a:moveTo>
                <a:cubicBezTo>
                  <a:pt x="-88104" y="416139"/>
                  <a:pt x="446635" y="8951"/>
                  <a:pt x="1050855" y="0"/>
                </a:cubicBezTo>
                <a:cubicBezTo>
                  <a:pt x="1393189" y="-20665"/>
                  <a:pt x="1603022" y="53927"/>
                  <a:pt x="1816932" y="0"/>
                </a:cubicBezTo>
                <a:cubicBezTo>
                  <a:pt x="2030842" y="-53927"/>
                  <a:pt x="2075750" y="32597"/>
                  <a:pt x="2304435" y="0"/>
                </a:cubicBezTo>
                <a:cubicBezTo>
                  <a:pt x="2533120" y="-32597"/>
                  <a:pt x="2536039" y="42763"/>
                  <a:pt x="2699081" y="0"/>
                </a:cubicBezTo>
                <a:cubicBezTo>
                  <a:pt x="2862123" y="-42763"/>
                  <a:pt x="3045646" y="27502"/>
                  <a:pt x="3372300" y="0"/>
                </a:cubicBezTo>
                <a:cubicBezTo>
                  <a:pt x="3698954" y="-27502"/>
                  <a:pt x="3646960" y="17739"/>
                  <a:pt x="3859803" y="0"/>
                </a:cubicBezTo>
                <a:cubicBezTo>
                  <a:pt x="4072646" y="-17739"/>
                  <a:pt x="4425951" y="44269"/>
                  <a:pt x="4625880" y="0"/>
                </a:cubicBezTo>
                <a:cubicBezTo>
                  <a:pt x="4825809" y="-44269"/>
                  <a:pt x="4925467" y="16940"/>
                  <a:pt x="5020526" y="0"/>
                </a:cubicBezTo>
                <a:cubicBezTo>
                  <a:pt x="5115585" y="-16940"/>
                  <a:pt x="5492925" y="20134"/>
                  <a:pt x="5786602" y="0"/>
                </a:cubicBezTo>
                <a:cubicBezTo>
                  <a:pt x="6080279" y="-20134"/>
                  <a:pt x="5964575" y="25200"/>
                  <a:pt x="6088390" y="0"/>
                </a:cubicBezTo>
                <a:cubicBezTo>
                  <a:pt x="6212205" y="-25200"/>
                  <a:pt x="6504285" y="42815"/>
                  <a:pt x="6668751" y="0"/>
                </a:cubicBezTo>
                <a:cubicBezTo>
                  <a:pt x="6833217" y="-42815"/>
                  <a:pt x="7048081" y="33527"/>
                  <a:pt x="7249112" y="0"/>
                </a:cubicBezTo>
                <a:cubicBezTo>
                  <a:pt x="7450143" y="-33527"/>
                  <a:pt x="7549026" y="53641"/>
                  <a:pt x="7736616" y="0"/>
                </a:cubicBezTo>
                <a:cubicBezTo>
                  <a:pt x="7924206" y="-53641"/>
                  <a:pt x="8194601" y="17617"/>
                  <a:pt x="8502693" y="0"/>
                </a:cubicBezTo>
                <a:cubicBezTo>
                  <a:pt x="8810785" y="-17617"/>
                  <a:pt x="9036232" y="79090"/>
                  <a:pt x="9268769" y="0"/>
                </a:cubicBezTo>
                <a:cubicBezTo>
                  <a:pt x="9501306" y="-79090"/>
                  <a:pt x="9494385" y="31387"/>
                  <a:pt x="9663415" y="0"/>
                </a:cubicBezTo>
                <a:cubicBezTo>
                  <a:pt x="9832445" y="-31387"/>
                  <a:pt x="10123040" y="25099"/>
                  <a:pt x="10336634" y="0"/>
                </a:cubicBezTo>
                <a:cubicBezTo>
                  <a:pt x="10908196" y="-17957"/>
                  <a:pt x="11400206" y="298471"/>
                  <a:pt x="11387489" y="1050855"/>
                </a:cubicBezTo>
                <a:cubicBezTo>
                  <a:pt x="11401336" y="1166066"/>
                  <a:pt x="11345322" y="1354801"/>
                  <a:pt x="11387489" y="1618300"/>
                </a:cubicBezTo>
                <a:cubicBezTo>
                  <a:pt x="11429656" y="1881800"/>
                  <a:pt x="11356525" y="1874345"/>
                  <a:pt x="11387489" y="2059646"/>
                </a:cubicBezTo>
                <a:cubicBezTo>
                  <a:pt x="11418453" y="2244947"/>
                  <a:pt x="11375630" y="2416679"/>
                  <a:pt x="11387489" y="2669124"/>
                </a:cubicBezTo>
                <a:cubicBezTo>
                  <a:pt x="11399348" y="2921569"/>
                  <a:pt x="11358501" y="3019997"/>
                  <a:pt x="11387489" y="3194535"/>
                </a:cubicBezTo>
                <a:cubicBezTo>
                  <a:pt x="11416477" y="3369073"/>
                  <a:pt x="11354757" y="3509697"/>
                  <a:pt x="11387489" y="3635881"/>
                </a:cubicBezTo>
                <a:cubicBezTo>
                  <a:pt x="11420221" y="3762065"/>
                  <a:pt x="11330956" y="3902581"/>
                  <a:pt x="11387489" y="4161293"/>
                </a:cubicBezTo>
                <a:cubicBezTo>
                  <a:pt x="11444022" y="4420005"/>
                  <a:pt x="11377839" y="4474458"/>
                  <a:pt x="11387489" y="4560606"/>
                </a:cubicBezTo>
                <a:cubicBezTo>
                  <a:pt x="11397139" y="4646754"/>
                  <a:pt x="11348312" y="5058004"/>
                  <a:pt x="11387489" y="5254150"/>
                </a:cubicBezTo>
                <a:cubicBezTo>
                  <a:pt x="11374091" y="5861416"/>
                  <a:pt x="10889507" y="6268520"/>
                  <a:pt x="10336634" y="6305005"/>
                </a:cubicBezTo>
                <a:cubicBezTo>
                  <a:pt x="10055793" y="6379255"/>
                  <a:pt x="9957355" y="6266956"/>
                  <a:pt x="9663415" y="6305005"/>
                </a:cubicBezTo>
                <a:cubicBezTo>
                  <a:pt x="9369475" y="6343054"/>
                  <a:pt x="9428061" y="6263298"/>
                  <a:pt x="9268769" y="6305005"/>
                </a:cubicBezTo>
                <a:cubicBezTo>
                  <a:pt x="9109477" y="6346712"/>
                  <a:pt x="8912132" y="6289913"/>
                  <a:pt x="8595550" y="6305005"/>
                </a:cubicBezTo>
                <a:cubicBezTo>
                  <a:pt x="8278968" y="6320097"/>
                  <a:pt x="8408448" y="6295117"/>
                  <a:pt x="8293763" y="6305005"/>
                </a:cubicBezTo>
                <a:cubicBezTo>
                  <a:pt x="8179078" y="6314893"/>
                  <a:pt x="7764865" y="6267859"/>
                  <a:pt x="7620544" y="6305005"/>
                </a:cubicBezTo>
                <a:cubicBezTo>
                  <a:pt x="7476223" y="6342151"/>
                  <a:pt x="7355988" y="6297035"/>
                  <a:pt x="7225898" y="6305005"/>
                </a:cubicBezTo>
                <a:cubicBezTo>
                  <a:pt x="7095808" y="6312975"/>
                  <a:pt x="7033381" y="6286737"/>
                  <a:pt x="6924110" y="6305005"/>
                </a:cubicBezTo>
                <a:cubicBezTo>
                  <a:pt x="6814839" y="6323273"/>
                  <a:pt x="6691325" y="6260333"/>
                  <a:pt x="6529465" y="6305005"/>
                </a:cubicBezTo>
                <a:cubicBezTo>
                  <a:pt x="6367605" y="6349677"/>
                  <a:pt x="6090012" y="6245541"/>
                  <a:pt x="5856246" y="6305005"/>
                </a:cubicBezTo>
                <a:cubicBezTo>
                  <a:pt x="5622480" y="6364469"/>
                  <a:pt x="5643597" y="6267591"/>
                  <a:pt x="5461600" y="6305005"/>
                </a:cubicBezTo>
                <a:cubicBezTo>
                  <a:pt x="5279603" y="6342419"/>
                  <a:pt x="5304239" y="6278044"/>
                  <a:pt x="5159812" y="6305005"/>
                </a:cubicBezTo>
                <a:cubicBezTo>
                  <a:pt x="5015385" y="6331966"/>
                  <a:pt x="4919720" y="6280545"/>
                  <a:pt x="4765167" y="6305005"/>
                </a:cubicBezTo>
                <a:cubicBezTo>
                  <a:pt x="4610615" y="6329465"/>
                  <a:pt x="4404160" y="6254009"/>
                  <a:pt x="4277663" y="6305005"/>
                </a:cubicBezTo>
                <a:cubicBezTo>
                  <a:pt x="4151166" y="6356001"/>
                  <a:pt x="3852174" y="6247131"/>
                  <a:pt x="3697302" y="6305005"/>
                </a:cubicBezTo>
                <a:cubicBezTo>
                  <a:pt x="3542430" y="6362879"/>
                  <a:pt x="3449141" y="6268379"/>
                  <a:pt x="3302656" y="6305005"/>
                </a:cubicBezTo>
                <a:cubicBezTo>
                  <a:pt x="3156171" y="6341631"/>
                  <a:pt x="2775985" y="6272526"/>
                  <a:pt x="2536580" y="6305005"/>
                </a:cubicBezTo>
                <a:cubicBezTo>
                  <a:pt x="2297175" y="6337484"/>
                  <a:pt x="2109533" y="6270251"/>
                  <a:pt x="1956218" y="6305005"/>
                </a:cubicBezTo>
                <a:cubicBezTo>
                  <a:pt x="1802903" y="6339759"/>
                  <a:pt x="1356101" y="6301821"/>
                  <a:pt x="1050855" y="6305005"/>
                </a:cubicBezTo>
                <a:cubicBezTo>
                  <a:pt x="384389" y="6206501"/>
                  <a:pt x="61208" y="5768294"/>
                  <a:pt x="0" y="5254150"/>
                </a:cubicBezTo>
                <a:cubicBezTo>
                  <a:pt x="-72774" y="5078807"/>
                  <a:pt x="59380" y="4941373"/>
                  <a:pt x="0" y="4644672"/>
                </a:cubicBezTo>
                <a:cubicBezTo>
                  <a:pt x="-59380" y="4347971"/>
                  <a:pt x="18509" y="4419707"/>
                  <a:pt x="0" y="4203326"/>
                </a:cubicBezTo>
                <a:cubicBezTo>
                  <a:pt x="-18509" y="3986945"/>
                  <a:pt x="58357" y="3859444"/>
                  <a:pt x="0" y="3677914"/>
                </a:cubicBezTo>
                <a:cubicBezTo>
                  <a:pt x="-58357" y="3496384"/>
                  <a:pt x="40231" y="3416579"/>
                  <a:pt x="0" y="3278601"/>
                </a:cubicBezTo>
                <a:cubicBezTo>
                  <a:pt x="-40231" y="3140623"/>
                  <a:pt x="46669" y="2897036"/>
                  <a:pt x="0" y="2669124"/>
                </a:cubicBezTo>
                <a:cubicBezTo>
                  <a:pt x="-46669" y="2441212"/>
                  <a:pt x="39016" y="2400049"/>
                  <a:pt x="0" y="2143712"/>
                </a:cubicBezTo>
                <a:cubicBezTo>
                  <a:pt x="-39016" y="1887375"/>
                  <a:pt x="66422" y="1802105"/>
                  <a:pt x="0" y="1534234"/>
                </a:cubicBezTo>
                <a:cubicBezTo>
                  <a:pt x="-66422" y="1266363"/>
                  <a:pt x="26099" y="1233918"/>
                  <a:pt x="0" y="1050855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BC7605-F6AA-888D-5D48-E60DA570FB1B}"/>
              </a:ext>
            </a:extLst>
          </p:cNvPr>
          <p:cNvGrpSpPr/>
          <p:nvPr/>
        </p:nvGrpSpPr>
        <p:grpSpPr>
          <a:xfrm>
            <a:off x="521267" y="104912"/>
            <a:ext cx="8997888" cy="1143000"/>
            <a:chOff x="3113207" y="3294689"/>
            <a:chExt cx="8997888" cy="1143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CF60C2-6795-C6CA-74B0-8121ECF16C58}"/>
                </a:ext>
              </a:extLst>
            </p:cNvPr>
            <p:cNvGrpSpPr/>
            <p:nvPr/>
          </p:nvGrpSpPr>
          <p:grpSpPr>
            <a:xfrm>
              <a:off x="3113207" y="3294689"/>
              <a:ext cx="8107723" cy="1143000"/>
              <a:chOff x="3113207" y="3294689"/>
              <a:chExt cx="8107723" cy="1143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BDA1E-8444-1B72-0EF2-0513CD22CC2B}"/>
                  </a:ext>
                </a:extLst>
              </p:cNvPr>
              <p:cNvGrpSpPr/>
              <p:nvPr/>
            </p:nvGrpSpPr>
            <p:grpSpPr>
              <a:xfrm>
                <a:off x="3479074" y="3294689"/>
                <a:ext cx="7741856" cy="1143000"/>
                <a:chOff x="3479074" y="3294689"/>
                <a:chExt cx="7741856" cy="1143000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E3041CF-4693-A1AA-C945-EFC1339114C2}"/>
                    </a:ext>
                  </a:extLst>
                </p:cNvPr>
                <p:cNvSpPr/>
                <p:nvPr/>
              </p:nvSpPr>
              <p:spPr>
                <a:xfrm rot="21389644">
                  <a:off x="3594209" y="3390218"/>
                  <a:ext cx="7626721" cy="918354"/>
                </a:xfrm>
                <a:prstGeom prst="roundRect">
                  <a:avLst/>
                </a:prstGeom>
                <a:solidFill>
                  <a:srgbClr val="FFFF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4DCB854B-EC57-6673-77A6-EB43BDE7604C}"/>
                    </a:ext>
                  </a:extLst>
                </p:cNvPr>
                <p:cNvSpPr/>
                <p:nvPr/>
              </p:nvSpPr>
              <p:spPr>
                <a:xfrm>
                  <a:off x="3479074" y="3294689"/>
                  <a:ext cx="7699517" cy="11430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0FDD4E-EF86-DA6E-EB9B-00E932AABE57}"/>
                  </a:ext>
                </a:extLst>
              </p:cNvPr>
              <p:cNvSpPr/>
              <p:nvPr/>
            </p:nvSpPr>
            <p:spPr>
              <a:xfrm>
                <a:off x="3113207" y="3370889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8FC126-4296-2CE0-73B6-F155F4C67F17}"/>
                </a:ext>
              </a:extLst>
            </p:cNvPr>
            <p:cNvSpPr txBox="1"/>
            <p:nvPr/>
          </p:nvSpPr>
          <p:spPr>
            <a:xfrm>
              <a:off x="4165170" y="3487450"/>
              <a:ext cx="7945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Quan sát cây trong tranh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2060CDB-15C1-DDE0-D391-8811BC174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9" y="1005559"/>
            <a:ext cx="10778662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4148-7E17-3898-707F-3F132EDB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74AA02-0CD9-F510-73D8-CE44228CB8EC}"/>
              </a:ext>
            </a:extLst>
          </p:cNvPr>
          <p:cNvSpPr/>
          <p:nvPr/>
        </p:nvSpPr>
        <p:spPr>
          <a:xfrm>
            <a:off x="402255" y="1757363"/>
            <a:ext cx="11387489" cy="4630737"/>
          </a:xfrm>
          <a:custGeom>
            <a:avLst/>
            <a:gdLst>
              <a:gd name="csX0" fmla="*/ 0 w 11387489"/>
              <a:gd name="csY0" fmla="*/ 771805 h 4630737"/>
              <a:gd name="csX1" fmla="*/ 771805 w 11387489"/>
              <a:gd name="csY1" fmla="*/ 0 h 4630737"/>
              <a:gd name="csX2" fmla="*/ 1350857 w 11387489"/>
              <a:gd name="csY2" fmla="*/ 0 h 4630737"/>
              <a:gd name="csX3" fmla="*/ 1929908 w 11387489"/>
              <a:gd name="csY3" fmla="*/ 0 h 4630737"/>
              <a:gd name="csX4" fmla="*/ 2607399 w 11387489"/>
              <a:gd name="csY4" fmla="*/ 0 h 4630737"/>
              <a:gd name="csX5" fmla="*/ 3383328 w 11387489"/>
              <a:gd name="csY5" fmla="*/ 0 h 4630737"/>
              <a:gd name="csX6" fmla="*/ 4060819 w 11387489"/>
              <a:gd name="csY6" fmla="*/ 0 h 4630737"/>
              <a:gd name="csX7" fmla="*/ 4836748 w 11387489"/>
              <a:gd name="csY7" fmla="*/ 0 h 4630737"/>
              <a:gd name="csX8" fmla="*/ 5514238 w 11387489"/>
              <a:gd name="csY8" fmla="*/ 0 h 4630737"/>
              <a:gd name="csX9" fmla="*/ 5896413 w 11387489"/>
              <a:gd name="csY9" fmla="*/ 0 h 4630737"/>
              <a:gd name="csX10" fmla="*/ 6573903 w 11387489"/>
              <a:gd name="csY10" fmla="*/ 0 h 4630737"/>
              <a:gd name="csX11" fmla="*/ 7054516 w 11387489"/>
              <a:gd name="csY11" fmla="*/ 0 h 4630737"/>
              <a:gd name="csX12" fmla="*/ 7436690 w 11387489"/>
              <a:gd name="csY12" fmla="*/ 0 h 4630737"/>
              <a:gd name="csX13" fmla="*/ 7720425 w 11387489"/>
              <a:gd name="csY13" fmla="*/ 0 h 4630737"/>
              <a:gd name="csX14" fmla="*/ 8102600 w 11387489"/>
              <a:gd name="csY14" fmla="*/ 0 h 4630737"/>
              <a:gd name="csX15" fmla="*/ 8484774 w 11387489"/>
              <a:gd name="csY15" fmla="*/ 0 h 4630737"/>
              <a:gd name="csX16" fmla="*/ 9063825 w 11387489"/>
              <a:gd name="csY16" fmla="*/ 0 h 4630737"/>
              <a:gd name="csX17" fmla="*/ 9642877 w 11387489"/>
              <a:gd name="csY17" fmla="*/ 0 h 4630737"/>
              <a:gd name="csX18" fmla="*/ 10615684 w 11387489"/>
              <a:gd name="csY18" fmla="*/ 0 h 4630737"/>
              <a:gd name="csX19" fmla="*/ 11387489 w 11387489"/>
              <a:gd name="csY19" fmla="*/ 771805 h 4630737"/>
              <a:gd name="csX20" fmla="*/ 11387489 w 11387489"/>
              <a:gd name="csY20" fmla="*/ 1348069 h 4630737"/>
              <a:gd name="csX21" fmla="*/ 11387489 w 11387489"/>
              <a:gd name="csY21" fmla="*/ 1800847 h 4630737"/>
              <a:gd name="csX22" fmla="*/ 11387489 w 11387489"/>
              <a:gd name="csY22" fmla="*/ 2346240 h 4630737"/>
              <a:gd name="csX23" fmla="*/ 11387489 w 11387489"/>
              <a:gd name="csY23" fmla="*/ 2922503 h 4630737"/>
              <a:gd name="csX24" fmla="*/ 11387489 w 11387489"/>
              <a:gd name="csY24" fmla="*/ 3344411 h 4630737"/>
              <a:gd name="csX25" fmla="*/ 11387489 w 11387489"/>
              <a:gd name="csY25" fmla="*/ 3858932 h 4630737"/>
              <a:gd name="csX26" fmla="*/ 10615684 w 11387489"/>
              <a:gd name="csY26" fmla="*/ 4630737 h 4630737"/>
              <a:gd name="csX27" fmla="*/ 10233510 w 11387489"/>
              <a:gd name="csY27" fmla="*/ 4630737 h 4630737"/>
              <a:gd name="csX28" fmla="*/ 9752897 w 11387489"/>
              <a:gd name="csY28" fmla="*/ 4630737 h 4630737"/>
              <a:gd name="csX29" fmla="*/ 9272284 w 11387489"/>
              <a:gd name="csY29" fmla="*/ 4630737 h 4630737"/>
              <a:gd name="csX30" fmla="*/ 8791671 w 11387489"/>
              <a:gd name="csY30" fmla="*/ 4630737 h 4630737"/>
              <a:gd name="csX31" fmla="*/ 8507936 w 11387489"/>
              <a:gd name="csY31" fmla="*/ 4630737 h 4630737"/>
              <a:gd name="csX32" fmla="*/ 7732007 w 11387489"/>
              <a:gd name="csY32" fmla="*/ 4630737 h 4630737"/>
              <a:gd name="csX33" fmla="*/ 6956077 w 11387489"/>
              <a:gd name="csY33" fmla="*/ 4630737 h 4630737"/>
              <a:gd name="csX34" fmla="*/ 6672342 w 11387489"/>
              <a:gd name="csY34" fmla="*/ 4630737 h 4630737"/>
              <a:gd name="csX35" fmla="*/ 6290168 w 11387489"/>
              <a:gd name="csY35" fmla="*/ 4630737 h 4630737"/>
              <a:gd name="csX36" fmla="*/ 5711116 w 11387489"/>
              <a:gd name="csY36" fmla="*/ 4630737 h 4630737"/>
              <a:gd name="csX37" fmla="*/ 5033626 w 11387489"/>
              <a:gd name="csY37" fmla="*/ 4630737 h 4630737"/>
              <a:gd name="csX38" fmla="*/ 4553013 w 11387489"/>
              <a:gd name="csY38" fmla="*/ 4630737 h 4630737"/>
              <a:gd name="csX39" fmla="*/ 4170839 w 11387489"/>
              <a:gd name="csY39" fmla="*/ 4630737 h 4630737"/>
              <a:gd name="csX40" fmla="*/ 3788664 w 11387489"/>
              <a:gd name="csY40" fmla="*/ 4630737 h 4630737"/>
              <a:gd name="csX41" fmla="*/ 3111174 w 11387489"/>
              <a:gd name="csY41" fmla="*/ 4630737 h 4630737"/>
              <a:gd name="csX42" fmla="*/ 2827439 w 11387489"/>
              <a:gd name="csY42" fmla="*/ 4630737 h 4630737"/>
              <a:gd name="csX43" fmla="*/ 2346826 w 11387489"/>
              <a:gd name="csY43" fmla="*/ 4630737 h 4630737"/>
              <a:gd name="csX44" fmla="*/ 1767774 w 11387489"/>
              <a:gd name="csY44" fmla="*/ 4630737 h 4630737"/>
              <a:gd name="csX45" fmla="*/ 1385600 w 11387489"/>
              <a:gd name="csY45" fmla="*/ 4630737 h 4630737"/>
              <a:gd name="csX46" fmla="*/ 771805 w 11387489"/>
              <a:gd name="csY46" fmla="*/ 4630737 h 4630737"/>
              <a:gd name="csX47" fmla="*/ 0 w 11387489"/>
              <a:gd name="csY47" fmla="*/ 3858932 h 4630737"/>
              <a:gd name="csX48" fmla="*/ 0 w 11387489"/>
              <a:gd name="csY48" fmla="*/ 3313540 h 4630737"/>
              <a:gd name="csX49" fmla="*/ 0 w 11387489"/>
              <a:gd name="csY49" fmla="*/ 2799018 h 4630737"/>
              <a:gd name="csX50" fmla="*/ 0 w 11387489"/>
              <a:gd name="csY50" fmla="*/ 2253626 h 4630737"/>
              <a:gd name="csX51" fmla="*/ 0 w 11387489"/>
              <a:gd name="csY51" fmla="*/ 1708234 h 4630737"/>
              <a:gd name="csX52" fmla="*/ 0 w 11387489"/>
              <a:gd name="csY52" fmla="*/ 771805 h 46307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387489" h="4630737" fill="none" extrusionOk="0">
                <a:moveTo>
                  <a:pt x="0" y="771805"/>
                </a:moveTo>
                <a:cubicBezTo>
                  <a:pt x="17591" y="277456"/>
                  <a:pt x="363226" y="-66398"/>
                  <a:pt x="771805" y="0"/>
                </a:cubicBezTo>
                <a:cubicBezTo>
                  <a:pt x="944617" y="-52190"/>
                  <a:pt x="1222472" y="23914"/>
                  <a:pt x="1350857" y="0"/>
                </a:cubicBezTo>
                <a:cubicBezTo>
                  <a:pt x="1479242" y="-23914"/>
                  <a:pt x="1800168" y="1294"/>
                  <a:pt x="1929908" y="0"/>
                </a:cubicBezTo>
                <a:cubicBezTo>
                  <a:pt x="2059648" y="-1294"/>
                  <a:pt x="2271782" y="13413"/>
                  <a:pt x="2607399" y="0"/>
                </a:cubicBezTo>
                <a:cubicBezTo>
                  <a:pt x="2943016" y="-13413"/>
                  <a:pt x="3003432" y="12991"/>
                  <a:pt x="3383328" y="0"/>
                </a:cubicBezTo>
                <a:cubicBezTo>
                  <a:pt x="3763224" y="-12991"/>
                  <a:pt x="3839012" y="4401"/>
                  <a:pt x="4060819" y="0"/>
                </a:cubicBezTo>
                <a:cubicBezTo>
                  <a:pt x="4282626" y="-4401"/>
                  <a:pt x="4568055" y="54143"/>
                  <a:pt x="4836748" y="0"/>
                </a:cubicBezTo>
                <a:cubicBezTo>
                  <a:pt x="5105441" y="-54143"/>
                  <a:pt x="5297355" y="54741"/>
                  <a:pt x="5514238" y="0"/>
                </a:cubicBezTo>
                <a:cubicBezTo>
                  <a:pt x="5731121" y="-54741"/>
                  <a:pt x="5751687" y="15365"/>
                  <a:pt x="5896413" y="0"/>
                </a:cubicBezTo>
                <a:cubicBezTo>
                  <a:pt x="6041140" y="-15365"/>
                  <a:pt x="6258187" y="27846"/>
                  <a:pt x="6573903" y="0"/>
                </a:cubicBezTo>
                <a:cubicBezTo>
                  <a:pt x="6889619" y="-27846"/>
                  <a:pt x="6866704" y="34366"/>
                  <a:pt x="7054516" y="0"/>
                </a:cubicBezTo>
                <a:cubicBezTo>
                  <a:pt x="7242328" y="-34366"/>
                  <a:pt x="7282963" y="26346"/>
                  <a:pt x="7436690" y="0"/>
                </a:cubicBezTo>
                <a:cubicBezTo>
                  <a:pt x="7590417" y="-26346"/>
                  <a:pt x="7611168" y="6537"/>
                  <a:pt x="7720425" y="0"/>
                </a:cubicBezTo>
                <a:cubicBezTo>
                  <a:pt x="7829683" y="-6537"/>
                  <a:pt x="7930882" y="24794"/>
                  <a:pt x="8102600" y="0"/>
                </a:cubicBezTo>
                <a:cubicBezTo>
                  <a:pt x="8274318" y="-24794"/>
                  <a:pt x="8305908" y="22748"/>
                  <a:pt x="8484774" y="0"/>
                </a:cubicBezTo>
                <a:cubicBezTo>
                  <a:pt x="8663640" y="-22748"/>
                  <a:pt x="8775184" y="23243"/>
                  <a:pt x="9063825" y="0"/>
                </a:cubicBezTo>
                <a:cubicBezTo>
                  <a:pt x="9352466" y="-23243"/>
                  <a:pt x="9523564" y="29741"/>
                  <a:pt x="9642877" y="0"/>
                </a:cubicBezTo>
                <a:cubicBezTo>
                  <a:pt x="9762190" y="-29741"/>
                  <a:pt x="10134348" y="1112"/>
                  <a:pt x="10615684" y="0"/>
                </a:cubicBezTo>
                <a:cubicBezTo>
                  <a:pt x="10935437" y="25215"/>
                  <a:pt x="11365838" y="365869"/>
                  <a:pt x="11387489" y="771805"/>
                </a:cubicBezTo>
                <a:cubicBezTo>
                  <a:pt x="11420409" y="965768"/>
                  <a:pt x="11366301" y="1139368"/>
                  <a:pt x="11387489" y="1348069"/>
                </a:cubicBezTo>
                <a:cubicBezTo>
                  <a:pt x="11408677" y="1556770"/>
                  <a:pt x="11375277" y="1641241"/>
                  <a:pt x="11387489" y="1800847"/>
                </a:cubicBezTo>
                <a:cubicBezTo>
                  <a:pt x="11399701" y="1960453"/>
                  <a:pt x="11325518" y="2143948"/>
                  <a:pt x="11387489" y="2346240"/>
                </a:cubicBezTo>
                <a:cubicBezTo>
                  <a:pt x="11449460" y="2548532"/>
                  <a:pt x="11374680" y="2697223"/>
                  <a:pt x="11387489" y="2922503"/>
                </a:cubicBezTo>
                <a:cubicBezTo>
                  <a:pt x="11400298" y="3147783"/>
                  <a:pt x="11372426" y="3187874"/>
                  <a:pt x="11387489" y="3344411"/>
                </a:cubicBezTo>
                <a:cubicBezTo>
                  <a:pt x="11402552" y="3500948"/>
                  <a:pt x="11330422" y="3651509"/>
                  <a:pt x="11387489" y="3858932"/>
                </a:cubicBezTo>
                <a:cubicBezTo>
                  <a:pt x="11409247" y="4252687"/>
                  <a:pt x="10932232" y="4681914"/>
                  <a:pt x="10615684" y="4630737"/>
                </a:cubicBezTo>
                <a:cubicBezTo>
                  <a:pt x="10450964" y="4631766"/>
                  <a:pt x="10414232" y="4624328"/>
                  <a:pt x="10233510" y="4630737"/>
                </a:cubicBezTo>
                <a:cubicBezTo>
                  <a:pt x="10052788" y="4637146"/>
                  <a:pt x="9979197" y="4607391"/>
                  <a:pt x="9752897" y="4630737"/>
                </a:cubicBezTo>
                <a:cubicBezTo>
                  <a:pt x="9526597" y="4654083"/>
                  <a:pt x="9452889" y="4576457"/>
                  <a:pt x="9272284" y="4630737"/>
                </a:cubicBezTo>
                <a:cubicBezTo>
                  <a:pt x="9091679" y="4685017"/>
                  <a:pt x="8897030" y="4587592"/>
                  <a:pt x="8791671" y="4630737"/>
                </a:cubicBezTo>
                <a:cubicBezTo>
                  <a:pt x="8686312" y="4673882"/>
                  <a:pt x="8580778" y="4608696"/>
                  <a:pt x="8507936" y="4630737"/>
                </a:cubicBezTo>
                <a:cubicBezTo>
                  <a:pt x="8435095" y="4652778"/>
                  <a:pt x="7936780" y="4552586"/>
                  <a:pt x="7732007" y="4630737"/>
                </a:cubicBezTo>
                <a:cubicBezTo>
                  <a:pt x="7527234" y="4708888"/>
                  <a:pt x="7164253" y="4627336"/>
                  <a:pt x="6956077" y="4630737"/>
                </a:cubicBezTo>
                <a:cubicBezTo>
                  <a:pt x="6747901" y="4634138"/>
                  <a:pt x="6732805" y="4597607"/>
                  <a:pt x="6672342" y="4630737"/>
                </a:cubicBezTo>
                <a:cubicBezTo>
                  <a:pt x="6611879" y="4663867"/>
                  <a:pt x="6477253" y="4628554"/>
                  <a:pt x="6290168" y="4630737"/>
                </a:cubicBezTo>
                <a:cubicBezTo>
                  <a:pt x="6103083" y="4632920"/>
                  <a:pt x="5883226" y="4606388"/>
                  <a:pt x="5711116" y="4630737"/>
                </a:cubicBezTo>
                <a:cubicBezTo>
                  <a:pt x="5539006" y="4655086"/>
                  <a:pt x="5271983" y="4575111"/>
                  <a:pt x="5033626" y="4630737"/>
                </a:cubicBezTo>
                <a:cubicBezTo>
                  <a:pt x="4795269" y="4686363"/>
                  <a:pt x="4724203" y="4615383"/>
                  <a:pt x="4553013" y="4630737"/>
                </a:cubicBezTo>
                <a:cubicBezTo>
                  <a:pt x="4381823" y="4646091"/>
                  <a:pt x="4263169" y="4600918"/>
                  <a:pt x="4170839" y="4630737"/>
                </a:cubicBezTo>
                <a:cubicBezTo>
                  <a:pt x="4078509" y="4660556"/>
                  <a:pt x="3866068" y="4609755"/>
                  <a:pt x="3788664" y="4630737"/>
                </a:cubicBezTo>
                <a:cubicBezTo>
                  <a:pt x="3711261" y="4651719"/>
                  <a:pt x="3299464" y="4590795"/>
                  <a:pt x="3111174" y="4630737"/>
                </a:cubicBezTo>
                <a:cubicBezTo>
                  <a:pt x="2922884" y="4670679"/>
                  <a:pt x="2936754" y="4612135"/>
                  <a:pt x="2827439" y="4630737"/>
                </a:cubicBezTo>
                <a:cubicBezTo>
                  <a:pt x="2718125" y="4649339"/>
                  <a:pt x="2512284" y="4586157"/>
                  <a:pt x="2346826" y="4630737"/>
                </a:cubicBezTo>
                <a:cubicBezTo>
                  <a:pt x="2181368" y="4675317"/>
                  <a:pt x="1931937" y="4598149"/>
                  <a:pt x="1767774" y="4630737"/>
                </a:cubicBezTo>
                <a:cubicBezTo>
                  <a:pt x="1603611" y="4663325"/>
                  <a:pt x="1504706" y="4607299"/>
                  <a:pt x="1385600" y="4630737"/>
                </a:cubicBezTo>
                <a:cubicBezTo>
                  <a:pt x="1266494" y="4654175"/>
                  <a:pt x="935486" y="4599901"/>
                  <a:pt x="771805" y="4630737"/>
                </a:cubicBezTo>
                <a:cubicBezTo>
                  <a:pt x="289102" y="4640904"/>
                  <a:pt x="69649" y="4239783"/>
                  <a:pt x="0" y="3858932"/>
                </a:cubicBezTo>
                <a:cubicBezTo>
                  <a:pt x="-37708" y="3648507"/>
                  <a:pt x="33618" y="3485022"/>
                  <a:pt x="0" y="3313540"/>
                </a:cubicBezTo>
                <a:cubicBezTo>
                  <a:pt x="-33618" y="3142058"/>
                  <a:pt x="23210" y="2959232"/>
                  <a:pt x="0" y="2799018"/>
                </a:cubicBezTo>
                <a:cubicBezTo>
                  <a:pt x="-23210" y="2638804"/>
                  <a:pt x="52937" y="2375532"/>
                  <a:pt x="0" y="2253626"/>
                </a:cubicBezTo>
                <a:cubicBezTo>
                  <a:pt x="-52937" y="2131720"/>
                  <a:pt x="27957" y="1936998"/>
                  <a:pt x="0" y="1708234"/>
                </a:cubicBezTo>
                <a:cubicBezTo>
                  <a:pt x="-27957" y="1479470"/>
                  <a:pt x="78572" y="1227652"/>
                  <a:pt x="0" y="771805"/>
                </a:cubicBezTo>
                <a:close/>
              </a:path>
              <a:path w="11387489" h="4630737" stroke="0" extrusionOk="0">
                <a:moveTo>
                  <a:pt x="0" y="771805"/>
                </a:moveTo>
                <a:cubicBezTo>
                  <a:pt x="-29525" y="327337"/>
                  <a:pt x="318467" y="10164"/>
                  <a:pt x="771805" y="0"/>
                </a:cubicBezTo>
                <a:cubicBezTo>
                  <a:pt x="964661" y="-29805"/>
                  <a:pt x="1203044" y="22586"/>
                  <a:pt x="1547734" y="0"/>
                </a:cubicBezTo>
                <a:cubicBezTo>
                  <a:pt x="1892424" y="-22586"/>
                  <a:pt x="1914991" y="24741"/>
                  <a:pt x="2028347" y="0"/>
                </a:cubicBezTo>
                <a:cubicBezTo>
                  <a:pt x="2141703" y="-24741"/>
                  <a:pt x="2246499" y="16472"/>
                  <a:pt x="2410521" y="0"/>
                </a:cubicBezTo>
                <a:cubicBezTo>
                  <a:pt x="2574543" y="-16472"/>
                  <a:pt x="2811676" y="60634"/>
                  <a:pt x="3088012" y="0"/>
                </a:cubicBezTo>
                <a:cubicBezTo>
                  <a:pt x="3364348" y="-60634"/>
                  <a:pt x="3353300" y="974"/>
                  <a:pt x="3568625" y="0"/>
                </a:cubicBezTo>
                <a:cubicBezTo>
                  <a:pt x="3783950" y="-974"/>
                  <a:pt x="3975150" y="47199"/>
                  <a:pt x="4344554" y="0"/>
                </a:cubicBezTo>
                <a:cubicBezTo>
                  <a:pt x="4713958" y="-47199"/>
                  <a:pt x="4551582" y="15647"/>
                  <a:pt x="4726728" y="0"/>
                </a:cubicBezTo>
                <a:cubicBezTo>
                  <a:pt x="4901874" y="-15647"/>
                  <a:pt x="5323886" y="14025"/>
                  <a:pt x="5502657" y="0"/>
                </a:cubicBezTo>
                <a:cubicBezTo>
                  <a:pt x="5681428" y="-14025"/>
                  <a:pt x="5693899" y="16448"/>
                  <a:pt x="5786393" y="0"/>
                </a:cubicBezTo>
                <a:cubicBezTo>
                  <a:pt x="5878887" y="-16448"/>
                  <a:pt x="6096185" y="51418"/>
                  <a:pt x="6365444" y="0"/>
                </a:cubicBezTo>
                <a:cubicBezTo>
                  <a:pt x="6634703" y="-51418"/>
                  <a:pt x="6799274" y="68426"/>
                  <a:pt x="6944496" y="0"/>
                </a:cubicBezTo>
                <a:cubicBezTo>
                  <a:pt x="7089718" y="-68426"/>
                  <a:pt x="7205274" y="19386"/>
                  <a:pt x="7425109" y="0"/>
                </a:cubicBezTo>
                <a:cubicBezTo>
                  <a:pt x="7644944" y="-19386"/>
                  <a:pt x="7855571" y="84048"/>
                  <a:pt x="8201038" y="0"/>
                </a:cubicBezTo>
                <a:cubicBezTo>
                  <a:pt x="8546505" y="-84048"/>
                  <a:pt x="8698622" y="71299"/>
                  <a:pt x="8976968" y="0"/>
                </a:cubicBezTo>
                <a:cubicBezTo>
                  <a:pt x="9255314" y="-71299"/>
                  <a:pt x="9270437" y="8419"/>
                  <a:pt x="9359142" y="0"/>
                </a:cubicBezTo>
                <a:cubicBezTo>
                  <a:pt x="9447847" y="-8419"/>
                  <a:pt x="9794900" y="3620"/>
                  <a:pt x="9938194" y="0"/>
                </a:cubicBezTo>
                <a:cubicBezTo>
                  <a:pt x="10081488" y="-3620"/>
                  <a:pt x="10425007" y="19251"/>
                  <a:pt x="10615684" y="0"/>
                </a:cubicBezTo>
                <a:cubicBezTo>
                  <a:pt x="11029006" y="-38907"/>
                  <a:pt x="11485015" y="325736"/>
                  <a:pt x="11387489" y="771805"/>
                </a:cubicBezTo>
                <a:cubicBezTo>
                  <a:pt x="11427808" y="917767"/>
                  <a:pt x="11376329" y="987900"/>
                  <a:pt x="11387489" y="1193712"/>
                </a:cubicBezTo>
                <a:cubicBezTo>
                  <a:pt x="11398649" y="1399524"/>
                  <a:pt x="11382416" y="1540869"/>
                  <a:pt x="11387489" y="1769976"/>
                </a:cubicBezTo>
                <a:cubicBezTo>
                  <a:pt x="11392562" y="1999083"/>
                  <a:pt x="11348501" y="2056869"/>
                  <a:pt x="11387489" y="2284497"/>
                </a:cubicBezTo>
                <a:cubicBezTo>
                  <a:pt x="11426477" y="2512125"/>
                  <a:pt x="11336390" y="2561432"/>
                  <a:pt x="11387489" y="2737276"/>
                </a:cubicBezTo>
                <a:cubicBezTo>
                  <a:pt x="11438588" y="2913120"/>
                  <a:pt x="11336068" y="3006624"/>
                  <a:pt x="11387489" y="3251797"/>
                </a:cubicBezTo>
                <a:cubicBezTo>
                  <a:pt x="11438910" y="3496970"/>
                  <a:pt x="11322604" y="3648872"/>
                  <a:pt x="11387489" y="3858932"/>
                </a:cubicBezTo>
                <a:cubicBezTo>
                  <a:pt x="11390691" y="4275339"/>
                  <a:pt x="11067410" y="4658277"/>
                  <a:pt x="10615684" y="4630737"/>
                </a:cubicBezTo>
                <a:cubicBezTo>
                  <a:pt x="10329691" y="4636797"/>
                  <a:pt x="10153484" y="4556863"/>
                  <a:pt x="9839755" y="4630737"/>
                </a:cubicBezTo>
                <a:cubicBezTo>
                  <a:pt x="9526026" y="4704611"/>
                  <a:pt x="9330908" y="4578606"/>
                  <a:pt x="9162264" y="4630737"/>
                </a:cubicBezTo>
                <a:cubicBezTo>
                  <a:pt x="8993620" y="4682868"/>
                  <a:pt x="8948311" y="4604497"/>
                  <a:pt x="8780090" y="4630737"/>
                </a:cubicBezTo>
                <a:cubicBezTo>
                  <a:pt x="8611869" y="4656977"/>
                  <a:pt x="8303578" y="4594892"/>
                  <a:pt x="8102600" y="4630737"/>
                </a:cubicBezTo>
                <a:cubicBezTo>
                  <a:pt x="7901622" y="4666582"/>
                  <a:pt x="7922456" y="4607882"/>
                  <a:pt x="7818864" y="4630737"/>
                </a:cubicBezTo>
                <a:cubicBezTo>
                  <a:pt x="7715272" y="4653592"/>
                  <a:pt x="7445711" y="4596217"/>
                  <a:pt x="7141374" y="4630737"/>
                </a:cubicBezTo>
                <a:cubicBezTo>
                  <a:pt x="6837037" y="4665257"/>
                  <a:pt x="6947087" y="4621887"/>
                  <a:pt x="6759200" y="4630737"/>
                </a:cubicBezTo>
                <a:cubicBezTo>
                  <a:pt x="6571313" y="4639587"/>
                  <a:pt x="6591311" y="4624135"/>
                  <a:pt x="6475464" y="4630737"/>
                </a:cubicBezTo>
                <a:cubicBezTo>
                  <a:pt x="6359617" y="4637339"/>
                  <a:pt x="6182195" y="4604495"/>
                  <a:pt x="6093290" y="4630737"/>
                </a:cubicBezTo>
                <a:cubicBezTo>
                  <a:pt x="6004385" y="4656979"/>
                  <a:pt x="5614530" y="4551744"/>
                  <a:pt x="5415800" y="4630737"/>
                </a:cubicBezTo>
                <a:cubicBezTo>
                  <a:pt x="5217070" y="4709730"/>
                  <a:pt x="5199699" y="4620740"/>
                  <a:pt x="5033626" y="4630737"/>
                </a:cubicBezTo>
                <a:cubicBezTo>
                  <a:pt x="4867553" y="4640734"/>
                  <a:pt x="4818486" y="4609452"/>
                  <a:pt x="4749890" y="4630737"/>
                </a:cubicBezTo>
                <a:cubicBezTo>
                  <a:pt x="4681294" y="4652022"/>
                  <a:pt x="4453761" y="4605375"/>
                  <a:pt x="4367716" y="4630737"/>
                </a:cubicBezTo>
                <a:cubicBezTo>
                  <a:pt x="4281671" y="4656099"/>
                  <a:pt x="4091784" y="4576278"/>
                  <a:pt x="3887103" y="4630737"/>
                </a:cubicBezTo>
                <a:cubicBezTo>
                  <a:pt x="3682422" y="4685196"/>
                  <a:pt x="3457057" y="4587212"/>
                  <a:pt x="3308051" y="4630737"/>
                </a:cubicBezTo>
                <a:cubicBezTo>
                  <a:pt x="3159045" y="4674262"/>
                  <a:pt x="3105334" y="4601411"/>
                  <a:pt x="2925877" y="4630737"/>
                </a:cubicBezTo>
                <a:cubicBezTo>
                  <a:pt x="2746420" y="4660063"/>
                  <a:pt x="2332345" y="4580639"/>
                  <a:pt x="2149948" y="4630737"/>
                </a:cubicBezTo>
                <a:cubicBezTo>
                  <a:pt x="1967551" y="4680835"/>
                  <a:pt x="1852778" y="4603874"/>
                  <a:pt x="1570896" y="4630737"/>
                </a:cubicBezTo>
                <a:cubicBezTo>
                  <a:pt x="1289014" y="4657600"/>
                  <a:pt x="1073717" y="4577191"/>
                  <a:pt x="771805" y="4630737"/>
                </a:cubicBezTo>
                <a:cubicBezTo>
                  <a:pt x="264561" y="4538077"/>
                  <a:pt x="77328" y="4201518"/>
                  <a:pt x="0" y="3858932"/>
                </a:cubicBezTo>
                <a:cubicBezTo>
                  <a:pt x="-54258" y="3580812"/>
                  <a:pt x="1012" y="3436833"/>
                  <a:pt x="0" y="3282668"/>
                </a:cubicBezTo>
                <a:cubicBezTo>
                  <a:pt x="-1012" y="3128503"/>
                  <a:pt x="13495" y="3009824"/>
                  <a:pt x="0" y="2829890"/>
                </a:cubicBezTo>
                <a:cubicBezTo>
                  <a:pt x="-13495" y="2649956"/>
                  <a:pt x="48090" y="2540733"/>
                  <a:pt x="0" y="2315369"/>
                </a:cubicBezTo>
                <a:cubicBezTo>
                  <a:pt x="-48090" y="2090005"/>
                  <a:pt x="10927" y="2093385"/>
                  <a:pt x="0" y="1893461"/>
                </a:cubicBezTo>
                <a:cubicBezTo>
                  <a:pt x="-10927" y="1693537"/>
                  <a:pt x="6364" y="1468086"/>
                  <a:pt x="0" y="1317197"/>
                </a:cubicBezTo>
                <a:cubicBezTo>
                  <a:pt x="-6364" y="1166308"/>
                  <a:pt x="59615" y="907259"/>
                  <a:pt x="0" y="771805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04EFCA-9587-BE35-D63D-16534FB8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42"/>
          <a:stretch>
            <a:fillRect/>
          </a:stretch>
        </p:blipFill>
        <p:spPr>
          <a:xfrm>
            <a:off x="7804432" y="2768600"/>
            <a:ext cx="4091623" cy="3775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5FA27-983E-E576-B983-CA897556B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52" y="42863"/>
            <a:ext cx="7140444" cy="171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F4313-169F-6F72-BAAC-42FB34AD1219}"/>
              </a:ext>
            </a:extLst>
          </p:cNvPr>
          <p:cNvSpPr txBox="1"/>
          <p:nvPr/>
        </p:nvSpPr>
        <p:spPr>
          <a:xfrm>
            <a:off x="402255" y="2051170"/>
            <a:ext cx="9049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vi-VN" sz="4000" dirty="0">
                <a:latin typeface="UTM Avo" panose="02040603050506020204" pitchFamily="18" charset="0"/>
              </a:rPr>
              <a:t>Các bộ phận của cây:</a:t>
            </a:r>
          </a:p>
          <a:p>
            <a:pPr algn="ctr"/>
            <a:r>
              <a:rPr lang="vi-VN" sz="4000" dirty="0">
                <a:latin typeface="UTM Avo" panose="02040603050506020204" pitchFamily="18" charset="0"/>
              </a:rPr>
              <a:t> Lá, thân, cành, hoa, quả, rễ,...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AE15F-424E-386E-60AD-73BD311258E1}"/>
              </a:ext>
            </a:extLst>
          </p:cNvPr>
          <p:cNvSpPr txBox="1"/>
          <p:nvPr/>
        </p:nvSpPr>
        <p:spPr>
          <a:xfrm>
            <a:off x="402255" y="3570139"/>
            <a:ext cx="7863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b) Rễ cây ở phía dưới mặt đất nên khó nhìn thấy.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4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9CA7D-499E-6FEC-A85F-5CCCA961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787197-1BBF-D7F3-4CB1-3A6EBE50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D8450-9142-A3BB-72BD-1AF3D8BA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66" y="461556"/>
            <a:ext cx="9691235" cy="23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DDC9A-C616-596B-C7FC-D31D9E73D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FC2702-B9C0-4CD7-7D48-D7A3F09B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4F12A1-B597-A456-2D32-C47216368A88}"/>
              </a:ext>
            </a:extLst>
          </p:cNvPr>
          <p:cNvSpPr/>
          <p:nvPr/>
        </p:nvSpPr>
        <p:spPr>
          <a:xfrm>
            <a:off x="402255" y="116226"/>
            <a:ext cx="11387489" cy="6305005"/>
          </a:xfrm>
          <a:custGeom>
            <a:avLst/>
            <a:gdLst>
              <a:gd name="csX0" fmla="*/ 0 w 11387489"/>
              <a:gd name="csY0" fmla="*/ 1050855 h 6305005"/>
              <a:gd name="csX1" fmla="*/ 1050855 w 11387489"/>
              <a:gd name="csY1" fmla="*/ 0 h 6305005"/>
              <a:gd name="csX2" fmla="*/ 1631216 w 11387489"/>
              <a:gd name="csY2" fmla="*/ 0 h 6305005"/>
              <a:gd name="csX3" fmla="*/ 2397293 w 11387489"/>
              <a:gd name="csY3" fmla="*/ 0 h 6305005"/>
              <a:gd name="csX4" fmla="*/ 3070512 w 11387489"/>
              <a:gd name="csY4" fmla="*/ 0 h 6305005"/>
              <a:gd name="csX5" fmla="*/ 3836589 w 11387489"/>
              <a:gd name="csY5" fmla="*/ 0 h 6305005"/>
              <a:gd name="csX6" fmla="*/ 4509808 w 11387489"/>
              <a:gd name="csY6" fmla="*/ 0 h 6305005"/>
              <a:gd name="csX7" fmla="*/ 4904453 w 11387489"/>
              <a:gd name="csY7" fmla="*/ 0 h 6305005"/>
              <a:gd name="csX8" fmla="*/ 5577672 w 11387489"/>
              <a:gd name="csY8" fmla="*/ 0 h 6305005"/>
              <a:gd name="csX9" fmla="*/ 6065176 w 11387489"/>
              <a:gd name="csY9" fmla="*/ 0 h 6305005"/>
              <a:gd name="csX10" fmla="*/ 6459821 w 11387489"/>
              <a:gd name="csY10" fmla="*/ 0 h 6305005"/>
              <a:gd name="csX11" fmla="*/ 6761609 w 11387489"/>
              <a:gd name="csY11" fmla="*/ 0 h 6305005"/>
              <a:gd name="csX12" fmla="*/ 7156255 w 11387489"/>
              <a:gd name="csY12" fmla="*/ 0 h 6305005"/>
              <a:gd name="csX13" fmla="*/ 7550900 w 11387489"/>
              <a:gd name="csY13" fmla="*/ 0 h 6305005"/>
              <a:gd name="csX14" fmla="*/ 8131261 w 11387489"/>
              <a:gd name="csY14" fmla="*/ 0 h 6305005"/>
              <a:gd name="csX15" fmla="*/ 8711623 w 11387489"/>
              <a:gd name="csY15" fmla="*/ 0 h 6305005"/>
              <a:gd name="csX16" fmla="*/ 9199126 w 11387489"/>
              <a:gd name="csY16" fmla="*/ 0 h 6305005"/>
              <a:gd name="csX17" fmla="*/ 10336634 w 11387489"/>
              <a:gd name="csY17" fmla="*/ 0 h 6305005"/>
              <a:gd name="csX18" fmla="*/ 11387489 w 11387489"/>
              <a:gd name="csY18" fmla="*/ 1050855 h 6305005"/>
              <a:gd name="csX19" fmla="*/ 11387489 w 11387489"/>
              <a:gd name="csY19" fmla="*/ 1450168 h 6305005"/>
              <a:gd name="csX20" fmla="*/ 11387489 w 11387489"/>
              <a:gd name="csY20" fmla="*/ 2017613 h 6305005"/>
              <a:gd name="csX21" fmla="*/ 11387489 w 11387489"/>
              <a:gd name="csY21" fmla="*/ 2627091 h 6305005"/>
              <a:gd name="csX22" fmla="*/ 11387489 w 11387489"/>
              <a:gd name="csY22" fmla="*/ 3026404 h 6305005"/>
              <a:gd name="csX23" fmla="*/ 11387489 w 11387489"/>
              <a:gd name="csY23" fmla="*/ 3635881 h 6305005"/>
              <a:gd name="csX24" fmla="*/ 11387489 w 11387489"/>
              <a:gd name="csY24" fmla="*/ 4245359 h 6305005"/>
              <a:gd name="csX25" fmla="*/ 11387489 w 11387489"/>
              <a:gd name="csY25" fmla="*/ 4644672 h 6305005"/>
              <a:gd name="csX26" fmla="*/ 11387489 w 11387489"/>
              <a:gd name="csY26" fmla="*/ 5254150 h 6305005"/>
              <a:gd name="csX27" fmla="*/ 10336634 w 11387489"/>
              <a:gd name="csY27" fmla="*/ 6305005 h 6305005"/>
              <a:gd name="csX28" fmla="*/ 9941988 w 11387489"/>
              <a:gd name="csY28" fmla="*/ 6305005 h 6305005"/>
              <a:gd name="csX29" fmla="*/ 9640201 w 11387489"/>
              <a:gd name="csY29" fmla="*/ 6305005 h 6305005"/>
              <a:gd name="csX30" fmla="*/ 8874124 w 11387489"/>
              <a:gd name="csY30" fmla="*/ 6305005 h 6305005"/>
              <a:gd name="csX31" fmla="*/ 8108047 w 11387489"/>
              <a:gd name="csY31" fmla="*/ 6305005 h 6305005"/>
              <a:gd name="csX32" fmla="*/ 7806259 w 11387489"/>
              <a:gd name="csY32" fmla="*/ 6305005 h 6305005"/>
              <a:gd name="csX33" fmla="*/ 7411614 w 11387489"/>
              <a:gd name="csY33" fmla="*/ 6305005 h 6305005"/>
              <a:gd name="csX34" fmla="*/ 6831252 w 11387489"/>
              <a:gd name="csY34" fmla="*/ 6305005 h 6305005"/>
              <a:gd name="csX35" fmla="*/ 6158033 w 11387489"/>
              <a:gd name="csY35" fmla="*/ 6305005 h 6305005"/>
              <a:gd name="csX36" fmla="*/ 5670530 w 11387489"/>
              <a:gd name="csY36" fmla="*/ 6305005 h 6305005"/>
              <a:gd name="csX37" fmla="*/ 5275884 w 11387489"/>
              <a:gd name="csY37" fmla="*/ 6305005 h 6305005"/>
              <a:gd name="csX38" fmla="*/ 4881239 w 11387489"/>
              <a:gd name="csY38" fmla="*/ 6305005 h 6305005"/>
              <a:gd name="csX39" fmla="*/ 4208020 w 11387489"/>
              <a:gd name="csY39" fmla="*/ 6305005 h 6305005"/>
              <a:gd name="csX40" fmla="*/ 3906232 w 11387489"/>
              <a:gd name="csY40" fmla="*/ 6305005 h 6305005"/>
              <a:gd name="csX41" fmla="*/ 3418729 w 11387489"/>
              <a:gd name="csY41" fmla="*/ 6305005 h 6305005"/>
              <a:gd name="csX42" fmla="*/ 2838367 w 11387489"/>
              <a:gd name="csY42" fmla="*/ 6305005 h 6305005"/>
              <a:gd name="csX43" fmla="*/ 2443722 w 11387489"/>
              <a:gd name="csY43" fmla="*/ 6305005 h 6305005"/>
              <a:gd name="csX44" fmla="*/ 1677645 w 11387489"/>
              <a:gd name="csY44" fmla="*/ 6305005 h 6305005"/>
              <a:gd name="csX45" fmla="*/ 1050855 w 11387489"/>
              <a:gd name="csY45" fmla="*/ 6305005 h 6305005"/>
              <a:gd name="csX46" fmla="*/ 0 w 11387489"/>
              <a:gd name="csY46" fmla="*/ 5254150 h 6305005"/>
              <a:gd name="csX47" fmla="*/ 0 w 11387489"/>
              <a:gd name="csY47" fmla="*/ 4812804 h 6305005"/>
              <a:gd name="csX48" fmla="*/ 0 w 11387489"/>
              <a:gd name="csY48" fmla="*/ 4245359 h 6305005"/>
              <a:gd name="csX49" fmla="*/ 0 w 11387489"/>
              <a:gd name="csY49" fmla="*/ 3677914 h 6305005"/>
              <a:gd name="csX50" fmla="*/ 0 w 11387489"/>
              <a:gd name="csY50" fmla="*/ 3068437 h 6305005"/>
              <a:gd name="csX51" fmla="*/ 0 w 11387489"/>
              <a:gd name="csY51" fmla="*/ 2543025 h 6305005"/>
              <a:gd name="csX52" fmla="*/ 0 w 11387489"/>
              <a:gd name="csY52" fmla="*/ 2143712 h 6305005"/>
              <a:gd name="csX53" fmla="*/ 0 w 11387489"/>
              <a:gd name="csY53" fmla="*/ 1534234 h 6305005"/>
              <a:gd name="csX54" fmla="*/ 0 w 11387489"/>
              <a:gd name="csY54" fmla="*/ 1050855 h 63050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305005" fill="none" extrusionOk="0">
                <a:moveTo>
                  <a:pt x="0" y="1050855"/>
                </a:moveTo>
                <a:cubicBezTo>
                  <a:pt x="-83078" y="381462"/>
                  <a:pt x="577572" y="86229"/>
                  <a:pt x="1050855" y="0"/>
                </a:cubicBezTo>
                <a:cubicBezTo>
                  <a:pt x="1308629" y="-22173"/>
                  <a:pt x="1439915" y="39418"/>
                  <a:pt x="1631216" y="0"/>
                </a:cubicBezTo>
                <a:cubicBezTo>
                  <a:pt x="1822517" y="-39418"/>
                  <a:pt x="2154759" y="73982"/>
                  <a:pt x="2397293" y="0"/>
                </a:cubicBezTo>
                <a:cubicBezTo>
                  <a:pt x="2639827" y="-73982"/>
                  <a:pt x="2798130" y="69213"/>
                  <a:pt x="3070512" y="0"/>
                </a:cubicBezTo>
                <a:cubicBezTo>
                  <a:pt x="3342894" y="-69213"/>
                  <a:pt x="3672369" y="89672"/>
                  <a:pt x="3836589" y="0"/>
                </a:cubicBezTo>
                <a:cubicBezTo>
                  <a:pt x="4000809" y="-89672"/>
                  <a:pt x="4303167" y="59157"/>
                  <a:pt x="4509808" y="0"/>
                </a:cubicBezTo>
                <a:cubicBezTo>
                  <a:pt x="4716449" y="-59157"/>
                  <a:pt x="4758261" y="25501"/>
                  <a:pt x="4904453" y="0"/>
                </a:cubicBezTo>
                <a:cubicBezTo>
                  <a:pt x="5050646" y="-25501"/>
                  <a:pt x="5305162" y="11698"/>
                  <a:pt x="5577672" y="0"/>
                </a:cubicBezTo>
                <a:cubicBezTo>
                  <a:pt x="5850182" y="-11698"/>
                  <a:pt x="5884225" y="46745"/>
                  <a:pt x="6065176" y="0"/>
                </a:cubicBezTo>
                <a:cubicBezTo>
                  <a:pt x="6246127" y="-46745"/>
                  <a:pt x="6280435" y="16872"/>
                  <a:pt x="6459821" y="0"/>
                </a:cubicBezTo>
                <a:cubicBezTo>
                  <a:pt x="6639208" y="-16872"/>
                  <a:pt x="6641972" y="15577"/>
                  <a:pt x="6761609" y="0"/>
                </a:cubicBezTo>
                <a:cubicBezTo>
                  <a:pt x="6881246" y="-15577"/>
                  <a:pt x="7011244" y="10338"/>
                  <a:pt x="7156255" y="0"/>
                </a:cubicBezTo>
                <a:cubicBezTo>
                  <a:pt x="7301266" y="-10338"/>
                  <a:pt x="7446203" y="16890"/>
                  <a:pt x="7550900" y="0"/>
                </a:cubicBezTo>
                <a:cubicBezTo>
                  <a:pt x="7655598" y="-16890"/>
                  <a:pt x="7998410" y="6218"/>
                  <a:pt x="8131261" y="0"/>
                </a:cubicBezTo>
                <a:cubicBezTo>
                  <a:pt x="8264112" y="-6218"/>
                  <a:pt x="8536931" y="28783"/>
                  <a:pt x="8711623" y="0"/>
                </a:cubicBezTo>
                <a:cubicBezTo>
                  <a:pt x="8886315" y="-28783"/>
                  <a:pt x="8984822" y="8050"/>
                  <a:pt x="9199126" y="0"/>
                </a:cubicBezTo>
                <a:cubicBezTo>
                  <a:pt x="9413430" y="-8050"/>
                  <a:pt x="10050052" y="3704"/>
                  <a:pt x="10336634" y="0"/>
                </a:cubicBezTo>
                <a:cubicBezTo>
                  <a:pt x="10755609" y="17723"/>
                  <a:pt x="11451473" y="548461"/>
                  <a:pt x="11387489" y="1050855"/>
                </a:cubicBezTo>
                <a:cubicBezTo>
                  <a:pt x="11389277" y="1210410"/>
                  <a:pt x="11374689" y="1290751"/>
                  <a:pt x="11387489" y="1450168"/>
                </a:cubicBezTo>
                <a:cubicBezTo>
                  <a:pt x="11400289" y="1609585"/>
                  <a:pt x="11372434" y="1792107"/>
                  <a:pt x="11387489" y="2017613"/>
                </a:cubicBezTo>
                <a:cubicBezTo>
                  <a:pt x="11402544" y="2243120"/>
                  <a:pt x="11326206" y="2410748"/>
                  <a:pt x="11387489" y="2627091"/>
                </a:cubicBezTo>
                <a:cubicBezTo>
                  <a:pt x="11448772" y="2843434"/>
                  <a:pt x="11376031" y="2848734"/>
                  <a:pt x="11387489" y="3026404"/>
                </a:cubicBezTo>
                <a:cubicBezTo>
                  <a:pt x="11398947" y="3204074"/>
                  <a:pt x="11383762" y="3392259"/>
                  <a:pt x="11387489" y="3635881"/>
                </a:cubicBezTo>
                <a:cubicBezTo>
                  <a:pt x="11391216" y="3879503"/>
                  <a:pt x="11323608" y="4090074"/>
                  <a:pt x="11387489" y="4245359"/>
                </a:cubicBezTo>
                <a:cubicBezTo>
                  <a:pt x="11451370" y="4400644"/>
                  <a:pt x="11339890" y="4462526"/>
                  <a:pt x="11387489" y="4644672"/>
                </a:cubicBezTo>
                <a:cubicBezTo>
                  <a:pt x="11435088" y="4826818"/>
                  <a:pt x="11368664" y="4993046"/>
                  <a:pt x="11387489" y="5254150"/>
                </a:cubicBezTo>
                <a:cubicBezTo>
                  <a:pt x="11549122" y="5830999"/>
                  <a:pt x="11021934" y="6197414"/>
                  <a:pt x="10336634" y="6305005"/>
                </a:cubicBezTo>
                <a:cubicBezTo>
                  <a:pt x="10145206" y="6328587"/>
                  <a:pt x="10084579" y="6277408"/>
                  <a:pt x="9941988" y="6305005"/>
                </a:cubicBezTo>
                <a:cubicBezTo>
                  <a:pt x="9799397" y="6332602"/>
                  <a:pt x="9731081" y="6286125"/>
                  <a:pt x="9640201" y="6305005"/>
                </a:cubicBezTo>
                <a:cubicBezTo>
                  <a:pt x="9549321" y="6323885"/>
                  <a:pt x="9120611" y="6254758"/>
                  <a:pt x="8874124" y="6305005"/>
                </a:cubicBezTo>
                <a:cubicBezTo>
                  <a:pt x="8627637" y="6355252"/>
                  <a:pt x="8448395" y="6278257"/>
                  <a:pt x="8108047" y="6305005"/>
                </a:cubicBezTo>
                <a:cubicBezTo>
                  <a:pt x="7767699" y="6331753"/>
                  <a:pt x="7910760" y="6281655"/>
                  <a:pt x="7806259" y="6305005"/>
                </a:cubicBezTo>
                <a:cubicBezTo>
                  <a:pt x="7701758" y="6328355"/>
                  <a:pt x="7506882" y="6293583"/>
                  <a:pt x="7411614" y="6305005"/>
                </a:cubicBezTo>
                <a:cubicBezTo>
                  <a:pt x="7316347" y="6316427"/>
                  <a:pt x="7087089" y="6286207"/>
                  <a:pt x="6831252" y="6305005"/>
                </a:cubicBezTo>
                <a:cubicBezTo>
                  <a:pt x="6575415" y="6323803"/>
                  <a:pt x="6313702" y="6234978"/>
                  <a:pt x="6158033" y="6305005"/>
                </a:cubicBezTo>
                <a:cubicBezTo>
                  <a:pt x="6002364" y="6375032"/>
                  <a:pt x="5909236" y="6273950"/>
                  <a:pt x="5670530" y="6305005"/>
                </a:cubicBezTo>
                <a:cubicBezTo>
                  <a:pt x="5431824" y="6336060"/>
                  <a:pt x="5382571" y="6291069"/>
                  <a:pt x="5275884" y="6305005"/>
                </a:cubicBezTo>
                <a:cubicBezTo>
                  <a:pt x="5169197" y="6318941"/>
                  <a:pt x="5032515" y="6277821"/>
                  <a:pt x="4881239" y="6305005"/>
                </a:cubicBezTo>
                <a:cubicBezTo>
                  <a:pt x="4729964" y="6332189"/>
                  <a:pt x="4520406" y="6293731"/>
                  <a:pt x="4208020" y="6305005"/>
                </a:cubicBezTo>
                <a:cubicBezTo>
                  <a:pt x="3895634" y="6316279"/>
                  <a:pt x="4051353" y="6302966"/>
                  <a:pt x="3906232" y="6305005"/>
                </a:cubicBezTo>
                <a:cubicBezTo>
                  <a:pt x="3761111" y="6307044"/>
                  <a:pt x="3530386" y="6251987"/>
                  <a:pt x="3418729" y="6305005"/>
                </a:cubicBezTo>
                <a:cubicBezTo>
                  <a:pt x="3307072" y="6358023"/>
                  <a:pt x="3023473" y="6274848"/>
                  <a:pt x="2838367" y="6305005"/>
                </a:cubicBezTo>
                <a:cubicBezTo>
                  <a:pt x="2653261" y="6335162"/>
                  <a:pt x="2634642" y="6279139"/>
                  <a:pt x="2443722" y="6305005"/>
                </a:cubicBezTo>
                <a:cubicBezTo>
                  <a:pt x="2252803" y="6330871"/>
                  <a:pt x="2016164" y="6238118"/>
                  <a:pt x="1677645" y="6305005"/>
                </a:cubicBezTo>
                <a:cubicBezTo>
                  <a:pt x="1339126" y="6371892"/>
                  <a:pt x="1277282" y="6292339"/>
                  <a:pt x="1050855" y="6305005"/>
                </a:cubicBezTo>
                <a:cubicBezTo>
                  <a:pt x="414231" y="6222875"/>
                  <a:pt x="-18299" y="5879177"/>
                  <a:pt x="0" y="5254150"/>
                </a:cubicBezTo>
                <a:cubicBezTo>
                  <a:pt x="-33217" y="5136789"/>
                  <a:pt x="50167" y="4981291"/>
                  <a:pt x="0" y="4812804"/>
                </a:cubicBezTo>
                <a:cubicBezTo>
                  <a:pt x="-50167" y="4644317"/>
                  <a:pt x="22378" y="4517226"/>
                  <a:pt x="0" y="4245359"/>
                </a:cubicBezTo>
                <a:cubicBezTo>
                  <a:pt x="-22378" y="3973492"/>
                  <a:pt x="56460" y="3868357"/>
                  <a:pt x="0" y="3677914"/>
                </a:cubicBezTo>
                <a:cubicBezTo>
                  <a:pt x="-56460" y="3487471"/>
                  <a:pt x="26455" y="3287484"/>
                  <a:pt x="0" y="3068437"/>
                </a:cubicBezTo>
                <a:cubicBezTo>
                  <a:pt x="-26455" y="2849390"/>
                  <a:pt x="28934" y="2774658"/>
                  <a:pt x="0" y="2543025"/>
                </a:cubicBezTo>
                <a:cubicBezTo>
                  <a:pt x="-28934" y="2311392"/>
                  <a:pt x="10520" y="2297163"/>
                  <a:pt x="0" y="2143712"/>
                </a:cubicBezTo>
                <a:cubicBezTo>
                  <a:pt x="-10520" y="1990261"/>
                  <a:pt x="40449" y="1692010"/>
                  <a:pt x="0" y="1534234"/>
                </a:cubicBezTo>
                <a:cubicBezTo>
                  <a:pt x="-40449" y="1376458"/>
                  <a:pt x="34324" y="1167504"/>
                  <a:pt x="0" y="1050855"/>
                </a:cubicBezTo>
                <a:close/>
              </a:path>
              <a:path w="11387489" h="6305005" stroke="0" extrusionOk="0">
                <a:moveTo>
                  <a:pt x="0" y="1050855"/>
                </a:moveTo>
                <a:cubicBezTo>
                  <a:pt x="-88104" y="416139"/>
                  <a:pt x="446635" y="8951"/>
                  <a:pt x="1050855" y="0"/>
                </a:cubicBezTo>
                <a:cubicBezTo>
                  <a:pt x="1393189" y="-20665"/>
                  <a:pt x="1603022" y="53927"/>
                  <a:pt x="1816932" y="0"/>
                </a:cubicBezTo>
                <a:cubicBezTo>
                  <a:pt x="2030842" y="-53927"/>
                  <a:pt x="2075750" y="32597"/>
                  <a:pt x="2304435" y="0"/>
                </a:cubicBezTo>
                <a:cubicBezTo>
                  <a:pt x="2533120" y="-32597"/>
                  <a:pt x="2536039" y="42763"/>
                  <a:pt x="2699081" y="0"/>
                </a:cubicBezTo>
                <a:cubicBezTo>
                  <a:pt x="2862123" y="-42763"/>
                  <a:pt x="3045646" y="27502"/>
                  <a:pt x="3372300" y="0"/>
                </a:cubicBezTo>
                <a:cubicBezTo>
                  <a:pt x="3698954" y="-27502"/>
                  <a:pt x="3646960" y="17739"/>
                  <a:pt x="3859803" y="0"/>
                </a:cubicBezTo>
                <a:cubicBezTo>
                  <a:pt x="4072646" y="-17739"/>
                  <a:pt x="4425951" y="44269"/>
                  <a:pt x="4625880" y="0"/>
                </a:cubicBezTo>
                <a:cubicBezTo>
                  <a:pt x="4825809" y="-44269"/>
                  <a:pt x="4925467" y="16940"/>
                  <a:pt x="5020526" y="0"/>
                </a:cubicBezTo>
                <a:cubicBezTo>
                  <a:pt x="5115585" y="-16940"/>
                  <a:pt x="5492925" y="20134"/>
                  <a:pt x="5786602" y="0"/>
                </a:cubicBezTo>
                <a:cubicBezTo>
                  <a:pt x="6080279" y="-20134"/>
                  <a:pt x="5964575" y="25200"/>
                  <a:pt x="6088390" y="0"/>
                </a:cubicBezTo>
                <a:cubicBezTo>
                  <a:pt x="6212205" y="-25200"/>
                  <a:pt x="6504285" y="42815"/>
                  <a:pt x="6668751" y="0"/>
                </a:cubicBezTo>
                <a:cubicBezTo>
                  <a:pt x="6833217" y="-42815"/>
                  <a:pt x="7048081" y="33527"/>
                  <a:pt x="7249112" y="0"/>
                </a:cubicBezTo>
                <a:cubicBezTo>
                  <a:pt x="7450143" y="-33527"/>
                  <a:pt x="7549026" y="53641"/>
                  <a:pt x="7736616" y="0"/>
                </a:cubicBezTo>
                <a:cubicBezTo>
                  <a:pt x="7924206" y="-53641"/>
                  <a:pt x="8194601" y="17617"/>
                  <a:pt x="8502693" y="0"/>
                </a:cubicBezTo>
                <a:cubicBezTo>
                  <a:pt x="8810785" y="-17617"/>
                  <a:pt x="9036232" y="79090"/>
                  <a:pt x="9268769" y="0"/>
                </a:cubicBezTo>
                <a:cubicBezTo>
                  <a:pt x="9501306" y="-79090"/>
                  <a:pt x="9494385" y="31387"/>
                  <a:pt x="9663415" y="0"/>
                </a:cubicBezTo>
                <a:cubicBezTo>
                  <a:pt x="9832445" y="-31387"/>
                  <a:pt x="10123040" y="25099"/>
                  <a:pt x="10336634" y="0"/>
                </a:cubicBezTo>
                <a:cubicBezTo>
                  <a:pt x="10908196" y="-17957"/>
                  <a:pt x="11400206" y="298471"/>
                  <a:pt x="11387489" y="1050855"/>
                </a:cubicBezTo>
                <a:cubicBezTo>
                  <a:pt x="11401336" y="1166066"/>
                  <a:pt x="11345322" y="1354801"/>
                  <a:pt x="11387489" y="1618300"/>
                </a:cubicBezTo>
                <a:cubicBezTo>
                  <a:pt x="11429656" y="1881800"/>
                  <a:pt x="11356525" y="1874345"/>
                  <a:pt x="11387489" y="2059646"/>
                </a:cubicBezTo>
                <a:cubicBezTo>
                  <a:pt x="11418453" y="2244947"/>
                  <a:pt x="11375630" y="2416679"/>
                  <a:pt x="11387489" y="2669124"/>
                </a:cubicBezTo>
                <a:cubicBezTo>
                  <a:pt x="11399348" y="2921569"/>
                  <a:pt x="11358501" y="3019997"/>
                  <a:pt x="11387489" y="3194535"/>
                </a:cubicBezTo>
                <a:cubicBezTo>
                  <a:pt x="11416477" y="3369073"/>
                  <a:pt x="11354757" y="3509697"/>
                  <a:pt x="11387489" y="3635881"/>
                </a:cubicBezTo>
                <a:cubicBezTo>
                  <a:pt x="11420221" y="3762065"/>
                  <a:pt x="11330956" y="3902581"/>
                  <a:pt x="11387489" y="4161293"/>
                </a:cubicBezTo>
                <a:cubicBezTo>
                  <a:pt x="11444022" y="4420005"/>
                  <a:pt x="11377839" y="4474458"/>
                  <a:pt x="11387489" y="4560606"/>
                </a:cubicBezTo>
                <a:cubicBezTo>
                  <a:pt x="11397139" y="4646754"/>
                  <a:pt x="11348312" y="5058004"/>
                  <a:pt x="11387489" y="5254150"/>
                </a:cubicBezTo>
                <a:cubicBezTo>
                  <a:pt x="11374091" y="5861416"/>
                  <a:pt x="10889507" y="6268520"/>
                  <a:pt x="10336634" y="6305005"/>
                </a:cubicBezTo>
                <a:cubicBezTo>
                  <a:pt x="10055793" y="6379255"/>
                  <a:pt x="9957355" y="6266956"/>
                  <a:pt x="9663415" y="6305005"/>
                </a:cubicBezTo>
                <a:cubicBezTo>
                  <a:pt x="9369475" y="6343054"/>
                  <a:pt x="9428061" y="6263298"/>
                  <a:pt x="9268769" y="6305005"/>
                </a:cubicBezTo>
                <a:cubicBezTo>
                  <a:pt x="9109477" y="6346712"/>
                  <a:pt x="8912132" y="6289913"/>
                  <a:pt x="8595550" y="6305005"/>
                </a:cubicBezTo>
                <a:cubicBezTo>
                  <a:pt x="8278968" y="6320097"/>
                  <a:pt x="8408448" y="6295117"/>
                  <a:pt x="8293763" y="6305005"/>
                </a:cubicBezTo>
                <a:cubicBezTo>
                  <a:pt x="8179078" y="6314893"/>
                  <a:pt x="7764865" y="6267859"/>
                  <a:pt x="7620544" y="6305005"/>
                </a:cubicBezTo>
                <a:cubicBezTo>
                  <a:pt x="7476223" y="6342151"/>
                  <a:pt x="7355988" y="6297035"/>
                  <a:pt x="7225898" y="6305005"/>
                </a:cubicBezTo>
                <a:cubicBezTo>
                  <a:pt x="7095808" y="6312975"/>
                  <a:pt x="7033381" y="6286737"/>
                  <a:pt x="6924110" y="6305005"/>
                </a:cubicBezTo>
                <a:cubicBezTo>
                  <a:pt x="6814839" y="6323273"/>
                  <a:pt x="6691325" y="6260333"/>
                  <a:pt x="6529465" y="6305005"/>
                </a:cubicBezTo>
                <a:cubicBezTo>
                  <a:pt x="6367605" y="6349677"/>
                  <a:pt x="6090012" y="6245541"/>
                  <a:pt x="5856246" y="6305005"/>
                </a:cubicBezTo>
                <a:cubicBezTo>
                  <a:pt x="5622480" y="6364469"/>
                  <a:pt x="5643597" y="6267591"/>
                  <a:pt x="5461600" y="6305005"/>
                </a:cubicBezTo>
                <a:cubicBezTo>
                  <a:pt x="5279603" y="6342419"/>
                  <a:pt x="5304239" y="6278044"/>
                  <a:pt x="5159812" y="6305005"/>
                </a:cubicBezTo>
                <a:cubicBezTo>
                  <a:pt x="5015385" y="6331966"/>
                  <a:pt x="4919720" y="6280545"/>
                  <a:pt x="4765167" y="6305005"/>
                </a:cubicBezTo>
                <a:cubicBezTo>
                  <a:pt x="4610615" y="6329465"/>
                  <a:pt x="4404160" y="6254009"/>
                  <a:pt x="4277663" y="6305005"/>
                </a:cubicBezTo>
                <a:cubicBezTo>
                  <a:pt x="4151166" y="6356001"/>
                  <a:pt x="3852174" y="6247131"/>
                  <a:pt x="3697302" y="6305005"/>
                </a:cubicBezTo>
                <a:cubicBezTo>
                  <a:pt x="3542430" y="6362879"/>
                  <a:pt x="3449141" y="6268379"/>
                  <a:pt x="3302656" y="6305005"/>
                </a:cubicBezTo>
                <a:cubicBezTo>
                  <a:pt x="3156171" y="6341631"/>
                  <a:pt x="2775985" y="6272526"/>
                  <a:pt x="2536580" y="6305005"/>
                </a:cubicBezTo>
                <a:cubicBezTo>
                  <a:pt x="2297175" y="6337484"/>
                  <a:pt x="2109533" y="6270251"/>
                  <a:pt x="1956218" y="6305005"/>
                </a:cubicBezTo>
                <a:cubicBezTo>
                  <a:pt x="1802903" y="6339759"/>
                  <a:pt x="1356101" y="6301821"/>
                  <a:pt x="1050855" y="6305005"/>
                </a:cubicBezTo>
                <a:cubicBezTo>
                  <a:pt x="384389" y="6206501"/>
                  <a:pt x="61208" y="5768294"/>
                  <a:pt x="0" y="5254150"/>
                </a:cubicBezTo>
                <a:cubicBezTo>
                  <a:pt x="-72774" y="5078807"/>
                  <a:pt x="59380" y="4941373"/>
                  <a:pt x="0" y="4644672"/>
                </a:cubicBezTo>
                <a:cubicBezTo>
                  <a:pt x="-59380" y="4347971"/>
                  <a:pt x="18509" y="4419707"/>
                  <a:pt x="0" y="4203326"/>
                </a:cubicBezTo>
                <a:cubicBezTo>
                  <a:pt x="-18509" y="3986945"/>
                  <a:pt x="58357" y="3859444"/>
                  <a:pt x="0" y="3677914"/>
                </a:cubicBezTo>
                <a:cubicBezTo>
                  <a:pt x="-58357" y="3496384"/>
                  <a:pt x="40231" y="3416579"/>
                  <a:pt x="0" y="3278601"/>
                </a:cubicBezTo>
                <a:cubicBezTo>
                  <a:pt x="-40231" y="3140623"/>
                  <a:pt x="46669" y="2897036"/>
                  <a:pt x="0" y="2669124"/>
                </a:cubicBezTo>
                <a:cubicBezTo>
                  <a:pt x="-46669" y="2441212"/>
                  <a:pt x="39016" y="2400049"/>
                  <a:pt x="0" y="2143712"/>
                </a:cubicBezTo>
                <a:cubicBezTo>
                  <a:pt x="-39016" y="1887375"/>
                  <a:pt x="66422" y="1802105"/>
                  <a:pt x="0" y="1534234"/>
                </a:cubicBezTo>
                <a:cubicBezTo>
                  <a:pt x="-66422" y="1266363"/>
                  <a:pt x="26099" y="1233918"/>
                  <a:pt x="0" y="1050855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5A8253-86AE-07D1-DE9C-AD034DCA94F8}"/>
              </a:ext>
            </a:extLst>
          </p:cNvPr>
          <p:cNvSpPr/>
          <p:nvPr/>
        </p:nvSpPr>
        <p:spPr>
          <a:xfrm>
            <a:off x="768122" y="205070"/>
            <a:ext cx="2135199" cy="83200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8B4EA8-0262-DC03-FC3D-1F52E30D1A7A}"/>
              </a:ext>
            </a:extLst>
          </p:cNvPr>
          <p:cNvSpPr/>
          <p:nvPr/>
        </p:nvSpPr>
        <p:spPr>
          <a:xfrm>
            <a:off x="402255" y="125772"/>
            <a:ext cx="990600" cy="990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4B16B-91D4-DF83-981F-EAD31C3FE93D}"/>
              </a:ext>
            </a:extLst>
          </p:cNvPr>
          <p:cNvSpPr txBox="1"/>
          <p:nvPr/>
        </p:nvSpPr>
        <p:spPr>
          <a:xfrm>
            <a:off x="1392855" y="267128"/>
            <a:ext cx="126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C60C2-67BF-B659-7FF2-3C8FC2EE1BF7}"/>
              </a:ext>
            </a:extLst>
          </p:cNvPr>
          <p:cNvSpPr txBox="1"/>
          <p:nvPr/>
        </p:nvSpPr>
        <p:spPr>
          <a:xfrm>
            <a:off x="1015195" y="1573609"/>
            <a:ext cx="7945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UTM Avo" panose="02040603050506020204" pitchFamily="18" charset="0"/>
              </a:rPr>
              <a:t>Hoa nở trên cành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Khoe muôn sắc thắm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Giữa vòm lá xanh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Toả hương trong nắng.</a:t>
            </a:r>
          </a:p>
          <a:p>
            <a:endParaRPr lang="vi-VN" sz="3000" dirty="0">
              <a:latin typeface="UTM Avo" panose="02040603050506020204" pitchFamily="18" charset="0"/>
            </a:endParaRPr>
          </a:p>
          <a:p>
            <a:r>
              <a:rPr lang="vi-VN" sz="3000" dirty="0">
                <a:latin typeface="UTM Avo" panose="02040603050506020204" pitchFamily="18" charset="0"/>
              </a:rPr>
              <a:t>Để hoa nở đẹp</a:t>
            </a:r>
          </a:p>
          <a:p>
            <a:r>
              <a:rPr lang="vi-VN" sz="3000" dirty="0">
                <a:latin typeface="UTM Avo" panose="02040603050506020204" pitchFamily="18" charset="0"/>
              </a:rPr>
              <a:t>Để quả trĩu cành</a:t>
            </a:r>
          </a:p>
          <a:p>
            <a:r>
              <a:rPr lang="vi-VN" sz="3000" dirty="0">
                <a:latin typeface="UTM Avo" panose="02040603050506020204" pitchFamily="18" charset="0"/>
              </a:rPr>
              <a:t>Để lá biếc xanh</a:t>
            </a:r>
          </a:p>
          <a:p>
            <a:r>
              <a:rPr lang="en-US" sz="3000" dirty="0" err="1">
                <a:latin typeface="UTM Avo" panose="02040603050506020204" pitchFamily="18" charset="0"/>
              </a:rPr>
              <a:t>Rễ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chìm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trong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đất</a:t>
            </a:r>
            <a:r>
              <a:rPr lang="en-US" sz="3000" dirty="0">
                <a:latin typeface="UTM Avo" panose="02040603050506020204" pitchFamily="18" charset="0"/>
              </a:rPr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C162B-603A-5F22-FCBB-B699084E3D45}"/>
              </a:ext>
            </a:extLst>
          </p:cNvPr>
          <p:cNvSpPr txBox="1"/>
          <p:nvPr/>
        </p:nvSpPr>
        <p:spPr>
          <a:xfrm>
            <a:off x="6862813" y="1732547"/>
            <a:ext cx="4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55E7D-5C10-9647-9206-C8180D4F8A94}"/>
              </a:ext>
            </a:extLst>
          </p:cNvPr>
          <p:cNvSpPr txBox="1"/>
          <p:nvPr/>
        </p:nvSpPr>
        <p:spPr>
          <a:xfrm>
            <a:off x="6265429" y="1573609"/>
            <a:ext cx="60645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UTM Avo" panose="02040603050506020204" pitchFamily="18" charset="0"/>
              </a:rPr>
              <a:t>Nếu không có rễ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Cây chẳng đâm chồi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Chẳng ra trái ngọt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Chẳng nở hoa tươi.</a:t>
            </a:r>
          </a:p>
          <a:p>
            <a:endParaRPr lang="vi-VN" sz="3000" dirty="0">
              <a:latin typeface="UTM Avo" panose="02040603050506020204" pitchFamily="18" charset="0"/>
            </a:endParaRPr>
          </a:p>
          <a:p>
            <a:r>
              <a:rPr lang="vi-VN" sz="3000" dirty="0">
                <a:latin typeface="UTM Avo" panose="02040603050506020204" pitchFamily="18" charset="0"/>
              </a:rPr>
              <a:t>Rễ chẳng nhiều lời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Âm thầm, nhỏ bé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Làm đẹp cho đời </a:t>
            </a:r>
          </a:p>
          <a:p>
            <a:r>
              <a:rPr lang="vi-VN" sz="3000" dirty="0">
                <a:latin typeface="UTM Avo" panose="02040603050506020204" pitchFamily="18" charset="0"/>
              </a:rPr>
              <a:t>Khiêm nhường, lặng lẽ.</a:t>
            </a:r>
          </a:p>
          <a:p>
            <a:r>
              <a:rPr lang="vi-VN" sz="2800" i="1" dirty="0">
                <a:latin typeface="UTM Avo" panose="02040603050506020204" pitchFamily="18" charset="0"/>
              </a:rPr>
              <a:t>		(Phương Dung)</a:t>
            </a:r>
            <a:endParaRPr lang="en-US" sz="2800" i="1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B900D-50BA-A95C-C374-DBD5BD3A79BE}"/>
              </a:ext>
            </a:extLst>
          </p:cNvPr>
          <p:cNvSpPr txBox="1"/>
          <p:nvPr/>
        </p:nvSpPr>
        <p:spPr>
          <a:xfrm>
            <a:off x="3123273" y="668193"/>
            <a:ext cx="6564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Câu chuyện của rễ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5393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AD18-6A32-181C-EF21-740CE891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BD2ABA-FBB9-42C8-9F76-B6FFC569157C}"/>
              </a:ext>
            </a:extLst>
          </p:cNvPr>
          <p:cNvSpPr/>
          <p:nvPr/>
        </p:nvSpPr>
        <p:spPr>
          <a:xfrm>
            <a:off x="402255" y="116226"/>
            <a:ext cx="11387489" cy="6467454"/>
          </a:xfrm>
          <a:custGeom>
            <a:avLst/>
            <a:gdLst>
              <a:gd name="csX0" fmla="*/ 0 w 11387489"/>
              <a:gd name="csY0" fmla="*/ 1077931 h 6467454"/>
              <a:gd name="csX1" fmla="*/ 1077931 w 11387489"/>
              <a:gd name="csY1" fmla="*/ 0 h 6467454"/>
              <a:gd name="csX2" fmla="*/ 1654908 w 11387489"/>
              <a:gd name="csY2" fmla="*/ 0 h 6467454"/>
              <a:gd name="csX3" fmla="*/ 2416517 w 11387489"/>
              <a:gd name="csY3" fmla="*/ 0 h 6467454"/>
              <a:gd name="csX4" fmla="*/ 3085810 w 11387489"/>
              <a:gd name="csY4" fmla="*/ 0 h 6467454"/>
              <a:gd name="csX5" fmla="*/ 3847419 w 11387489"/>
              <a:gd name="csY5" fmla="*/ 0 h 6467454"/>
              <a:gd name="csX6" fmla="*/ 4516712 w 11387489"/>
              <a:gd name="csY6" fmla="*/ 0 h 6467454"/>
              <a:gd name="csX7" fmla="*/ 4909056 w 11387489"/>
              <a:gd name="csY7" fmla="*/ 0 h 6467454"/>
              <a:gd name="csX8" fmla="*/ 5578349 w 11387489"/>
              <a:gd name="csY8" fmla="*/ 0 h 6467454"/>
              <a:gd name="csX9" fmla="*/ 6063010 w 11387489"/>
              <a:gd name="csY9" fmla="*/ 0 h 6467454"/>
              <a:gd name="csX10" fmla="*/ 6455354 w 11387489"/>
              <a:gd name="csY10" fmla="*/ 0 h 6467454"/>
              <a:gd name="csX11" fmla="*/ 6755382 w 11387489"/>
              <a:gd name="csY11" fmla="*/ 0 h 6467454"/>
              <a:gd name="csX12" fmla="*/ 7147726 w 11387489"/>
              <a:gd name="csY12" fmla="*/ 0 h 6467454"/>
              <a:gd name="csX13" fmla="*/ 7540070 w 11387489"/>
              <a:gd name="csY13" fmla="*/ 0 h 6467454"/>
              <a:gd name="csX14" fmla="*/ 8117047 w 11387489"/>
              <a:gd name="csY14" fmla="*/ 0 h 6467454"/>
              <a:gd name="csX15" fmla="*/ 8694023 w 11387489"/>
              <a:gd name="csY15" fmla="*/ 0 h 6467454"/>
              <a:gd name="csX16" fmla="*/ 9178684 w 11387489"/>
              <a:gd name="csY16" fmla="*/ 0 h 6467454"/>
              <a:gd name="csX17" fmla="*/ 10309558 w 11387489"/>
              <a:gd name="csY17" fmla="*/ 0 h 6467454"/>
              <a:gd name="csX18" fmla="*/ 11387489 w 11387489"/>
              <a:gd name="csY18" fmla="*/ 1077931 h 6467454"/>
              <a:gd name="csX19" fmla="*/ 11387489 w 11387489"/>
              <a:gd name="csY19" fmla="*/ 1487532 h 6467454"/>
              <a:gd name="csX20" fmla="*/ 11387489 w 11387489"/>
              <a:gd name="csY20" fmla="*/ 2069597 h 6467454"/>
              <a:gd name="csX21" fmla="*/ 11387489 w 11387489"/>
              <a:gd name="csY21" fmla="*/ 2694778 h 6467454"/>
              <a:gd name="csX22" fmla="*/ 11387489 w 11387489"/>
              <a:gd name="csY22" fmla="*/ 3104379 h 6467454"/>
              <a:gd name="csX23" fmla="*/ 11387489 w 11387489"/>
              <a:gd name="csY23" fmla="*/ 3729560 h 6467454"/>
              <a:gd name="csX24" fmla="*/ 11387489 w 11387489"/>
              <a:gd name="csY24" fmla="*/ 4354741 h 6467454"/>
              <a:gd name="csX25" fmla="*/ 11387489 w 11387489"/>
              <a:gd name="csY25" fmla="*/ 4764342 h 6467454"/>
              <a:gd name="csX26" fmla="*/ 11387489 w 11387489"/>
              <a:gd name="csY26" fmla="*/ 5389523 h 6467454"/>
              <a:gd name="csX27" fmla="*/ 10309558 w 11387489"/>
              <a:gd name="csY27" fmla="*/ 6467454 h 6467454"/>
              <a:gd name="csX28" fmla="*/ 9917214 w 11387489"/>
              <a:gd name="csY28" fmla="*/ 6467454 h 6467454"/>
              <a:gd name="csX29" fmla="*/ 9617186 w 11387489"/>
              <a:gd name="csY29" fmla="*/ 6467454 h 6467454"/>
              <a:gd name="csX30" fmla="*/ 8855577 w 11387489"/>
              <a:gd name="csY30" fmla="*/ 6467454 h 6467454"/>
              <a:gd name="csX31" fmla="*/ 8093968 w 11387489"/>
              <a:gd name="csY31" fmla="*/ 6467454 h 6467454"/>
              <a:gd name="csX32" fmla="*/ 7793940 w 11387489"/>
              <a:gd name="csY32" fmla="*/ 6467454 h 6467454"/>
              <a:gd name="csX33" fmla="*/ 7401595 w 11387489"/>
              <a:gd name="csY33" fmla="*/ 6467454 h 6467454"/>
              <a:gd name="csX34" fmla="*/ 6824619 w 11387489"/>
              <a:gd name="csY34" fmla="*/ 6467454 h 6467454"/>
              <a:gd name="csX35" fmla="*/ 6155326 w 11387489"/>
              <a:gd name="csY35" fmla="*/ 6467454 h 6467454"/>
              <a:gd name="csX36" fmla="*/ 5670665 w 11387489"/>
              <a:gd name="csY36" fmla="*/ 6467454 h 6467454"/>
              <a:gd name="csX37" fmla="*/ 5278321 w 11387489"/>
              <a:gd name="csY37" fmla="*/ 6467454 h 6467454"/>
              <a:gd name="csX38" fmla="*/ 4885977 w 11387489"/>
              <a:gd name="csY38" fmla="*/ 6467454 h 6467454"/>
              <a:gd name="csX39" fmla="*/ 4216684 w 11387489"/>
              <a:gd name="csY39" fmla="*/ 6467454 h 6467454"/>
              <a:gd name="csX40" fmla="*/ 3916656 w 11387489"/>
              <a:gd name="csY40" fmla="*/ 6467454 h 6467454"/>
              <a:gd name="csX41" fmla="*/ 3431996 w 11387489"/>
              <a:gd name="csY41" fmla="*/ 6467454 h 6467454"/>
              <a:gd name="csX42" fmla="*/ 2855019 w 11387489"/>
              <a:gd name="csY42" fmla="*/ 6467454 h 6467454"/>
              <a:gd name="csX43" fmla="*/ 2462675 w 11387489"/>
              <a:gd name="csY43" fmla="*/ 6467454 h 6467454"/>
              <a:gd name="csX44" fmla="*/ 1701066 w 11387489"/>
              <a:gd name="csY44" fmla="*/ 6467454 h 6467454"/>
              <a:gd name="csX45" fmla="*/ 1077931 w 11387489"/>
              <a:gd name="csY45" fmla="*/ 6467454 h 6467454"/>
              <a:gd name="csX46" fmla="*/ 0 w 11387489"/>
              <a:gd name="csY46" fmla="*/ 5389523 h 6467454"/>
              <a:gd name="csX47" fmla="*/ 0 w 11387489"/>
              <a:gd name="csY47" fmla="*/ 4936806 h 6467454"/>
              <a:gd name="csX48" fmla="*/ 0 w 11387489"/>
              <a:gd name="csY48" fmla="*/ 4354741 h 6467454"/>
              <a:gd name="csX49" fmla="*/ 0 w 11387489"/>
              <a:gd name="csY49" fmla="*/ 3772676 h 6467454"/>
              <a:gd name="csX50" fmla="*/ 0 w 11387489"/>
              <a:gd name="csY50" fmla="*/ 3147495 h 6467454"/>
              <a:gd name="csX51" fmla="*/ 0 w 11387489"/>
              <a:gd name="csY51" fmla="*/ 2608546 h 6467454"/>
              <a:gd name="csX52" fmla="*/ 0 w 11387489"/>
              <a:gd name="csY52" fmla="*/ 2198945 h 6467454"/>
              <a:gd name="csX53" fmla="*/ 0 w 11387489"/>
              <a:gd name="csY53" fmla="*/ 1573764 h 6467454"/>
              <a:gd name="csX54" fmla="*/ 0 w 11387489"/>
              <a:gd name="csY54" fmla="*/ 1077931 h 6467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467454" fill="none" extrusionOk="0">
                <a:moveTo>
                  <a:pt x="0" y="1077931"/>
                </a:moveTo>
                <a:cubicBezTo>
                  <a:pt x="-54924" y="423752"/>
                  <a:pt x="497693" y="12148"/>
                  <a:pt x="1077931" y="0"/>
                </a:cubicBezTo>
                <a:cubicBezTo>
                  <a:pt x="1341979" y="-62491"/>
                  <a:pt x="1414389" y="40986"/>
                  <a:pt x="1654908" y="0"/>
                </a:cubicBezTo>
                <a:cubicBezTo>
                  <a:pt x="1895427" y="-40986"/>
                  <a:pt x="2245199" y="84791"/>
                  <a:pt x="2416517" y="0"/>
                </a:cubicBezTo>
                <a:cubicBezTo>
                  <a:pt x="2587835" y="-84791"/>
                  <a:pt x="2945037" y="20674"/>
                  <a:pt x="3085810" y="0"/>
                </a:cubicBezTo>
                <a:cubicBezTo>
                  <a:pt x="3226583" y="-20674"/>
                  <a:pt x="3680519" y="67721"/>
                  <a:pt x="3847419" y="0"/>
                </a:cubicBezTo>
                <a:cubicBezTo>
                  <a:pt x="4014319" y="-67721"/>
                  <a:pt x="4194915" y="50749"/>
                  <a:pt x="4516712" y="0"/>
                </a:cubicBezTo>
                <a:cubicBezTo>
                  <a:pt x="4838509" y="-50749"/>
                  <a:pt x="4773290" y="24267"/>
                  <a:pt x="4909056" y="0"/>
                </a:cubicBezTo>
                <a:cubicBezTo>
                  <a:pt x="5044822" y="-24267"/>
                  <a:pt x="5436815" y="1137"/>
                  <a:pt x="5578349" y="0"/>
                </a:cubicBezTo>
                <a:cubicBezTo>
                  <a:pt x="5719883" y="-1137"/>
                  <a:pt x="5899316" y="55133"/>
                  <a:pt x="6063010" y="0"/>
                </a:cubicBezTo>
                <a:cubicBezTo>
                  <a:pt x="6226704" y="-55133"/>
                  <a:pt x="6339466" y="8447"/>
                  <a:pt x="6455354" y="0"/>
                </a:cubicBezTo>
                <a:cubicBezTo>
                  <a:pt x="6571242" y="-8447"/>
                  <a:pt x="6663970" y="21707"/>
                  <a:pt x="6755382" y="0"/>
                </a:cubicBezTo>
                <a:cubicBezTo>
                  <a:pt x="6846794" y="-21707"/>
                  <a:pt x="7051247" y="38321"/>
                  <a:pt x="7147726" y="0"/>
                </a:cubicBezTo>
                <a:cubicBezTo>
                  <a:pt x="7244205" y="-38321"/>
                  <a:pt x="7438094" y="23127"/>
                  <a:pt x="7540070" y="0"/>
                </a:cubicBezTo>
                <a:cubicBezTo>
                  <a:pt x="7642046" y="-23127"/>
                  <a:pt x="7889429" y="18629"/>
                  <a:pt x="8117047" y="0"/>
                </a:cubicBezTo>
                <a:cubicBezTo>
                  <a:pt x="8344665" y="-18629"/>
                  <a:pt x="8425836" y="9789"/>
                  <a:pt x="8694023" y="0"/>
                </a:cubicBezTo>
                <a:cubicBezTo>
                  <a:pt x="8962210" y="-9789"/>
                  <a:pt x="9048325" y="30076"/>
                  <a:pt x="9178684" y="0"/>
                </a:cubicBezTo>
                <a:cubicBezTo>
                  <a:pt x="9309043" y="-30076"/>
                  <a:pt x="9881391" y="74619"/>
                  <a:pt x="10309558" y="0"/>
                </a:cubicBezTo>
                <a:cubicBezTo>
                  <a:pt x="10790657" y="12543"/>
                  <a:pt x="11408685" y="508438"/>
                  <a:pt x="11387489" y="1077931"/>
                </a:cubicBezTo>
                <a:cubicBezTo>
                  <a:pt x="11397964" y="1212433"/>
                  <a:pt x="11370493" y="1355538"/>
                  <a:pt x="11387489" y="1487532"/>
                </a:cubicBezTo>
                <a:cubicBezTo>
                  <a:pt x="11404485" y="1619526"/>
                  <a:pt x="11341776" y="1897549"/>
                  <a:pt x="11387489" y="2069597"/>
                </a:cubicBezTo>
                <a:cubicBezTo>
                  <a:pt x="11433202" y="2241645"/>
                  <a:pt x="11356395" y="2497585"/>
                  <a:pt x="11387489" y="2694778"/>
                </a:cubicBezTo>
                <a:cubicBezTo>
                  <a:pt x="11418583" y="2891971"/>
                  <a:pt x="11363000" y="3017165"/>
                  <a:pt x="11387489" y="3104379"/>
                </a:cubicBezTo>
                <a:cubicBezTo>
                  <a:pt x="11411978" y="3191593"/>
                  <a:pt x="11362888" y="3503656"/>
                  <a:pt x="11387489" y="3729560"/>
                </a:cubicBezTo>
                <a:cubicBezTo>
                  <a:pt x="11412090" y="3955464"/>
                  <a:pt x="11354762" y="4224696"/>
                  <a:pt x="11387489" y="4354741"/>
                </a:cubicBezTo>
                <a:cubicBezTo>
                  <a:pt x="11420216" y="4484786"/>
                  <a:pt x="11385133" y="4570433"/>
                  <a:pt x="11387489" y="4764342"/>
                </a:cubicBezTo>
                <a:cubicBezTo>
                  <a:pt x="11389845" y="4958251"/>
                  <a:pt x="11335869" y="5261387"/>
                  <a:pt x="11387489" y="5389523"/>
                </a:cubicBezTo>
                <a:cubicBezTo>
                  <a:pt x="11460078" y="5983266"/>
                  <a:pt x="11022736" y="6346611"/>
                  <a:pt x="10309558" y="6467454"/>
                </a:cubicBezTo>
                <a:cubicBezTo>
                  <a:pt x="10150578" y="6467503"/>
                  <a:pt x="10007816" y="6429947"/>
                  <a:pt x="9917214" y="6467454"/>
                </a:cubicBezTo>
                <a:cubicBezTo>
                  <a:pt x="9826612" y="6504961"/>
                  <a:pt x="9713263" y="6440359"/>
                  <a:pt x="9617186" y="6467454"/>
                </a:cubicBezTo>
                <a:cubicBezTo>
                  <a:pt x="9521109" y="6494549"/>
                  <a:pt x="9165094" y="6442352"/>
                  <a:pt x="8855577" y="6467454"/>
                </a:cubicBezTo>
                <a:cubicBezTo>
                  <a:pt x="8546060" y="6492556"/>
                  <a:pt x="8409937" y="6448662"/>
                  <a:pt x="8093968" y="6467454"/>
                </a:cubicBezTo>
                <a:cubicBezTo>
                  <a:pt x="7777999" y="6486246"/>
                  <a:pt x="7877860" y="6461394"/>
                  <a:pt x="7793940" y="6467454"/>
                </a:cubicBezTo>
                <a:cubicBezTo>
                  <a:pt x="7710020" y="6473514"/>
                  <a:pt x="7503782" y="6433938"/>
                  <a:pt x="7401595" y="6467454"/>
                </a:cubicBezTo>
                <a:cubicBezTo>
                  <a:pt x="7299408" y="6500970"/>
                  <a:pt x="7095512" y="6459722"/>
                  <a:pt x="6824619" y="6467454"/>
                </a:cubicBezTo>
                <a:cubicBezTo>
                  <a:pt x="6553726" y="6475186"/>
                  <a:pt x="6304779" y="6392363"/>
                  <a:pt x="6155326" y="6467454"/>
                </a:cubicBezTo>
                <a:cubicBezTo>
                  <a:pt x="6005873" y="6542545"/>
                  <a:pt x="5850926" y="6426352"/>
                  <a:pt x="5670665" y="6467454"/>
                </a:cubicBezTo>
                <a:cubicBezTo>
                  <a:pt x="5490404" y="6508556"/>
                  <a:pt x="5362372" y="6429338"/>
                  <a:pt x="5278321" y="6467454"/>
                </a:cubicBezTo>
                <a:cubicBezTo>
                  <a:pt x="5194270" y="6505570"/>
                  <a:pt x="4982774" y="6447381"/>
                  <a:pt x="4885977" y="6467454"/>
                </a:cubicBezTo>
                <a:cubicBezTo>
                  <a:pt x="4789180" y="6487527"/>
                  <a:pt x="4474581" y="6401804"/>
                  <a:pt x="4216684" y="6467454"/>
                </a:cubicBezTo>
                <a:cubicBezTo>
                  <a:pt x="3958787" y="6533104"/>
                  <a:pt x="3984250" y="6441593"/>
                  <a:pt x="3916656" y="6467454"/>
                </a:cubicBezTo>
                <a:cubicBezTo>
                  <a:pt x="3849062" y="6493315"/>
                  <a:pt x="3663948" y="6454717"/>
                  <a:pt x="3431996" y="6467454"/>
                </a:cubicBezTo>
                <a:cubicBezTo>
                  <a:pt x="3200044" y="6480191"/>
                  <a:pt x="3114725" y="6427431"/>
                  <a:pt x="2855019" y="6467454"/>
                </a:cubicBezTo>
                <a:cubicBezTo>
                  <a:pt x="2595313" y="6507477"/>
                  <a:pt x="2563284" y="6440778"/>
                  <a:pt x="2462675" y="6467454"/>
                </a:cubicBezTo>
                <a:cubicBezTo>
                  <a:pt x="2362066" y="6494130"/>
                  <a:pt x="1863594" y="6390137"/>
                  <a:pt x="1701066" y="6467454"/>
                </a:cubicBezTo>
                <a:cubicBezTo>
                  <a:pt x="1538538" y="6544771"/>
                  <a:pt x="1383033" y="6447281"/>
                  <a:pt x="1077931" y="6467454"/>
                </a:cubicBezTo>
                <a:cubicBezTo>
                  <a:pt x="403385" y="6351791"/>
                  <a:pt x="-24508" y="6044657"/>
                  <a:pt x="0" y="5389523"/>
                </a:cubicBezTo>
                <a:cubicBezTo>
                  <a:pt x="-13883" y="5180474"/>
                  <a:pt x="28772" y="5071415"/>
                  <a:pt x="0" y="4936806"/>
                </a:cubicBezTo>
                <a:cubicBezTo>
                  <a:pt x="-28772" y="4802197"/>
                  <a:pt x="24074" y="4483377"/>
                  <a:pt x="0" y="4354741"/>
                </a:cubicBezTo>
                <a:cubicBezTo>
                  <a:pt x="-24074" y="4226106"/>
                  <a:pt x="47485" y="3964479"/>
                  <a:pt x="0" y="3772676"/>
                </a:cubicBezTo>
                <a:cubicBezTo>
                  <a:pt x="-47485" y="3580873"/>
                  <a:pt x="30386" y="3289200"/>
                  <a:pt x="0" y="3147495"/>
                </a:cubicBezTo>
                <a:cubicBezTo>
                  <a:pt x="-30386" y="3005790"/>
                  <a:pt x="7282" y="2791879"/>
                  <a:pt x="0" y="2608546"/>
                </a:cubicBezTo>
                <a:cubicBezTo>
                  <a:pt x="-7282" y="2425213"/>
                  <a:pt x="14006" y="2294257"/>
                  <a:pt x="0" y="2198945"/>
                </a:cubicBezTo>
                <a:cubicBezTo>
                  <a:pt x="-14006" y="2103633"/>
                  <a:pt x="61883" y="1880362"/>
                  <a:pt x="0" y="1573764"/>
                </a:cubicBezTo>
                <a:cubicBezTo>
                  <a:pt x="-61883" y="1267166"/>
                  <a:pt x="38650" y="1288819"/>
                  <a:pt x="0" y="1077931"/>
                </a:cubicBezTo>
                <a:close/>
              </a:path>
              <a:path w="11387489" h="6467454" stroke="0" extrusionOk="0">
                <a:moveTo>
                  <a:pt x="0" y="1077931"/>
                </a:moveTo>
                <a:cubicBezTo>
                  <a:pt x="-148021" y="391303"/>
                  <a:pt x="366874" y="43436"/>
                  <a:pt x="1077931" y="0"/>
                </a:cubicBezTo>
                <a:cubicBezTo>
                  <a:pt x="1398841" y="-87691"/>
                  <a:pt x="1668088" y="60409"/>
                  <a:pt x="1839540" y="0"/>
                </a:cubicBezTo>
                <a:cubicBezTo>
                  <a:pt x="2010992" y="-60409"/>
                  <a:pt x="2114036" y="52383"/>
                  <a:pt x="2324201" y="0"/>
                </a:cubicBezTo>
                <a:cubicBezTo>
                  <a:pt x="2534366" y="-52383"/>
                  <a:pt x="2616808" y="27219"/>
                  <a:pt x="2716545" y="0"/>
                </a:cubicBezTo>
                <a:cubicBezTo>
                  <a:pt x="2816282" y="-27219"/>
                  <a:pt x="3055493" y="77588"/>
                  <a:pt x="3385838" y="0"/>
                </a:cubicBezTo>
                <a:cubicBezTo>
                  <a:pt x="3716183" y="-77588"/>
                  <a:pt x="3719893" y="24746"/>
                  <a:pt x="3870498" y="0"/>
                </a:cubicBezTo>
                <a:cubicBezTo>
                  <a:pt x="4021103" y="-24746"/>
                  <a:pt x="4287987" y="89726"/>
                  <a:pt x="4632107" y="0"/>
                </a:cubicBezTo>
                <a:cubicBezTo>
                  <a:pt x="4976227" y="-89726"/>
                  <a:pt x="4911889" y="28860"/>
                  <a:pt x="5024452" y="0"/>
                </a:cubicBezTo>
                <a:cubicBezTo>
                  <a:pt x="5137016" y="-28860"/>
                  <a:pt x="5496698" y="70111"/>
                  <a:pt x="5786061" y="0"/>
                </a:cubicBezTo>
                <a:cubicBezTo>
                  <a:pt x="6075424" y="-70111"/>
                  <a:pt x="5964782" y="26087"/>
                  <a:pt x="6086089" y="0"/>
                </a:cubicBezTo>
                <a:cubicBezTo>
                  <a:pt x="6207396" y="-26087"/>
                  <a:pt x="6421535" y="61803"/>
                  <a:pt x="6663065" y="0"/>
                </a:cubicBezTo>
                <a:cubicBezTo>
                  <a:pt x="6904595" y="-61803"/>
                  <a:pt x="7038118" y="48470"/>
                  <a:pt x="7240042" y="0"/>
                </a:cubicBezTo>
                <a:cubicBezTo>
                  <a:pt x="7441966" y="-48470"/>
                  <a:pt x="7541198" y="27812"/>
                  <a:pt x="7724702" y="0"/>
                </a:cubicBezTo>
                <a:cubicBezTo>
                  <a:pt x="7908206" y="-27812"/>
                  <a:pt x="8238200" y="85015"/>
                  <a:pt x="8486312" y="0"/>
                </a:cubicBezTo>
                <a:cubicBezTo>
                  <a:pt x="8734424" y="-85015"/>
                  <a:pt x="9016626" y="77815"/>
                  <a:pt x="9247921" y="0"/>
                </a:cubicBezTo>
                <a:cubicBezTo>
                  <a:pt x="9479216" y="-77815"/>
                  <a:pt x="9546404" y="9341"/>
                  <a:pt x="9640265" y="0"/>
                </a:cubicBezTo>
                <a:cubicBezTo>
                  <a:pt x="9734126" y="-9341"/>
                  <a:pt x="10018289" y="10488"/>
                  <a:pt x="10309558" y="0"/>
                </a:cubicBezTo>
                <a:cubicBezTo>
                  <a:pt x="10874115" y="-62718"/>
                  <a:pt x="11393476" y="401629"/>
                  <a:pt x="11387489" y="1077931"/>
                </a:cubicBezTo>
                <a:cubicBezTo>
                  <a:pt x="11396605" y="1357169"/>
                  <a:pt x="11362582" y="1452447"/>
                  <a:pt x="11387489" y="1659996"/>
                </a:cubicBezTo>
                <a:cubicBezTo>
                  <a:pt x="11412396" y="1867545"/>
                  <a:pt x="11382841" y="1951752"/>
                  <a:pt x="11387489" y="2112713"/>
                </a:cubicBezTo>
                <a:cubicBezTo>
                  <a:pt x="11392137" y="2273674"/>
                  <a:pt x="11352523" y="2445085"/>
                  <a:pt x="11387489" y="2737894"/>
                </a:cubicBezTo>
                <a:cubicBezTo>
                  <a:pt x="11422455" y="3030703"/>
                  <a:pt x="11368793" y="3010176"/>
                  <a:pt x="11387489" y="3276843"/>
                </a:cubicBezTo>
                <a:cubicBezTo>
                  <a:pt x="11406185" y="3543510"/>
                  <a:pt x="11350718" y="3513444"/>
                  <a:pt x="11387489" y="3729560"/>
                </a:cubicBezTo>
                <a:cubicBezTo>
                  <a:pt x="11424260" y="3945676"/>
                  <a:pt x="11376887" y="4058502"/>
                  <a:pt x="11387489" y="4268509"/>
                </a:cubicBezTo>
                <a:cubicBezTo>
                  <a:pt x="11398091" y="4478516"/>
                  <a:pt x="11345771" y="4536163"/>
                  <a:pt x="11387489" y="4678110"/>
                </a:cubicBezTo>
                <a:cubicBezTo>
                  <a:pt x="11429207" y="4820057"/>
                  <a:pt x="11320776" y="5211011"/>
                  <a:pt x="11387489" y="5389523"/>
                </a:cubicBezTo>
                <a:cubicBezTo>
                  <a:pt x="11378397" y="6003100"/>
                  <a:pt x="10829119" y="6366928"/>
                  <a:pt x="10309558" y="6467454"/>
                </a:cubicBezTo>
                <a:cubicBezTo>
                  <a:pt x="10095710" y="6483718"/>
                  <a:pt x="9871810" y="6432393"/>
                  <a:pt x="9640265" y="6467454"/>
                </a:cubicBezTo>
                <a:cubicBezTo>
                  <a:pt x="9408720" y="6502515"/>
                  <a:pt x="9327211" y="6442272"/>
                  <a:pt x="9247921" y="6467454"/>
                </a:cubicBezTo>
                <a:cubicBezTo>
                  <a:pt x="9168631" y="6492636"/>
                  <a:pt x="8753443" y="6413467"/>
                  <a:pt x="8578628" y="6467454"/>
                </a:cubicBezTo>
                <a:cubicBezTo>
                  <a:pt x="8403813" y="6521441"/>
                  <a:pt x="8349097" y="6465535"/>
                  <a:pt x="8278600" y="6467454"/>
                </a:cubicBezTo>
                <a:cubicBezTo>
                  <a:pt x="8208103" y="6469373"/>
                  <a:pt x="7913629" y="6453675"/>
                  <a:pt x="7609307" y="6467454"/>
                </a:cubicBezTo>
                <a:cubicBezTo>
                  <a:pt x="7304985" y="6481233"/>
                  <a:pt x="7348243" y="6451222"/>
                  <a:pt x="7216963" y="6467454"/>
                </a:cubicBezTo>
                <a:cubicBezTo>
                  <a:pt x="7085683" y="6483686"/>
                  <a:pt x="7063768" y="6435701"/>
                  <a:pt x="6916935" y="6467454"/>
                </a:cubicBezTo>
                <a:cubicBezTo>
                  <a:pt x="6770102" y="6499207"/>
                  <a:pt x="6611989" y="6452705"/>
                  <a:pt x="6524591" y="6467454"/>
                </a:cubicBezTo>
                <a:cubicBezTo>
                  <a:pt x="6437193" y="6482203"/>
                  <a:pt x="6032152" y="6400181"/>
                  <a:pt x="5855298" y="6467454"/>
                </a:cubicBezTo>
                <a:cubicBezTo>
                  <a:pt x="5678444" y="6534727"/>
                  <a:pt x="5642383" y="6459039"/>
                  <a:pt x="5462954" y="6467454"/>
                </a:cubicBezTo>
                <a:cubicBezTo>
                  <a:pt x="5283525" y="6475869"/>
                  <a:pt x="5228188" y="6460624"/>
                  <a:pt x="5162926" y="6467454"/>
                </a:cubicBezTo>
                <a:cubicBezTo>
                  <a:pt x="5097664" y="6474284"/>
                  <a:pt x="4873741" y="6437822"/>
                  <a:pt x="4770582" y="6467454"/>
                </a:cubicBezTo>
                <a:cubicBezTo>
                  <a:pt x="4667423" y="6497086"/>
                  <a:pt x="4522984" y="6440156"/>
                  <a:pt x="4285921" y="6467454"/>
                </a:cubicBezTo>
                <a:cubicBezTo>
                  <a:pt x="4048858" y="6494752"/>
                  <a:pt x="3988768" y="6400480"/>
                  <a:pt x="3708945" y="6467454"/>
                </a:cubicBezTo>
                <a:cubicBezTo>
                  <a:pt x="3429122" y="6534428"/>
                  <a:pt x="3399271" y="6444231"/>
                  <a:pt x="3316601" y="6467454"/>
                </a:cubicBezTo>
                <a:cubicBezTo>
                  <a:pt x="3233931" y="6490677"/>
                  <a:pt x="2912581" y="6387335"/>
                  <a:pt x="2554991" y="6467454"/>
                </a:cubicBezTo>
                <a:cubicBezTo>
                  <a:pt x="2197401" y="6547573"/>
                  <a:pt x="2148440" y="6445645"/>
                  <a:pt x="1978015" y="6467454"/>
                </a:cubicBezTo>
                <a:cubicBezTo>
                  <a:pt x="1807590" y="6489263"/>
                  <a:pt x="1272900" y="6393000"/>
                  <a:pt x="1077931" y="6467454"/>
                </a:cubicBezTo>
                <a:cubicBezTo>
                  <a:pt x="441073" y="6419934"/>
                  <a:pt x="66419" y="5912981"/>
                  <a:pt x="0" y="5389523"/>
                </a:cubicBezTo>
                <a:cubicBezTo>
                  <a:pt x="-291" y="5077207"/>
                  <a:pt x="63824" y="4974188"/>
                  <a:pt x="0" y="4764342"/>
                </a:cubicBezTo>
                <a:cubicBezTo>
                  <a:pt x="-63824" y="4554496"/>
                  <a:pt x="38390" y="4409598"/>
                  <a:pt x="0" y="4311625"/>
                </a:cubicBezTo>
                <a:cubicBezTo>
                  <a:pt x="-38390" y="4213652"/>
                  <a:pt x="46779" y="3966149"/>
                  <a:pt x="0" y="3772676"/>
                </a:cubicBezTo>
                <a:cubicBezTo>
                  <a:pt x="-46779" y="3579203"/>
                  <a:pt x="23708" y="3465984"/>
                  <a:pt x="0" y="3363075"/>
                </a:cubicBezTo>
                <a:cubicBezTo>
                  <a:pt x="-23708" y="3260166"/>
                  <a:pt x="28472" y="2937114"/>
                  <a:pt x="0" y="2737894"/>
                </a:cubicBezTo>
                <a:cubicBezTo>
                  <a:pt x="-28472" y="2538674"/>
                  <a:pt x="10241" y="2350870"/>
                  <a:pt x="0" y="2198945"/>
                </a:cubicBezTo>
                <a:cubicBezTo>
                  <a:pt x="-10241" y="2047020"/>
                  <a:pt x="58507" y="1847144"/>
                  <a:pt x="0" y="1573764"/>
                </a:cubicBezTo>
                <a:cubicBezTo>
                  <a:pt x="-58507" y="1300384"/>
                  <a:pt x="49926" y="1191195"/>
                  <a:pt x="0" y="1077931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75246-8DC5-7990-3CE4-B1BAD45DB55B}"/>
              </a:ext>
            </a:extLst>
          </p:cNvPr>
          <p:cNvSpPr txBox="1"/>
          <p:nvPr/>
        </p:nvSpPr>
        <p:spPr>
          <a:xfrm>
            <a:off x="903093" y="1688708"/>
            <a:ext cx="7945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 nở trên cành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Khoe muôn sắc thắm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Giữa vòm lá xanh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Toả hương trong nắng.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hoa nở đẹp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quả trĩu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lá biếc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7E55A-31DF-C917-2814-1DE2CF913B17}"/>
              </a:ext>
            </a:extLst>
          </p:cNvPr>
          <p:cNvSpPr txBox="1"/>
          <p:nvPr/>
        </p:nvSpPr>
        <p:spPr>
          <a:xfrm>
            <a:off x="6862813" y="1732547"/>
            <a:ext cx="4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FA452-8BC2-F687-FFDB-7543F7A68D73}"/>
              </a:ext>
            </a:extLst>
          </p:cNvPr>
          <p:cNvSpPr txBox="1"/>
          <p:nvPr/>
        </p:nvSpPr>
        <p:spPr>
          <a:xfrm>
            <a:off x="6161459" y="1732547"/>
            <a:ext cx="60645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Nếu không có rễ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Cây chẳng đâm chồi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Chẳng ra trái ngọt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Chẳng nở hoa tươi.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Rễ chẳng nhiều lời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 thầm, nhỏ bé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đẹp cho đời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Khiêm nhường, lặng lẽ.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	(Phương Dung)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B6DE5-4393-D9F6-B286-30720D36894E}"/>
              </a:ext>
            </a:extLst>
          </p:cNvPr>
          <p:cNvSpPr txBox="1"/>
          <p:nvPr/>
        </p:nvSpPr>
        <p:spPr>
          <a:xfrm>
            <a:off x="3157086" y="1081166"/>
            <a:ext cx="6564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chuyện của rễ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BF2C6-E412-84EC-AD0A-CFB10DF3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53" y="-140259"/>
            <a:ext cx="5733348" cy="1362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772F8D-1D72-1A47-9D7A-E9B4486B45CC}"/>
              </a:ext>
            </a:extLst>
          </p:cNvPr>
          <p:cNvSpPr txBox="1"/>
          <p:nvPr/>
        </p:nvSpPr>
        <p:spPr>
          <a:xfrm>
            <a:off x="4173411" y="1672472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F4D4C-17D8-3FEA-152E-E7484F7FBCFB}"/>
              </a:ext>
            </a:extLst>
          </p:cNvPr>
          <p:cNvSpPr txBox="1"/>
          <p:nvPr/>
        </p:nvSpPr>
        <p:spPr>
          <a:xfrm>
            <a:off x="4905188" y="2082287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8C2DB-E2F8-B875-102A-E4432D71DBBF}"/>
              </a:ext>
            </a:extLst>
          </p:cNvPr>
          <p:cNvSpPr txBox="1"/>
          <p:nvPr/>
        </p:nvSpPr>
        <p:spPr>
          <a:xfrm>
            <a:off x="4203403" y="2548442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7E12B-C316-BADF-2433-703E4331E0DF}"/>
              </a:ext>
            </a:extLst>
          </p:cNvPr>
          <p:cNvSpPr txBox="1"/>
          <p:nvPr/>
        </p:nvSpPr>
        <p:spPr>
          <a:xfrm>
            <a:off x="5035147" y="3034482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881D3-DD3D-A773-31A7-D62AB03CA4EC}"/>
              </a:ext>
            </a:extLst>
          </p:cNvPr>
          <p:cNvSpPr txBox="1"/>
          <p:nvPr/>
        </p:nvSpPr>
        <p:spPr>
          <a:xfrm>
            <a:off x="3779911" y="3923645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A9DCA-31B7-2A8F-4A4E-DF6309038AD3}"/>
              </a:ext>
            </a:extLst>
          </p:cNvPr>
          <p:cNvSpPr txBox="1"/>
          <p:nvPr/>
        </p:nvSpPr>
        <p:spPr>
          <a:xfrm>
            <a:off x="4046161" y="4389800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DBE6D-3951-35CE-4C76-EBC0A79E9DF7}"/>
              </a:ext>
            </a:extLst>
          </p:cNvPr>
          <p:cNvSpPr txBox="1"/>
          <p:nvPr/>
        </p:nvSpPr>
        <p:spPr>
          <a:xfrm>
            <a:off x="3852081" y="4855955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807AC-D36F-88BB-9BD2-C03BABC4E866}"/>
              </a:ext>
            </a:extLst>
          </p:cNvPr>
          <p:cNvSpPr txBox="1"/>
          <p:nvPr/>
        </p:nvSpPr>
        <p:spPr>
          <a:xfrm>
            <a:off x="4586317" y="5305083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03359C-938D-F89A-09BF-FBB28C6E384D}"/>
              </a:ext>
            </a:extLst>
          </p:cNvPr>
          <p:cNvSpPr txBox="1"/>
          <p:nvPr/>
        </p:nvSpPr>
        <p:spPr>
          <a:xfrm>
            <a:off x="9298024" y="1669992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F8B4F-F6DA-6F74-D651-FE5CAE315508}"/>
              </a:ext>
            </a:extLst>
          </p:cNvPr>
          <p:cNvSpPr txBox="1"/>
          <p:nvPr/>
        </p:nvSpPr>
        <p:spPr>
          <a:xfrm>
            <a:off x="10163554" y="2145718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05A6B-DBE6-9FB7-0804-487CFC69E234}"/>
              </a:ext>
            </a:extLst>
          </p:cNvPr>
          <p:cNvSpPr txBox="1"/>
          <p:nvPr/>
        </p:nvSpPr>
        <p:spPr>
          <a:xfrm>
            <a:off x="9616737" y="2598574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F9120-DC6F-7A20-A803-21A1BB6C054F}"/>
              </a:ext>
            </a:extLst>
          </p:cNvPr>
          <p:cNvSpPr txBox="1"/>
          <p:nvPr/>
        </p:nvSpPr>
        <p:spPr>
          <a:xfrm>
            <a:off x="9812232" y="3051430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4FDC8-595E-F408-22CA-0386742FA144}"/>
              </a:ext>
            </a:extLst>
          </p:cNvPr>
          <p:cNvSpPr txBox="1"/>
          <p:nvPr/>
        </p:nvSpPr>
        <p:spPr>
          <a:xfrm>
            <a:off x="9681797" y="3967046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97BE8-7EC0-3532-2E40-B63B5977EE03}"/>
              </a:ext>
            </a:extLst>
          </p:cNvPr>
          <p:cNvSpPr txBox="1"/>
          <p:nvPr/>
        </p:nvSpPr>
        <p:spPr>
          <a:xfrm>
            <a:off x="9417874" y="4472155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7D724-2367-3AC3-D3A2-4B291705D5F7}"/>
              </a:ext>
            </a:extLst>
          </p:cNvPr>
          <p:cNvSpPr txBox="1"/>
          <p:nvPr/>
        </p:nvSpPr>
        <p:spPr>
          <a:xfrm>
            <a:off x="9370194" y="4882662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05FC6-037A-0CF7-BB94-BAFD459ACB48}"/>
              </a:ext>
            </a:extLst>
          </p:cNvPr>
          <p:cNvSpPr txBox="1"/>
          <p:nvPr/>
        </p:nvSpPr>
        <p:spPr>
          <a:xfrm>
            <a:off x="10384441" y="5335518"/>
            <a:ext cx="7026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C00000"/>
                </a:solidFill>
              </a:rPr>
              <a:t>/</a:t>
            </a:r>
            <a:endParaRPr lang="en-SG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8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FAE22-C090-C0A4-0C86-FD640C326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9E0763-27B9-F1F2-B350-3AF6BB403F58}"/>
              </a:ext>
            </a:extLst>
          </p:cNvPr>
          <p:cNvSpPr/>
          <p:nvPr/>
        </p:nvSpPr>
        <p:spPr>
          <a:xfrm>
            <a:off x="402254" y="142352"/>
            <a:ext cx="11387489" cy="6305005"/>
          </a:xfrm>
          <a:custGeom>
            <a:avLst/>
            <a:gdLst>
              <a:gd name="csX0" fmla="*/ 0 w 11387489"/>
              <a:gd name="csY0" fmla="*/ 1050855 h 6305005"/>
              <a:gd name="csX1" fmla="*/ 1050855 w 11387489"/>
              <a:gd name="csY1" fmla="*/ 0 h 6305005"/>
              <a:gd name="csX2" fmla="*/ 1631216 w 11387489"/>
              <a:gd name="csY2" fmla="*/ 0 h 6305005"/>
              <a:gd name="csX3" fmla="*/ 2397293 w 11387489"/>
              <a:gd name="csY3" fmla="*/ 0 h 6305005"/>
              <a:gd name="csX4" fmla="*/ 3070512 w 11387489"/>
              <a:gd name="csY4" fmla="*/ 0 h 6305005"/>
              <a:gd name="csX5" fmla="*/ 3836589 w 11387489"/>
              <a:gd name="csY5" fmla="*/ 0 h 6305005"/>
              <a:gd name="csX6" fmla="*/ 4509808 w 11387489"/>
              <a:gd name="csY6" fmla="*/ 0 h 6305005"/>
              <a:gd name="csX7" fmla="*/ 4904453 w 11387489"/>
              <a:gd name="csY7" fmla="*/ 0 h 6305005"/>
              <a:gd name="csX8" fmla="*/ 5577672 w 11387489"/>
              <a:gd name="csY8" fmla="*/ 0 h 6305005"/>
              <a:gd name="csX9" fmla="*/ 6065176 w 11387489"/>
              <a:gd name="csY9" fmla="*/ 0 h 6305005"/>
              <a:gd name="csX10" fmla="*/ 6459821 w 11387489"/>
              <a:gd name="csY10" fmla="*/ 0 h 6305005"/>
              <a:gd name="csX11" fmla="*/ 6761609 w 11387489"/>
              <a:gd name="csY11" fmla="*/ 0 h 6305005"/>
              <a:gd name="csX12" fmla="*/ 7156255 w 11387489"/>
              <a:gd name="csY12" fmla="*/ 0 h 6305005"/>
              <a:gd name="csX13" fmla="*/ 7550900 w 11387489"/>
              <a:gd name="csY13" fmla="*/ 0 h 6305005"/>
              <a:gd name="csX14" fmla="*/ 8131261 w 11387489"/>
              <a:gd name="csY14" fmla="*/ 0 h 6305005"/>
              <a:gd name="csX15" fmla="*/ 8711623 w 11387489"/>
              <a:gd name="csY15" fmla="*/ 0 h 6305005"/>
              <a:gd name="csX16" fmla="*/ 9199126 w 11387489"/>
              <a:gd name="csY16" fmla="*/ 0 h 6305005"/>
              <a:gd name="csX17" fmla="*/ 10336634 w 11387489"/>
              <a:gd name="csY17" fmla="*/ 0 h 6305005"/>
              <a:gd name="csX18" fmla="*/ 11387489 w 11387489"/>
              <a:gd name="csY18" fmla="*/ 1050855 h 6305005"/>
              <a:gd name="csX19" fmla="*/ 11387489 w 11387489"/>
              <a:gd name="csY19" fmla="*/ 1450168 h 6305005"/>
              <a:gd name="csX20" fmla="*/ 11387489 w 11387489"/>
              <a:gd name="csY20" fmla="*/ 2017613 h 6305005"/>
              <a:gd name="csX21" fmla="*/ 11387489 w 11387489"/>
              <a:gd name="csY21" fmla="*/ 2627091 h 6305005"/>
              <a:gd name="csX22" fmla="*/ 11387489 w 11387489"/>
              <a:gd name="csY22" fmla="*/ 3026404 h 6305005"/>
              <a:gd name="csX23" fmla="*/ 11387489 w 11387489"/>
              <a:gd name="csY23" fmla="*/ 3635881 h 6305005"/>
              <a:gd name="csX24" fmla="*/ 11387489 w 11387489"/>
              <a:gd name="csY24" fmla="*/ 4245359 h 6305005"/>
              <a:gd name="csX25" fmla="*/ 11387489 w 11387489"/>
              <a:gd name="csY25" fmla="*/ 4644672 h 6305005"/>
              <a:gd name="csX26" fmla="*/ 11387489 w 11387489"/>
              <a:gd name="csY26" fmla="*/ 5254150 h 6305005"/>
              <a:gd name="csX27" fmla="*/ 10336634 w 11387489"/>
              <a:gd name="csY27" fmla="*/ 6305005 h 6305005"/>
              <a:gd name="csX28" fmla="*/ 9941988 w 11387489"/>
              <a:gd name="csY28" fmla="*/ 6305005 h 6305005"/>
              <a:gd name="csX29" fmla="*/ 9640201 w 11387489"/>
              <a:gd name="csY29" fmla="*/ 6305005 h 6305005"/>
              <a:gd name="csX30" fmla="*/ 8874124 w 11387489"/>
              <a:gd name="csY30" fmla="*/ 6305005 h 6305005"/>
              <a:gd name="csX31" fmla="*/ 8108047 w 11387489"/>
              <a:gd name="csY31" fmla="*/ 6305005 h 6305005"/>
              <a:gd name="csX32" fmla="*/ 7806259 w 11387489"/>
              <a:gd name="csY32" fmla="*/ 6305005 h 6305005"/>
              <a:gd name="csX33" fmla="*/ 7411614 w 11387489"/>
              <a:gd name="csY33" fmla="*/ 6305005 h 6305005"/>
              <a:gd name="csX34" fmla="*/ 6831252 w 11387489"/>
              <a:gd name="csY34" fmla="*/ 6305005 h 6305005"/>
              <a:gd name="csX35" fmla="*/ 6158033 w 11387489"/>
              <a:gd name="csY35" fmla="*/ 6305005 h 6305005"/>
              <a:gd name="csX36" fmla="*/ 5670530 w 11387489"/>
              <a:gd name="csY36" fmla="*/ 6305005 h 6305005"/>
              <a:gd name="csX37" fmla="*/ 5275884 w 11387489"/>
              <a:gd name="csY37" fmla="*/ 6305005 h 6305005"/>
              <a:gd name="csX38" fmla="*/ 4881239 w 11387489"/>
              <a:gd name="csY38" fmla="*/ 6305005 h 6305005"/>
              <a:gd name="csX39" fmla="*/ 4208020 w 11387489"/>
              <a:gd name="csY39" fmla="*/ 6305005 h 6305005"/>
              <a:gd name="csX40" fmla="*/ 3906232 w 11387489"/>
              <a:gd name="csY40" fmla="*/ 6305005 h 6305005"/>
              <a:gd name="csX41" fmla="*/ 3418729 w 11387489"/>
              <a:gd name="csY41" fmla="*/ 6305005 h 6305005"/>
              <a:gd name="csX42" fmla="*/ 2838367 w 11387489"/>
              <a:gd name="csY42" fmla="*/ 6305005 h 6305005"/>
              <a:gd name="csX43" fmla="*/ 2443722 w 11387489"/>
              <a:gd name="csY43" fmla="*/ 6305005 h 6305005"/>
              <a:gd name="csX44" fmla="*/ 1677645 w 11387489"/>
              <a:gd name="csY44" fmla="*/ 6305005 h 6305005"/>
              <a:gd name="csX45" fmla="*/ 1050855 w 11387489"/>
              <a:gd name="csY45" fmla="*/ 6305005 h 6305005"/>
              <a:gd name="csX46" fmla="*/ 0 w 11387489"/>
              <a:gd name="csY46" fmla="*/ 5254150 h 6305005"/>
              <a:gd name="csX47" fmla="*/ 0 w 11387489"/>
              <a:gd name="csY47" fmla="*/ 4812804 h 6305005"/>
              <a:gd name="csX48" fmla="*/ 0 w 11387489"/>
              <a:gd name="csY48" fmla="*/ 4245359 h 6305005"/>
              <a:gd name="csX49" fmla="*/ 0 w 11387489"/>
              <a:gd name="csY49" fmla="*/ 3677914 h 6305005"/>
              <a:gd name="csX50" fmla="*/ 0 w 11387489"/>
              <a:gd name="csY50" fmla="*/ 3068437 h 6305005"/>
              <a:gd name="csX51" fmla="*/ 0 w 11387489"/>
              <a:gd name="csY51" fmla="*/ 2543025 h 6305005"/>
              <a:gd name="csX52" fmla="*/ 0 w 11387489"/>
              <a:gd name="csY52" fmla="*/ 2143712 h 6305005"/>
              <a:gd name="csX53" fmla="*/ 0 w 11387489"/>
              <a:gd name="csY53" fmla="*/ 1534234 h 6305005"/>
              <a:gd name="csX54" fmla="*/ 0 w 11387489"/>
              <a:gd name="csY54" fmla="*/ 1050855 h 63050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387489" h="6305005" fill="none" extrusionOk="0">
                <a:moveTo>
                  <a:pt x="0" y="1050855"/>
                </a:moveTo>
                <a:cubicBezTo>
                  <a:pt x="-83078" y="381462"/>
                  <a:pt x="577572" y="86229"/>
                  <a:pt x="1050855" y="0"/>
                </a:cubicBezTo>
                <a:cubicBezTo>
                  <a:pt x="1308629" y="-22173"/>
                  <a:pt x="1439915" y="39418"/>
                  <a:pt x="1631216" y="0"/>
                </a:cubicBezTo>
                <a:cubicBezTo>
                  <a:pt x="1822517" y="-39418"/>
                  <a:pt x="2154759" y="73982"/>
                  <a:pt x="2397293" y="0"/>
                </a:cubicBezTo>
                <a:cubicBezTo>
                  <a:pt x="2639827" y="-73982"/>
                  <a:pt x="2798130" y="69213"/>
                  <a:pt x="3070512" y="0"/>
                </a:cubicBezTo>
                <a:cubicBezTo>
                  <a:pt x="3342894" y="-69213"/>
                  <a:pt x="3672369" y="89672"/>
                  <a:pt x="3836589" y="0"/>
                </a:cubicBezTo>
                <a:cubicBezTo>
                  <a:pt x="4000809" y="-89672"/>
                  <a:pt x="4303167" y="59157"/>
                  <a:pt x="4509808" y="0"/>
                </a:cubicBezTo>
                <a:cubicBezTo>
                  <a:pt x="4716449" y="-59157"/>
                  <a:pt x="4758261" y="25501"/>
                  <a:pt x="4904453" y="0"/>
                </a:cubicBezTo>
                <a:cubicBezTo>
                  <a:pt x="5050646" y="-25501"/>
                  <a:pt x="5305162" y="11698"/>
                  <a:pt x="5577672" y="0"/>
                </a:cubicBezTo>
                <a:cubicBezTo>
                  <a:pt x="5850182" y="-11698"/>
                  <a:pt x="5884225" y="46745"/>
                  <a:pt x="6065176" y="0"/>
                </a:cubicBezTo>
                <a:cubicBezTo>
                  <a:pt x="6246127" y="-46745"/>
                  <a:pt x="6280435" y="16872"/>
                  <a:pt x="6459821" y="0"/>
                </a:cubicBezTo>
                <a:cubicBezTo>
                  <a:pt x="6639208" y="-16872"/>
                  <a:pt x="6641972" y="15577"/>
                  <a:pt x="6761609" y="0"/>
                </a:cubicBezTo>
                <a:cubicBezTo>
                  <a:pt x="6881246" y="-15577"/>
                  <a:pt x="7011244" y="10338"/>
                  <a:pt x="7156255" y="0"/>
                </a:cubicBezTo>
                <a:cubicBezTo>
                  <a:pt x="7301266" y="-10338"/>
                  <a:pt x="7446203" y="16890"/>
                  <a:pt x="7550900" y="0"/>
                </a:cubicBezTo>
                <a:cubicBezTo>
                  <a:pt x="7655598" y="-16890"/>
                  <a:pt x="7998410" y="6218"/>
                  <a:pt x="8131261" y="0"/>
                </a:cubicBezTo>
                <a:cubicBezTo>
                  <a:pt x="8264112" y="-6218"/>
                  <a:pt x="8536931" y="28783"/>
                  <a:pt x="8711623" y="0"/>
                </a:cubicBezTo>
                <a:cubicBezTo>
                  <a:pt x="8886315" y="-28783"/>
                  <a:pt x="8984822" y="8050"/>
                  <a:pt x="9199126" y="0"/>
                </a:cubicBezTo>
                <a:cubicBezTo>
                  <a:pt x="9413430" y="-8050"/>
                  <a:pt x="10050052" y="3704"/>
                  <a:pt x="10336634" y="0"/>
                </a:cubicBezTo>
                <a:cubicBezTo>
                  <a:pt x="10755609" y="17723"/>
                  <a:pt x="11451473" y="548461"/>
                  <a:pt x="11387489" y="1050855"/>
                </a:cubicBezTo>
                <a:cubicBezTo>
                  <a:pt x="11389277" y="1210410"/>
                  <a:pt x="11374689" y="1290751"/>
                  <a:pt x="11387489" y="1450168"/>
                </a:cubicBezTo>
                <a:cubicBezTo>
                  <a:pt x="11400289" y="1609585"/>
                  <a:pt x="11372434" y="1792107"/>
                  <a:pt x="11387489" y="2017613"/>
                </a:cubicBezTo>
                <a:cubicBezTo>
                  <a:pt x="11402544" y="2243120"/>
                  <a:pt x="11326206" y="2410748"/>
                  <a:pt x="11387489" y="2627091"/>
                </a:cubicBezTo>
                <a:cubicBezTo>
                  <a:pt x="11448772" y="2843434"/>
                  <a:pt x="11376031" y="2848734"/>
                  <a:pt x="11387489" y="3026404"/>
                </a:cubicBezTo>
                <a:cubicBezTo>
                  <a:pt x="11398947" y="3204074"/>
                  <a:pt x="11383762" y="3392259"/>
                  <a:pt x="11387489" y="3635881"/>
                </a:cubicBezTo>
                <a:cubicBezTo>
                  <a:pt x="11391216" y="3879503"/>
                  <a:pt x="11323608" y="4090074"/>
                  <a:pt x="11387489" y="4245359"/>
                </a:cubicBezTo>
                <a:cubicBezTo>
                  <a:pt x="11451370" y="4400644"/>
                  <a:pt x="11339890" y="4462526"/>
                  <a:pt x="11387489" y="4644672"/>
                </a:cubicBezTo>
                <a:cubicBezTo>
                  <a:pt x="11435088" y="4826818"/>
                  <a:pt x="11368664" y="4993046"/>
                  <a:pt x="11387489" y="5254150"/>
                </a:cubicBezTo>
                <a:cubicBezTo>
                  <a:pt x="11549122" y="5830999"/>
                  <a:pt x="11021934" y="6197414"/>
                  <a:pt x="10336634" y="6305005"/>
                </a:cubicBezTo>
                <a:cubicBezTo>
                  <a:pt x="10145206" y="6328587"/>
                  <a:pt x="10084579" y="6277408"/>
                  <a:pt x="9941988" y="6305005"/>
                </a:cubicBezTo>
                <a:cubicBezTo>
                  <a:pt x="9799397" y="6332602"/>
                  <a:pt x="9731081" y="6286125"/>
                  <a:pt x="9640201" y="6305005"/>
                </a:cubicBezTo>
                <a:cubicBezTo>
                  <a:pt x="9549321" y="6323885"/>
                  <a:pt x="9120611" y="6254758"/>
                  <a:pt x="8874124" y="6305005"/>
                </a:cubicBezTo>
                <a:cubicBezTo>
                  <a:pt x="8627637" y="6355252"/>
                  <a:pt x="8448395" y="6278257"/>
                  <a:pt x="8108047" y="6305005"/>
                </a:cubicBezTo>
                <a:cubicBezTo>
                  <a:pt x="7767699" y="6331753"/>
                  <a:pt x="7910760" y="6281655"/>
                  <a:pt x="7806259" y="6305005"/>
                </a:cubicBezTo>
                <a:cubicBezTo>
                  <a:pt x="7701758" y="6328355"/>
                  <a:pt x="7506882" y="6293583"/>
                  <a:pt x="7411614" y="6305005"/>
                </a:cubicBezTo>
                <a:cubicBezTo>
                  <a:pt x="7316347" y="6316427"/>
                  <a:pt x="7087089" y="6286207"/>
                  <a:pt x="6831252" y="6305005"/>
                </a:cubicBezTo>
                <a:cubicBezTo>
                  <a:pt x="6575415" y="6323803"/>
                  <a:pt x="6313702" y="6234978"/>
                  <a:pt x="6158033" y="6305005"/>
                </a:cubicBezTo>
                <a:cubicBezTo>
                  <a:pt x="6002364" y="6375032"/>
                  <a:pt x="5909236" y="6273950"/>
                  <a:pt x="5670530" y="6305005"/>
                </a:cubicBezTo>
                <a:cubicBezTo>
                  <a:pt x="5431824" y="6336060"/>
                  <a:pt x="5382571" y="6291069"/>
                  <a:pt x="5275884" y="6305005"/>
                </a:cubicBezTo>
                <a:cubicBezTo>
                  <a:pt x="5169197" y="6318941"/>
                  <a:pt x="5032515" y="6277821"/>
                  <a:pt x="4881239" y="6305005"/>
                </a:cubicBezTo>
                <a:cubicBezTo>
                  <a:pt x="4729964" y="6332189"/>
                  <a:pt x="4520406" y="6293731"/>
                  <a:pt x="4208020" y="6305005"/>
                </a:cubicBezTo>
                <a:cubicBezTo>
                  <a:pt x="3895634" y="6316279"/>
                  <a:pt x="4051353" y="6302966"/>
                  <a:pt x="3906232" y="6305005"/>
                </a:cubicBezTo>
                <a:cubicBezTo>
                  <a:pt x="3761111" y="6307044"/>
                  <a:pt x="3530386" y="6251987"/>
                  <a:pt x="3418729" y="6305005"/>
                </a:cubicBezTo>
                <a:cubicBezTo>
                  <a:pt x="3307072" y="6358023"/>
                  <a:pt x="3023473" y="6274848"/>
                  <a:pt x="2838367" y="6305005"/>
                </a:cubicBezTo>
                <a:cubicBezTo>
                  <a:pt x="2653261" y="6335162"/>
                  <a:pt x="2634642" y="6279139"/>
                  <a:pt x="2443722" y="6305005"/>
                </a:cubicBezTo>
                <a:cubicBezTo>
                  <a:pt x="2252803" y="6330871"/>
                  <a:pt x="2016164" y="6238118"/>
                  <a:pt x="1677645" y="6305005"/>
                </a:cubicBezTo>
                <a:cubicBezTo>
                  <a:pt x="1339126" y="6371892"/>
                  <a:pt x="1277282" y="6292339"/>
                  <a:pt x="1050855" y="6305005"/>
                </a:cubicBezTo>
                <a:cubicBezTo>
                  <a:pt x="414231" y="6222875"/>
                  <a:pt x="-18299" y="5879177"/>
                  <a:pt x="0" y="5254150"/>
                </a:cubicBezTo>
                <a:cubicBezTo>
                  <a:pt x="-33217" y="5136789"/>
                  <a:pt x="50167" y="4981291"/>
                  <a:pt x="0" y="4812804"/>
                </a:cubicBezTo>
                <a:cubicBezTo>
                  <a:pt x="-50167" y="4644317"/>
                  <a:pt x="22378" y="4517226"/>
                  <a:pt x="0" y="4245359"/>
                </a:cubicBezTo>
                <a:cubicBezTo>
                  <a:pt x="-22378" y="3973492"/>
                  <a:pt x="56460" y="3868357"/>
                  <a:pt x="0" y="3677914"/>
                </a:cubicBezTo>
                <a:cubicBezTo>
                  <a:pt x="-56460" y="3487471"/>
                  <a:pt x="26455" y="3287484"/>
                  <a:pt x="0" y="3068437"/>
                </a:cubicBezTo>
                <a:cubicBezTo>
                  <a:pt x="-26455" y="2849390"/>
                  <a:pt x="28934" y="2774658"/>
                  <a:pt x="0" y="2543025"/>
                </a:cubicBezTo>
                <a:cubicBezTo>
                  <a:pt x="-28934" y="2311392"/>
                  <a:pt x="10520" y="2297163"/>
                  <a:pt x="0" y="2143712"/>
                </a:cubicBezTo>
                <a:cubicBezTo>
                  <a:pt x="-10520" y="1990261"/>
                  <a:pt x="40449" y="1692010"/>
                  <a:pt x="0" y="1534234"/>
                </a:cubicBezTo>
                <a:cubicBezTo>
                  <a:pt x="-40449" y="1376458"/>
                  <a:pt x="34324" y="1167504"/>
                  <a:pt x="0" y="1050855"/>
                </a:cubicBezTo>
                <a:close/>
              </a:path>
              <a:path w="11387489" h="6305005" stroke="0" extrusionOk="0">
                <a:moveTo>
                  <a:pt x="0" y="1050855"/>
                </a:moveTo>
                <a:cubicBezTo>
                  <a:pt x="-88104" y="416139"/>
                  <a:pt x="446635" y="8951"/>
                  <a:pt x="1050855" y="0"/>
                </a:cubicBezTo>
                <a:cubicBezTo>
                  <a:pt x="1393189" y="-20665"/>
                  <a:pt x="1603022" y="53927"/>
                  <a:pt x="1816932" y="0"/>
                </a:cubicBezTo>
                <a:cubicBezTo>
                  <a:pt x="2030842" y="-53927"/>
                  <a:pt x="2075750" y="32597"/>
                  <a:pt x="2304435" y="0"/>
                </a:cubicBezTo>
                <a:cubicBezTo>
                  <a:pt x="2533120" y="-32597"/>
                  <a:pt x="2536039" y="42763"/>
                  <a:pt x="2699081" y="0"/>
                </a:cubicBezTo>
                <a:cubicBezTo>
                  <a:pt x="2862123" y="-42763"/>
                  <a:pt x="3045646" y="27502"/>
                  <a:pt x="3372300" y="0"/>
                </a:cubicBezTo>
                <a:cubicBezTo>
                  <a:pt x="3698954" y="-27502"/>
                  <a:pt x="3646960" y="17739"/>
                  <a:pt x="3859803" y="0"/>
                </a:cubicBezTo>
                <a:cubicBezTo>
                  <a:pt x="4072646" y="-17739"/>
                  <a:pt x="4425951" y="44269"/>
                  <a:pt x="4625880" y="0"/>
                </a:cubicBezTo>
                <a:cubicBezTo>
                  <a:pt x="4825809" y="-44269"/>
                  <a:pt x="4925467" y="16940"/>
                  <a:pt x="5020526" y="0"/>
                </a:cubicBezTo>
                <a:cubicBezTo>
                  <a:pt x="5115585" y="-16940"/>
                  <a:pt x="5492925" y="20134"/>
                  <a:pt x="5786602" y="0"/>
                </a:cubicBezTo>
                <a:cubicBezTo>
                  <a:pt x="6080279" y="-20134"/>
                  <a:pt x="5964575" y="25200"/>
                  <a:pt x="6088390" y="0"/>
                </a:cubicBezTo>
                <a:cubicBezTo>
                  <a:pt x="6212205" y="-25200"/>
                  <a:pt x="6504285" y="42815"/>
                  <a:pt x="6668751" y="0"/>
                </a:cubicBezTo>
                <a:cubicBezTo>
                  <a:pt x="6833217" y="-42815"/>
                  <a:pt x="7048081" y="33527"/>
                  <a:pt x="7249112" y="0"/>
                </a:cubicBezTo>
                <a:cubicBezTo>
                  <a:pt x="7450143" y="-33527"/>
                  <a:pt x="7549026" y="53641"/>
                  <a:pt x="7736616" y="0"/>
                </a:cubicBezTo>
                <a:cubicBezTo>
                  <a:pt x="7924206" y="-53641"/>
                  <a:pt x="8194601" y="17617"/>
                  <a:pt x="8502693" y="0"/>
                </a:cubicBezTo>
                <a:cubicBezTo>
                  <a:pt x="8810785" y="-17617"/>
                  <a:pt x="9036232" y="79090"/>
                  <a:pt x="9268769" y="0"/>
                </a:cubicBezTo>
                <a:cubicBezTo>
                  <a:pt x="9501306" y="-79090"/>
                  <a:pt x="9494385" y="31387"/>
                  <a:pt x="9663415" y="0"/>
                </a:cubicBezTo>
                <a:cubicBezTo>
                  <a:pt x="9832445" y="-31387"/>
                  <a:pt x="10123040" y="25099"/>
                  <a:pt x="10336634" y="0"/>
                </a:cubicBezTo>
                <a:cubicBezTo>
                  <a:pt x="10908196" y="-17957"/>
                  <a:pt x="11400206" y="298471"/>
                  <a:pt x="11387489" y="1050855"/>
                </a:cubicBezTo>
                <a:cubicBezTo>
                  <a:pt x="11401336" y="1166066"/>
                  <a:pt x="11345322" y="1354801"/>
                  <a:pt x="11387489" y="1618300"/>
                </a:cubicBezTo>
                <a:cubicBezTo>
                  <a:pt x="11429656" y="1881800"/>
                  <a:pt x="11356525" y="1874345"/>
                  <a:pt x="11387489" y="2059646"/>
                </a:cubicBezTo>
                <a:cubicBezTo>
                  <a:pt x="11418453" y="2244947"/>
                  <a:pt x="11375630" y="2416679"/>
                  <a:pt x="11387489" y="2669124"/>
                </a:cubicBezTo>
                <a:cubicBezTo>
                  <a:pt x="11399348" y="2921569"/>
                  <a:pt x="11358501" y="3019997"/>
                  <a:pt x="11387489" y="3194535"/>
                </a:cubicBezTo>
                <a:cubicBezTo>
                  <a:pt x="11416477" y="3369073"/>
                  <a:pt x="11354757" y="3509697"/>
                  <a:pt x="11387489" y="3635881"/>
                </a:cubicBezTo>
                <a:cubicBezTo>
                  <a:pt x="11420221" y="3762065"/>
                  <a:pt x="11330956" y="3902581"/>
                  <a:pt x="11387489" y="4161293"/>
                </a:cubicBezTo>
                <a:cubicBezTo>
                  <a:pt x="11444022" y="4420005"/>
                  <a:pt x="11377839" y="4474458"/>
                  <a:pt x="11387489" y="4560606"/>
                </a:cubicBezTo>
                <a:cubicBezTo>
                  <a:pt x="11397139" y="4646754"/>
                  <a:pt x="11348312" y="5058004"/>
                  <a:pt x="11387489" y="5254150"/>
                </a:cubicBezTo>
                <a:cubicBezTo>
                  <a:pt x="11374091" y="5861416"/>
                  <a:pt x="10889507" y="6268520"/>
                  <a:pt x="10336634" y="6305005"/>
                </a:cubicBezTo>
                <a:cubicBezTo>
                  <a:pt x="10055793" y="6379255"/>
                  <a:pt x="9957355" y="6266956"/>
                  <a:pt x="9663415" y="6305005"/>
                </a:cubicBezTo>
                <a:cubicBezTo>
                  <a:pt x="9369475" y="6343054"/>
                  <a:pt x="9428061" y="6263298"/>
                  <a:pt x="9268769" y="6305005"/>
                </a:cubicBezTo>
                <a:cubicBezTo>
                  <a:pt x="9109477" y="6346712"/>
                  <a:pt x="8912132" y="6289913"/>
                  <a:pt x="8595550" y="6305005"/>
                </a:cubicBezTo>
                <a:cubicBezTo>
                  <a:pt x="8278968" y="6320097"/>
                  <a:pt x="8408448" y="6295117"/>
                  <a:pt x="8293763" y="6305005"/>
                </a:cubicBezTo>
                <a:cubicBezTo>
                  <a:pt x="8179078" y="6314893"/>
                  <a:pt x="7764865" y="6267859"/>
                  <a:pt x="7620544" y="6305005"/>
                </a:cubicBezTo>
                <a:cubicBezTo>
                  <a:pt x="7476223" y="6342151"/>
                  <a:pt x="7355988" y="6297035"/>
                  <a:pt x="7225898" y="6305005"/>
                </a:cubicBezTo>
                <a:cubicBezTo>
                  <a:pt x="7095808" y="6312975"/>
                  <a:pt x="7033381" y="6286737"/>
                  <a:pt x="6924110" y="6305005"/>
                </a:cubicBezTo>
                <a:cubicBezTo>
                  <a:pt x="6814839" y="6323273"/>
                  <a:pt x="6691325" y="6260333"/>
                  <a:pt x="6529465" y="6305005"/>
                </a:cubicBezTo>
                <a:cubicBezTo>
                  <a:pt x="6367605" y="6349677"/>
                  <a:pt x="6090012" y="6245541"/>
                  <a:pt x="5856246" y="6305005"/>
                </a:cubicBezTo>
                <a:cubicBezTo>
                  <a:pt x="5622480" y="6364469"/>
                  <a:pt x="5643597" y="6267591"/>
                  <a:pt x="5461600" y="6305005"/>
                </a:cubicBezTo>
                <a:cubicBezTo>
                  <a:pt x="5279603" y="6342419"/>
                  <a:pt x="5304239" y="6278044"/>
                  <a:pt x="5159812" y="6305005"/>
                </a:cubicBezTo>
                <a:cubicBezTo>
                  <a:pt x="5015385" y="6331966"/>
                  <a:pt x="4919720" y="6280545"/>
                  <a:pt x="4765167" y="6305005"/>
                </a:cubicBezTo>
                <a:cubicBezTo>
                  <a:pt x="4610615" y="6329465"/>
                  <a:pt x="4404160" y="6254009"/>
                  <a:pt x="4277663" y="6305005"/>
                </a:cubicBezTo>
                <a:cubicBezTo>
                  <a:pt x="4151166" y="6356001"/>
                  <a:pt x="3852174" y="6247131"/>
                  <a:pt x="3697302" y="6305005"/>
                </a:cubicBezTo>
                <a:cubicBezTo>
                  <a:pt x="3542430" y="6362879"/>
                  <a:pt x="3449141" y="6268379"/>
                  <a:pt x="3302656" y="6305005"/>
                </a:cubicBezTo>
                <a:cubicBezTo>
                  <a:pt x="3156171" y="6341631"/>
                  <a:pt x="2775985" y="6272526"/>
                  <a:pt x="2536580" y="6305005"/>
                </a:cubicBezTo>
                <a:cubicBezTo>
                  <a:pt x="2297175" y="6337484"/>
                  <a:pt x="2109533" y="6270251"/>
                  <a:pt x="1956218" y="6305005"/>
                </a:cubicBezTo>
                <a:cubicBezTo>
                  <a:pt x="1802903" y="6339759"/>
                  <a:pt x="1356101" y="6301821"/>
                  <a:pt x="1050855" y="6305005"/>
                </a:cubicBezTo>
                <a:cubicBezTo>
                  <a:pt x="384389" y="6206501"/>
                  <a:pt x="61208" y="5768294"/>
                  <a:pt x="0" y="5254150"/>
                </a:cubicBezTo>
                <a:cubicBezTo>
                  <a:pt x="-72774" y="5078807"/>
                  <a:pt x="59380" y="4941373"/>
                  <a:pt x="0" y="4644672"/>
                </a:cubicBezTo>
                <a:cubicBezTo>
                  <a:pt x="-59380" y="4347971"/>
                  <a:pt x="18509" y="4419707"/>
                  <a:pt x="0" y="4203326"/>
                </a:cubicBezTo>
                <a:cubicBezTo>
                  <a:pt x="-18509" y="3986945"/>
                  <a:pt x="58357" y="3859444"/>
                  <a:pt x="0" y="3677914"/>
                </a:cubicBezTo>
                <a:cubicBezTo>
                  <a:pt x="-58357" y="3496384"/>
                  <a:pt x="40231" y="3416579"/>
                  <a:pt x="0" y="3278601"/>
                </a:cubicBezTo>
                <a:cubicBezTo>
                  <a:pt x="-40231" y="3140623"/>
                  <a:pt x="46669" y="2897036"/>
                  <a:pt x="0" y="2669124"/>
                </a:cubicBezTo>
                <a:cubicBezTo>
                  <a:pt x="-46669" y="2441212"/>
                  <a:pt x="39016" y="2400049"/>
                  <a:pt x="0" y="2143712"/>
                </a:cubicBezTo>
                <a:cubicBezTo>
                  <a:pt x="-39016" y="1887375"/>
                  <a:pt x="66422" y="1802105"/>
                  <a:pt x="0" y="1534234"/>
                </a:cubicBezTo>
                <a:cubicBezTo>
                  <a:pt x="-66422" y="1266363"/>
                  <a:pt x="26099" y="1233918"/>
                  <a:pt x="0" y="1050855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D634CD-7C49-9928-A3AE-CFA151C2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53" y="2279899"/>
            <a:ext cx="2251525" cy="416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34EF-E35B-598D-6285-744364CAFE43}"/>
              </a:ext>
            </a:extLst>
          </p:cNvPr>
          <p:cNvSpPr txBox="1"/>
          <p:nvPr/>
        </p:nvSpPr>
        <p:spPr>
          <a:xfrm>
            <a:off x="1392855" y="267128"/>
            <a:ext cx="126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9093F-510D-92D9-667E-6BEB9D703FE3}"/>
              </a:ext>
            </a:extLst>
          </p:cNvPr>
          <p:cNvSpPr txBox="1"/>
          <p:nvPr/>
        </p:nvSpPr>
        <p:spPr>
          <a:xfrm>
            <a:off x="6862813" y="1732547"/>
            <a:ext cx="4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9B0AE-02DC-A8E8-7352-F4E0E17DD027}"/>
              </a:ext>
            </a:extLst>
          </p:cNvPr>
          <p:cNvSpPr txBox="1"/>
          <p:nvPr/>
        </p:nvSpPr>
        <p:spPr>
          <a:xfrm>
            <a:off x="812938" y="1732547"/>
            <a:ext cx="3680252" cy="86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atin typeface="UTM Avo" panose="02040603050506020204" pitchFamily="18" charset="0"/>
              </a:rPr>
              <a:t>s</a:t>
            </a: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ắc thắm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45F9C-4391-6B2C-7188-629EAB02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58" y="-84071"/>
            <a:ext cx="7343882" cy="1755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D5279B-9219-B2A7-E4C4-79EBF4108D4D}"/>
              </a:ext>
            </a:extLst>
          </p:cNvPr>
          <p:cNvSpPr txBox="1"/>
          <p:nvPr/>
        </p:nvSpPr>
        <p:spPr>
          <a:xfrm>
            <a:off x="1392855" y="2862255"/>
            <a:ext cx="3680252" cy="86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trĩu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305E8-7375-DB68-AFC2-F219AF1816F7}"/>
              </a:ext>
            </a:extLst>
          </p:cNvPr>
          <p:cNvSpPr txBox="1"/>
          <p:nvPr/>
        </p:nvSpPr>
        <p:spPr>
          <a:xfrm>
            <a:off x="1318832" y="4089952"/>
            <a:ext cx="3680252" cy="86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atin typeface="UTM Avo" panose="02040603050506020204" pitchFamily="18" charset="0"/>
              </a:rPr>
              <a:t>chồi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4389B-DAAB-7999-091A-B9EE01411BCC}"/>
              </a:ext>
            </a:extLst>
          </p:cNvPr>
          <p:cNvSpPr txBox="1"/>
          <p:nvPr/>
        </p:nvSpPr>
        <p:spPr>
          <a:xfrm>
            <a:off x="4852900" y="1806850"/>
            <a:ext cx="4915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atin typeface="UTM Avo" panose="02040603050506020204" pitchFamily="18" charset="0"/>
              </a:rPr>
              <a:t>k</a:t>
            </a: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hiêm nhường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E9A53-DD27-4D96-3586-CC3D02D0040B}"/>
              </a:ext>
            </a:extLst>
          </p:cNvPr>
          <p:cNvSpPr txBox="1"/>
          <p:nvPr/>
        </p:nvSpPr>
        <p:spPr>
          <a:xfrm>
            <a:off x="4999082" y="2998113"/>
            <a:ext cx="36802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atin typeface="UTM Avo" panose="02040603050506020204" pitchFamily="18" charset="0"/>
              </a:rPr>
              <a:t>lặng lẽ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8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350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HoneyCream</vt:lpstr>
      <vt:lpstr>SVN-Newton</vt:lpstr>
      <vt:lpstr>Aptos</vt:lpstr>
      <vt:lpstr>Arial</vt:lpstr>
      <vt:lpstr>Calibri</vt:lpstr>
      <vt:lpstr>Calibri Light</vt:lpstr>
      <vt:lpstr>Times New Roman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Administrator</cp:lastModifiedBy>
  <cp:revision>25</cp:revision>
  <dcterms:created xsi:type="dcterms:W3CDTF">2025-12-16T16:01:52Z</dcterms:created>
  <dcterms:modified xsi:type="dcterms:W3CDTF">2026-03-22T15:19:08Z</dcterms:modified>
</cp:coreProperties>
</file>