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9"/>
  </p:notesMasterIdLst>
  <p:sldIdLst>
    <p:sldId id="257" r:id="rId5"/>
    <p:sldId id="279" r:id="rId6"/>
    <p:sldId id="278" r:id="rId7"/>
    <p:sldId id="280" r:id="rId8"/>
  </p:sldIdLst>
  <p:sldSz cx="18288000" cy="10287000"/>
  <p:notesSz cx="6858000" cy="9144000"/>
  <p:embeddedFontLs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UTM Avo" panose="02040603050506020204" pitchFamily="18" charset="0"/>
      <p:regular r:id="rId14"/>
      <p:bold r:id="rId15"/>
      <p:italic r:id="rId16"/>
      <p:boldItalic r:id="rId17"/>
    </p:embeddedFont>
    <p:embeddedFont>
      <p:font typeface="UVF Barmbrack" panose="02000000000000000000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ABE7"/>
    <a:srgbClr val="CBDBEF"/>
    <a:srgbClr val="C3DB99"/>
    <a:srgbClr val="C6E9F9"/>
    <a:srgbClr val="FEE3A6"/>
    <a:srgbClr val="FADBD8"/>
    <a:srgbClr val="046294"/>
    <a:srgbClr val="286988"/>
    <a:srgbClr val="FAF9F0"/>
    <a:srgbClr val="C3E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22" autoAdjust="0"/>
  </p:normalViewPr>
  <p:slideViewPr>
    <p:cSldViewPr>
      <p:cViewPr varScale="1">
        <p:scale>
          <a:sx n="42" d="100"/>
          <a:sy n="42" d="100"/>
        </p:scale>
        <p:origin x="15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8CB42-DF6A-47A6-AF39-E5A6076C870B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F786D-C0FC-4754-8FBB-DABD08C0F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5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lần</a:t>
            </a:r>
            <a:r>
              <a:rPr lang="en-GB" baseline="0" dirty="0"/>
              <a:t> </a:t>
            </a:r>
            <a:r>
              <a:rPr lang="en-GB" baseline="0" dirty="0" err="1"/>
              <a:t>thứ</a:t>
            </a:r>
            <a:r>
              <a:rPr lang="en-GB" baseline="0" dirty="0"/>
              <a:t> 1 </a:t>
            </a:r>
            <a:r>
              <a:rPr lang="en-GB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lần</a:t>
            </a:r>
            <a:r>
              <a:rPr lang="en-GB" baseline="0" dirty="0"/>
              <a:t> 2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,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lần</a:t>
            </a:r>
            <a:r>
              <a:rPr lang="en-GB" baseline="0" dirty="0"/>
              <a:t> 3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xóa</a:t>
            </a:r>
            <a:r>
              <a:rPr lang="en-GB" baseline="0" dirty="0"/>
              <a:t> </a:t>
            </a:r>
            <a:r>
              <a:rPr lang="en-GB" baseline="0" dirty="0" err="1"/>
              <a:t>bóng</a:t>
            </a:r>
            <a:r>
              <a:rPr lang="en-GB" baseline="0" dirty="0"/>
              <a:t> </a:t>
            </a:r>
            <a:r>
              <a:rPr lang="en-GB" baseline="0" dirty="0" err="1"/>
              <a:t>nói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F786D-C0FC-4754-8FBB-DABD08C0F4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35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2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84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76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38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69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99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8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7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90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8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99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57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92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32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05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1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41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40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10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71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77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32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16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16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2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22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99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78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2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555452" y="18047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555452" y="18047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127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555452" y="18047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28600" y="274638"/>
            <a:ext cx="17754600" cy="974566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9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 rot="10800000"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13"/>
            <a:stretch>
              <a:fillRect t="-11222" b="-11222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555452" y="18047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0544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411" y="0"/>
            <a:ext cx="22801016" cy="119796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11049000" y="876300"/>
            <a:ext cx="5076831" cy="3725125"/>
          </a:xfrm>
          <a:custGeom>
            <a:avLst/>
            <a:gdLst/>
            <a:ahLst/>
            <a:cxnLst/>
            <a:rect l="l" t="t" r="r" b="b"/>
            <a:pathLst>
              <a:path w="5076831" h="3725125">
                <a:moveTo>
                  <a:pt x="0" y="0"/>
                </a:moveTo>
                <a:lnTo>
                  <a:pt x="5076831" y="0"/>
                </a:lnTo>
                <a:lnTo>
                  <a:pt x="5076831" y="3725125"/>
                </a:lnTo>
                <a:lnTo>
                  <a:pt x="0" y="3725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1676400" y="3395830"/>
            <a:ext cx="9595962" cy="4798046"/>
          </a:xfrm>
          <a:custGeom>
            <a:avLst/>
            <a:gdLst/>
            <a:ahLst/>
            <a:cxnLst/>
            <a:rect l="l" t="t" r="r" b="b"/>
            <a:pathLst>
              <a:path w="11155271" h="5563691">
                <a:moveTo>
                  <a:pt x="0" y="0"/>
                </a:moveTo>
                <a:lnTo>
                  <a:pt x="11155270" y="0"/>
                </a:lnTo>
                <a:lnTo>
                  <a:pt x="11155270" y="5563691"/>
                </a:lnTo>
                <a:lnTo>
                  <a:pt x="0" y="5563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-1006074" y="7847570"/>
            <a:ext cx="2933392" cy="2821460"/>
          </a:xfrm>
          <a:custGeom>
            <a:avLst/>
            <a:gdLst/>
            <a:ahLst/>
            <a:cxnLst/>
            <a:rect l="l" t="t" r="r" b="b"/>
            <a:pathLst>
              <a:path w="2933392" h="2821460">
                <a:moveTo>
                  <a:pt x="0" y="0"/>
                </a:moveTo>
                <a:lnTo>
                  <a:pt x="2933392" y="0"/>
                </a:lnTo>
                <a:lnTo>
                  <a:pt x="2933392" y="2821460"/>
                </a:lnTo>
                <a:lnTo>
                  <a:pt x="0" y="2821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9"/>
          <p:cNvSpPr/>
          <p:nvPr/>
        </p:nvSpPr>
        <p:spPr>
          <a:xfrm>
            <a:off x="14254909" y="6988281"/>
            <a:ext cx="5194736" cy="4415526"/>
          </a:xfrm>
          <a:custGeom>
            <a:avLst/>
            <a:gdLst/>
            <a:ahLst/>
            <a:cxnLst/>
            <a:rect l="l" t="t" r="r" b="b"/>
            <a:pathLst>
              <a:path w="5194736" h="4415526">
                <a:moveTo>
                  <a:pt x="0" y="0"/>
                </a:moveTo>
                <a:lnTo>
                  <a:pt x="5194736" y="0"/>
                </a:lnTo>
                <a:lnTo>
                  <a:pt x="5194736" y="4415525"/>
                </a:lnTo>
                <a:lnTo>
                  <a:pt x="0" y="4415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10"/>
          <p:cNvSpPr/>
          <p:nvPr/>
        </p:nvSpPr>
        <p:spPr>
          <a:xfrm>
            <a:off x="4607309" y="1207175"/>
            <a:ext cx="4147355" cy="3764905"/>
          </a:xfrm>
          <a:custGeom>
            <a:avLst/>
            <a:gdLst/>
            <a:ahLst/>
            <a:cxnLst/>
            <a:rect l="l" t="t" r="r" b="b"/>
            <a:pathLst>
              <a:path w="2906323" h="2582995">
                <a:moveTo>
                  <a:pt x="0" y="0"/>
                </a:moveTo>
                <a:lnTo>
                  <a:pt x="2906323" y="0"/>
                </a:lnTo>
                <a:lnTo>
                  <a:pt x="2906323" y="2582995"/>
                </a:lnTo>
                <a:lnTo>
                  <a:pt x="0" y="25829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65873"/>
          <a:stretch/>
        </p:blipFill>
        <p:spPr>
          <a:xfrm>
            <a:off x="7488398" y="123176"/>
            <a:ext cx="6766511" cy="2441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4571" r="16945"/>
          <a:stretch/>
        </p:blipFill>
        <p:spPr>
          <a:xfrm>
            <a:off x="2209800" y="1739051"/>
            <a:ext cx="15037489" cy="381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7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11049000" y="876300"/>
            <a:ext cx="5076831" cy="3725125"/>
          </a:xfrm>
          <a:custGeom>
            <a:avLst/>
            <a:gdLst/>
            <a:ahLst/>
            <a:cxnLst/>
            <a:rect l="l" t="t" r="r" b="b"/>
            <a:pathLst>
              <a:path w="5076831" h="3725125">
                <a:moveTo>
                  <a:pt x="0" y="0"/>
                </a:moveTo>
                <a:lnTo>
                  <a:pt x="5076831" y="0"/>
                </a:lnTo>
                <a:lnTo>
                  <a:pt x="5076831" y="3725125"/>
                </a:lnTo>
                <a:lnTo>
                  <a:pt x="0" y="3725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1676400" y="3395830"/>
            <a:ext cx="9595962" cy="4798046"/>
          </a:xfrm>
          <a:custGeom>
            <a:avLst/>
            <a:gdLst/>
            <a:ahLst/>
            <a:cxnLst/>
            <a:rect l="l" t="t" r="r" b="b"/>
            <a:pathLst>
              <a:path w="11155271" h="5563691">
                <a:moveTo>
                  <a:pt x="0" y="0"/>
                </a:moveTo>
                <a:lnTo>
                  <a:pt x="11155270" y="0"/>
                </a:lnTo>
                <a:lnTo>
                  <a:pt x="11155270" y="5563691"/>
                </a:lnTo>
                <a:lnTo>
                  <a:pt x="0" y="5563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-1006074" y="7847570"/>
            <a:ext cx="2933392" cy="2821460"/>
          </a:xfrm>
          <a:custGeom>
            <a:avLst/>
            <a:gdLst/>
            <a:ahLst/>
            <a:cxnLst/>
            <a:rect l="l" t="t" r="r" b="b"/>
            <a:pathLst>
              <a:path w="2933392" h="2821460">
                <a:moveTo>
                  <a:pt x="0" y="0"/>
                </a:moveTo>
                <a:lnTo>
                  <a:pt x="2933392" y="0"/>
                </a:lnTo>
                <a:lnTo>
                  <a:pt x="2933392" y="2821460"/>
                </a:lnTo>
                <a:lnTo>
                  <a:pt x="0" y="2821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9"/>
          <p:cNvSpPr/>
          <p:nvPr/>
        </p:nvSpPr>
        <p:spPr>
          <a:xfrm>
            <a:off x="14254909" y="6988281"/>
            <a:ext cx="5194736" cy="4415526"/>
          </a:xfrm>
          <a:custGeom>
            <a:avLst/>
            <a:gdLst/>
            <a:ahLst/>
            <a:cxnLst/>
            <a:rect l="l" t="t" r="r" b="b"/>
            <a:pathLst>
              <a:path w="5194736" h="4415526">
                <a:moveTo>
                  <a:pt x="0" y="0"/>
                </a:moveTo>
                <a:lnTo>
                  <a:pt x="5194736" y="0"/>
                </a:lnTo>
                <a:lnTo>
                  <a:pt x="5194736" y="4415525"/>
                </a:lnTo>
                <a:lnTo>
                  <a:pt x="0" y="4415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10"/>
          <p:cNvSpPr/>
          <p:nvPr/>
        </p:nvSpPr>
        <p:spPr>
          <a:xfrm>
            <a:off x="4607309" y="1207175"/>
            <a:ext cx="4147355" cy="3764905"/>
          </a:xfrm>
          <a:custGeom>
            <a:avLst/>
            <a:gdLst/>
            <a:ahLst/>
            <a:cxnLst/>
            <a:rect l="l" t="t" r="r" b="b"/>
            <a:pathLst>
              <a:path w="2906323" h="2582995">
                <a:moveTo>
                  <a:pt x="0" y="0"/>
                </a:moveTo>
                <a:lnTo>
                  <a:pt x="2906323" y="0"/>
                </a:lnTo>
                <a:lnTo>
                  <a:pt x="2906323" y="2582995"/>
                </a:lnTo>
                <a:lnTo>
                  <a:pt x="0" y="25829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2"/>
          <p:cNvSpPr/>
          <p:nvPr/>
        </p:nvSpPr>
        <p:spPr>
          <a:xfrm>
            <a:off x="2216082" y="1175566"/>
            <a:ext cx="6408801" cy="8229600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Oval Callout 7"/>
          <p:cNvSpPr/>
          <p:nvPr/>
        </p:nvSpPr>
        <p:spPr>
          <a:xfrm>
            <a:off x="10134600" y="914400"/>
            <a:ext cx="6561536" cy="4876800"/>
          </a:xfrm>
          <a:prstGeom prst="wedgeEllipseCallout">
            <a:avLst>
              <a:gd name="adj1" fmla="val -76849"/>
              <a:gd name="adj2" fmla="val 38603"/>
            </a:avLst>
          </a:prstGeom>
          <a:solidFill>
            <a:schemeClr val="bg1"/>
          </a:solidFill>
          <a:ln>
            <a:solidFill>
              <a:srgbClr val="093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79316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o x"/>
          <p:cNvSpPr/>
          <p:nvPr/>
        </p:nvSpPr>
        <p:spPr>
          <a:xfrm>
            <a:off x="11049000" y="876300"/>
            <a:ext cx="5076831" cy="3725125"/>
          </a:xfrm>
          <a:custGeom>
            <a:avLst/>
            <a:gdLst/>
            <a:ahLst/>
            <a:cxnLst/>
            <a:rect l="l" t="t" r="r" b="b"/>
            <a:pathLst>
              <a:path w="5076831" h="3725125">
                <a:moveTo>
                  <a:pt x="0" y="0"/>
                </a:moveTo>
                <a:lnTo>
                  <a:pt x="5076831" y="0"/>
                </a:lnTo>
                <a:lnTo>
                  <a:pt x="5076831" y="3725125"/>
                </a:lnTo>
                <a:lnTo>
                  <a:pt x="0" y="3725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voi x"/>
          <p:cNvSpPr/>
          <p:nvPr/>
        </p:nvSpPr>
        <p:spPr>
          <a:xfrm>
            <a:off x="1676400" y="3395830"/>
            <a:ext cx="9595962" cy="4798046"/>
          </a:xfrm>
          <a:custGeom>
            <a:avLst/>
            <a:gdLst/>
            <a:ahLst/>
            <a:cxnLst/>
            <a:rect l="l" t="t" r="r" b="b"/>
            <a:pathLst>
              <a:path w="11155271" h="5563691">
                <a:moveTo>
                  <a:pt x="0" y="0"/>
                </a:moveTo>
                <a:lnTo>
                  <a:pt x="11155270" y="0"/>
                </a:lnTo>
                <a:lnTo>
                  <a:pt x="11155270" y="5563691"/>
                </a:lnTo>
                <a:lnTo>
                  <a:pt x="0" y="5563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-1006074" y="7847570"/>
            <a:ext cx="2933392" cy="2821460"/>
          </a:xfrm>
          <a:custGeom>
            <a:avLst/>
            <a:gdLst/>
            <a:ahLst/>
            <a:cxnLst/>
            <a:rect l="l" t="t" r="r" b="b"/>
            <a:pathLst>
              <a:path w="2933392" h="2821460">
                <a:moveTo>
                  <a:pt x="0" y="0"/>
                </a:moveTo>
                <a:lnTo>
                  <a:pt x="2933392" y="0"/>
                </a:lnTo>
                <a:lnTo>
                  <a:pt x="2933392" y="2821460"/>
                </a:lnTo>
                <a:lnTo>
                  <a:pt x="0" y="2821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9"/>
          <p:cNvSpPr/>
          <p:nvPr/>
        </p:nvSpPr>
        <p:spPr>
          <a:xfrm>
            <a:off x="14254909" y="6988281"/>
            <a:ext cx="5194736" cy="4415526"/>
          </a:xfrm>
          <a:custGeom>
            <a:avLst/>
            <a:gdLst/>
            <a:ahLst/>
            <a:cxnLst/>
            <a:rect l="l" t="t" r="r" b="b"/>
            <a:pathLst>
              <a:path w="5194736" h="4415526">
                <a:moveTo>
                  <a:pt x="0" y="0"/>
                </a:moveTo>
                <a:lnTo>
                  <a:pt x="5194736" y="0"/>
                </a:lnTo>
                <a:lnTo>
                  <a:pt x="5194736" y="4415525"/>
                </a:lnTo>
                <a:lnTo>
                  <a:pt x="0" y="44155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rua x"/>
          <p:cNvSpPr/>
          <p:nvPr/>
        </p:nvSpPr>
        <p:spPr>
          <a:xfrm>
            <a:off x="4607309" y="1207175"/>
            <a:ext cx="4147355" cy="3764905"/>
          </a:xfrm>
          <a:custGeom>
            <a:avLst/>
            <a:gdLst/>
            <a:ahLst/>
            <a:cxnLst/>
            <a:rect l="l" t="t" r="r" b="b"/>
            <a:pathLst>
              <a:path w="2906323" h="2582995">
                <a:moveTo>
                  <a:pt x="0" y="0"/>
                </a:moveTo>
                <a:lnTo>
                  <a:pt x="2906323" y="0"/>
                </a:lnTo>
                <a:lnTo>
                  <a:pt x="2906323" y="2582995"/>
                </a:lnTo>
                <a:lnTo>
                  <a:pt x="0" y="2582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5" name="rua"/>
          <p:cNvGrpSpPr/>
          <p:nvPr/>
        </p:nvGrpSpPr>
        <p:grpSpPr>
          <a:xfrm>
            <a:off x="9532919" y="957430"/>
            <a:ext cx="6561536" cy="4876800"/>
            <a:chOff x="9532919" y="957430"/>
            <a:chExt cx="6561536" cy="4876800"/>
          </a:xfrm>
        </p:grpSpPr>
        <p:sp>
          <p:nvSpPr>
            <p:cNvPr id="9" name="Oval Callout 8"/>
            <p:cNvSpPr/>
            <p:nvPr/>
          </p:nvSpPr>
          <p:spPr>
            <a:xfrm>
              <a:off x="9532919" y="957430"/>
              <a:ext cx="6561536" cy="4876800"/>
            </a:xfrm>
            <a:prstGeom prst="wedgeEllipseCallout">
              <a:avLst>
                <a:gd name="adj1" fmla="val -84227"/>
                <a:gd name="adj2" fmla="val -17647"/>
              </a:avLst>
            </a:prstGeom>
            <a:solidFill>
              <a:schemeClr val="bg1"/>
            </a:solidFill>
            <a:ln>
              <a:solidFill>
                <a:srgbClr val="093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852787" y="2723173"/>
              <a:ext cx="407515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52 + 16 =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020397" y="2637537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4" name="68"/>
          <p:cNvSpPr/>
          <p:nvPr/>
        </p:nvSpPr>
        <p:spPr>
          <a:xfrm>
            <a:off x="14036085" y="2637537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68</a:t>
            </a:r>
          </a:p>
        </p:txBody>
      </p:sp>
      <p:grpSp>
        <p:nvGrpSpPr>
          <p:cNvPr id="16" name="ca voi"/>
          <p:cNvGrpSpPr/>
          <p:nvPr/>
        </p:nvGrpSpPr>
        <p:grpSpPr>
          <a:xfrm>
            <a:off x="10334237" y="5170359"/>
            <a:ext cx="6561536" cy="4876800"/>
            <a:chOff x="9532919" y="957430"/>
            <a:chExt cx="6561536" cy="4876800"/>
          </a:xfrm>
        </p:grpSpPr>
        <p:sp>
          <p:nvSpPr>
            <p:cNvPr id="17" name="Oval Callout 16"/>
            <p:cNvSpPr/>
            <p:nvPr/>
          </p:nvSpPr>
          <p:spPr>
            <a:xfrm>
              <a:off x="9532919" y="957430"/>
              <a:ext cx="6561536" cy="4876800"/>
            </a:xfrm>
            <a:prstGeom prst="wedgeEllipseCallout">
              <a:avLst>
                <a:gd name="adj1" fmla="val -84227"/>
                <a:gd name="adj2" fmla="val -17647"/>
              </a:avLst>
            </a:prstGeom>
            <a:solidFill>
              <a:schemeClr val="bg1"/>
            </a:solidFill>
            <a:ln>
              <a:solidFill>
                <a:srgbClr val="093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52787" y="2723173"/>
              <a:ext cx="407515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 + 10 =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4020397" y="2637537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" name="55"/>
          <p:cNvSpPr/>
          <p:nvPr/>
        </p:nvSpPr>
        <p:spPr>
          <a:xfrm>
            <a:off x="14856920" y="6856687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55</a:t>
            </a:r>
          </a:p>
        </p:txBody>
      </p:sp>
      <p:grpSp>
        <p:nvGrpSpPr>
          <p:cNvPr id="21" name="ca heo"/>
          <p:cNvGrpSpPr/>
          <p:nvPr/>
        </p:nvGrpSpPr>
        <p:grpSpPr>
          <a:xfrm>
            <a:off x="3695554" y="2330672"/>
            <a:ext cx="6789719" cy="4876800"/>
            <a:chOff x="4406443" y="776859"/>
            <a:chExt cx="6789719" cy="4876800"/>
          </a:xfrm>
        </p:grpSpPr>
        <p:sp>
          <p:nvSpPr>
            <p:cNvPr id="22" name="Oval Callout 21"/>
            <p:cNvSpPr/>
            <p:nvPr/>
          </p:nvSpPr>
          <p:spPr>
            <a:xfrm flipH="1">
              <a:off x="4406443" y="776859"/>
              <a:ext cx="6789719" cy="4876800"/>
            </a:xfrm>
            <a:prstGeom prst="wedgeEllipseCallout">
              <a:avLst>
                <a:gd name="adj1" fmla="val -84227"/>
                <a:gd name="adj2" fmla="val -17647"/>
              </a:avLst>
            </a:prstGeom>
            <a:solidFill>
              <a:schemeClr val="bg1"/>
            </a:solidFill>
            <a:ln>
              <a:solidFill>
                <a:srgbClr val="093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786638" y="2607989"/>
              <a:ext cx="407515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72 + 15 =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8954247" y="2522353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5" name="87"/>
          <p:cNvSpPr/>
          <p:nvPr/>
        </p:nvSpPr>
        <p:spPr>
          <a:xfrm>
            <a:off x="8232816" y="407616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87</a:t>
            </a:r>
          </a:p>
        </p:txBody>
      </p:sp>
    </p:spTree>
    <p:extLst>
      <p:ext uri="{BB962C8B-B14F-4D97-AF65-F5344CB8AC3E}">
        <p14:creationId xmlns:p14="http://schemas.microsoft.com/office/powerpoint/2010/main" val="23131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0" grpId="0" animBg="1"/>
      <p:bldP spid="20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71</Words>
  <Application>Microsoft Office PowerPoint</Application>
  <PresentationFormat>Custom</PresentationFormat>
  <Paragraphs>12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Cambria</vt:lpstr>
      <vt:lpstr>Arial</vt:lpstr>
      <vt:lpstr>Times New Roman</vt:lpstr>
      <vt:lpstr>Calibri</vt:lpstr>
      <vt:lpstr>UVF Barmbrack</vt:lpstr>
      <vt:lpstr>UTM Avo</vt:lpstr>
      <vt:lpstr>SVN-Newton</vt:lpstr>
      <vt:lpstr>Office Theme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phep tru so co mot chu so voi so co hai chu so</dc:title>
  <cp:lastModifiedBy>Administrator</cp:lastModifiedBy>
  <cp:revision>42</cp:revision>
  <dcterms:created xsi:type="dcterms:W3CDTF">2006-08-16T00:00:00Z</dcterms:created>
  <dcterms:modified xsi:type="dcterms:W3CDTF">2026-03-22T15:30:48Z</dcterms:modified>
  <dc:identifier>DAG-77mxxKI</dc:identifier>
</cp:coreProperties>
</file>