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9" r:id="rId2"/>
    <p:sldId id="260" r:id="rId3"/>
    <p:sldId id="262" r:id="rId4"/>
    <p:sldId id="263" r:id="rId5"/>
    <p:sldId id="265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6600"/>
    <a:srgbClr val="FCA9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2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D6D33-B5DD-4B00-8FE7-8E9C16A2D24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916EC-EB9E-4E19-8049-50C3C15DD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4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ViuO-fQ2ZU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https://www.youtube.com/watch?v=LViuO-fQ2ZU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916EC-EB9E-4E19-8049-50C3C15DDF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3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B033DB51-F90B-1AC5-5D17-1B966D49A363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4D0C39-67C5-F34F-B830-6C5E5BA4D4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0B9EB-3A4A-FCD7-6E8C-749845D876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C83B5-D6E2-A13E-8E0A-FCA66F28EF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3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DAFE5-61BC-78F2-DC43-805F6137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F8C5BE-4A7E-4CF0-5077-102ED276E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8EC05-C50F-322D-D45D-E654CC1A6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E64C7-2BAB-4863-87AF-55A81539871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AE23B-76BB-41C4-5AC0-B36D45887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ED857-3870-4096-DBEE-36A5C6E6D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C66E7-93CC-464E-8557-D506ADE8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5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C39461-89E1-76F3-14CA-E839BE591F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6476B-01F6-DD27-7193-B7F962999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B2473-4585-22EC-D4CE-65C5C2EAA3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E64C7-2BAB-4863-87AF-55A81539871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21E65-B5FA-5692-CE5C-02DD2EE17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6628A-5567-9D29-9499-5B20F91C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C66E7-93CC-464E-8557-D506ADE8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 descr="Upscale Image">
            <a:extLst>
              <a:ext uri="{FF2B5EF4-FFF2-40B4-BE49-F238E27FC236}">
                <a16:creationId xmlns:a16="http://schemas.microsoft.com/office/drawing/2014/main" id="{43194692-5D55-CCF1-787F-FBBB07794F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3B0CB95-90D5-8EEC-311D-9F0200FD9B57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59FDA-5D86-7294-0E59-2D91DF0F2D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E2844D-FB5B-64DA-DB70-FD77869C5D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BB52B8-1EF6-2A86-B34F-BE9726ED98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2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 descr="Upscale Image">
            <a:extLst>
              <a:ext uri="{FF2B5EF4-FFF2-40B4-BE49-F238E27FC236}">
                <a16:creationId xmlns:a16="http://schemas.microsoft.com/office/drawing/2014/main" id="{0C665366-7752-00F7-1A01-564E98F30A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9BA0C7-B5B9-D19C-EBC7-5882A0EA1A6A}"/>
              </a:ext>
            </a:extLst>
          </p:cNvPr>
          <p:cNvSpPr/>
          <p:nvPr userDrawn="1"/>
        </p:nvSpPr>
        <p:spPr>
          <a:xfrm>
            <a:off x="254000" y="316346"/>
            <a:ext cx="11684000" cy="6225309"/>
          </a:xfrm>
          <a:custGeom>
            <a:avLst/>
            <a:gdLst>
              <a:gd name="csX0" fmla="*/ 0 w 11684000"/>
              <a:gd name="csY0" fmla="*/ 1037572 h 6225309"/>
              <a:gd name="csX1" fmla="*/ 1037572 w 11684000"/>
              <a:gd name="csY1" fmla="*/ 0 h 6225309"/>
              <a:gd name="csX2" fmla="*/ 10646428 w 11684000"/>
              <a:gd name="csY2" fmla="*/ 0 h 6225309"/>
              <a:gd name="csX3" fmla="*/ 11684000 w 11684000"/>
              <a:gd name="csY3" fmla="*/ 1037572 h 6225309"/>
              <a:gd name="csX4" fmla="*/ 11684000 w 11684000"/>
              <a:gd name="csY4" fmla="*/ 5187737 h 6225309"/>
              <a:gd name="csX5" fmla="*/ 10646428 w 11684000"/>
              <a:gd name="csY5" fmla="*/ 6225309 h 6225309"/>
              <a:gd name="csX6" fmla="*/ 1037572 w 11684000"/>
              <a:gd name="csY6" fmla="*/ 6225309 h 6225309"/>
              <a:gd name="csX7" fmla="*/ 0 w 11684000"/>
              <a:gd name="csY7" fmla="*/ 5187737 h 6225309"/>
              <a:gd name="csX8" fmla="*/ 0 w 11684000"/>
              <a:gd name="csY8" fmla="*/ 1037572 h 622530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684000" h="6225309" fill="none" extrusionOk="0">
                <a:moveTo>
                  <a:pt x="0" y="1037572"/>
                </a:moveTo>
                <a:cubicBezTo>
                  <a:pt x="1446" y="503675"/>
                  <a:pt x="476406" y="19921"/>
                  <a:pt x="1037572" y="0"/>
                </a:cubicBezTo>
                <a:cubicBezTo>
                  <a:pt x="2181230" y="72427"/>
                  <a:pt x="7989004" y="61419"/>
                  <a:pt x="10646428" y="0"/>
                </a:cubicBezTo>
                <a:cubicBezTo>
                  <a:pt x="11212902" y="-45168"/>
                  <a:pt x="11603984" y="440334"/>
                  <a:pt x="11684000" y="1037572"/>
                </a:cubicBezTo>
                <a:cubicBezTo>
                  <a:pt x="11784876" y="3052250"/>
                  <a:pt x="11576687" y="4140117"/>
                  <a:pt x="11684000" y="5187737"/>
                </a:cubicBezTo>
                <a:cubicBezTo>
                  <a:pt x="11689051" y="5735139"/>
                  <a:pt x="11206158" y="6210394"/>
                  <a:pt x="10646428" y="6225309"/>
                </a:cubicBezTo>
                <a:cubicBezTo>
                  <a:pt x="8479504" y="6255136"/>
                  <a:pt x="4216359" y="6146003"/>
                  <a:pt x="1037572" y="6225309"/>
                </a:cubicBezTo>
                <a:cubicBezTo>
                  <a:pt x="541785" y="6216577"/>
                  <a:pt x="-107045" y="5781939"/>
                  <a:pt x="0" y="5187737"/>
                </a:cubicBezTo>
                <a:cubicBezTo>
                  <a:pt x="50037" y="3366732"/>
                  <a:pt x="770" y="2967012"/>
                  <a:pt x="0" y="1037572"/>
                </a:cubicBezTo>
                <a:close/>
              </a:path>
              <a:path w="11684000" h="6225309" stroke="0" extrusionOk="0">
                <a:moveTo>
                  <a:pt x="0" y="1037572"/>
                </a:moveTo>
                <a:cubicBezTo>
                  <a:pt x="26001" y="471624"/>
                  <a:pt x="486492" y="45743"/>
                  <a:pt x="1037572" y="0"/>
                </a:cubicBezTo>
                <a:cubicBezTo>
                  <a:pt x="3138282" y="123000"/>
                  <a:pt x="6240312" y="-96860"/>
                  <a:pt x="10646428" y="0"/>
                </a:cubicBezTo>
                <a:cubicBezTo>
                  <a:pt x="11192629" y="-20451"/>
                  <a:pt x="11715718" y="400593"/>
                  <a:pt x="11684000" y="1037572"/>
                </a:cubicBezTo>
                <a:cubicBezTo>
                  <a:pt x="11687173" y="2249332"/>
                  <a:pt x="11778267" y="4525310"/>
                  <a:pt x="11684000" y="5187737"/>
                </a:cubicBezTo>
                <a:cubicBezTo>
                  <a:pt x="11580530" y="5798257"/>
                  <a:pt x="11119623" y="6208969"/>
                  <a:pt x="10646428" y="6225309"/>
                </a:cubicBezTo>
                <a:cubicBezTo>
                  <a:pt x="7141420" y="6064602"/>
                  <a:pt x="5709262" y="6264976"/>
                  <a:pt x="1037572" y="6225309"/>
                </a:cubicBezTo>
                <a:cubicBezTo>
                  <a:pt x="420849" y="6216485"/>
                  <a:pt x="-33634" y="5745535"/>
                  <a:pt x="0" y="5187737"/>
                </a:cubicBezTo>
                <a:cubicBezTo>
                  <a:pt x="32216" y="3197584"/>
                  <a:pt x="57206" y="1685132"/>
                  <a:pt x="0" y="10375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CDEF87D-F1B8-008F-B679-88B5FDC1E237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9E73B7-0E3B-8754-FDAE-DBB9068710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BF2CFE-1868-33A9-4A27-7B8723BB28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562C1-80CE-6F44-1EC1-B14767B7389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 descr="Upscale Image">
            <a:extLst>
              <a:ext uri="{FF2B5EF4-FFF2-40B4-BE49-F238E27FC236}">
                <a16:creationId xmlns:a16="http://schemas.microsoft.com/office/drawing/2014/main" id="{9B813845-DE13-AD64-7E58-56785F508F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04B549-0272-0951-B5CE-DA4CE163D9CD}"/>
              </a:ext>
            </a:extLst>
          </p:cNvPr>
          <p:cNvSpPr/>
          <p:nvPr userDrawn="1"/>
        </p:nvSpPr>
        <p:spPr>
          <a:xfrm>
            <a:off x="461819" y="2456873"/>
            <a:ext cx="11268363" cy="4084782"/>
          </a:xfrm>
          <a:custGeom>
            <a:avLst/>
            <a:gdLst>
              <a:gd name="csX0" fmla="*/ 0 w 11268363"/>
              <a:gd name="csY0" fmla="*/ 680811 h 4084782"/>
              <a:gd name="csX1" fmla="*/ 680811 w 11268363"/>
              <a:gd name="csY1" fmla="*/ 0 h 4084782"/>
              <a:gd name="csX2" fmla="*/ 10587552 w 11268363"/>
              <a:gd name="csY2" fmla="*/ 0 h 4084782"/>
              <a:gd name="csX3" fmla="*/ 11268363 w 11268363"/>
              <a:gd name="csY3" fmla="*/ 680811 h 4084782"/>
              <a:gd name="csX4" fmla="*/ 11268363 w 11268363"/>
              <a:gd name="csY4" fmla="*/ 3403971 h 4084782"/>
              <a:gd name="csX5" fmla="*/ 10587552 w 11268363"/>
              <a:gd name="csY5" fmla="*/ 4084782 h 4084782"/>
              <a:gd name="csX6" fmla="*/ 680811 w 11268363"/>
              <a:gd name="csY6" fmla="*/ 4084782 h 4084782"/>
              <a:gd name="csX7" fmla="*/ 0 w 11268363"/>
              <a:gd name="csY7" fmla="*/ 3403971 h 4084782"/>
              <a:gd name="csX8" fmla="*/ 0 w 11268363"/>
              <a:gd name="csY8" fmla="*/ 680811 h 40847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268363" h="4084782" fill="none" extrusionOk="0">
                <a:moveTo>
                  <a:pt x="0" y="680811"/>
                </a:moveTo>
                <a:cubicBezTo>
                  <a:pt x="1307" y="340183"/>
                  <a:pt x="317735" y="21694"/>
                  <a:pt x="680811" y="0"/>
                </a:cubicBezTo>
                <a:cubicBezTo>
                  <a:pt x="4598107" y="72427"/>
                  <a:pt x="6480414" y="61419"/>
                  <a:pt x="10587552" y="0"/>
                </a:cubicBezTo>
                <a:cubicBezTo>
                  <a:pt x="10961070" y="-17102"/>
                  <a:pt x="11210405" y="287278"/>
                  <a:pt x="11268363" y="680811"/>
                </a:cubicBezTo>
                <a:cubicBezTo>
                  <a:pt x="11369239" y="1373709"/>
                  <a:pt x="11161050" y="2318046"/>
                  <a:pt x="11268363" y="3403971"/>
                </a:cubicBezTo>
                <a:cubicBezTo>
                  <a:pt x="11279720" y="3722332"/>
                  <a:pt x="10923942" y="4040377"/>
                  <a:pt x="10587552" y="4084782"/>
                </a:cubicBezTo>
                <a:cubicBezTo>
                  <a:pt x="9259688" y="4114609"/>
                  <a:pt x="2245231" y="4005476"/>
                  <a:pt x="680811" y="4084782"/>
                </a:cubicBezTo>
                <a:cubicBezTo>
                  <a:pt x="313580" y="4083790"/>
                  <a:pt x="-47623" y="3789390"/>
                  <a:pt x="0" y="3403971"/>
                </a:cubicBezTo>
                <a:cubicBezTo>
                  <a:pt x="50037" y="2075317"/>
                  <a:pt x="770" y="1337575"/>
                  <a:pt x="0" y="680811"/>
                </a:cubicBezTo>
                <a:close/>
              </a:path>
              <a:path w="11268363" h="4084782" stroke="0" extrusionOk="0">
                <a:moveTo>
                  <a:pt x="0" y="680811"/>
                </a:moveTo>
                <a:cubicBezTo>
                  <a:pt x="13900" y="308598"/>
                  <a:pt x="317832" y="27133"/>
                  <a:pt x="680811" y="0"/>
                </a:cubicBezTo>
                <a:cubicBezTo>
                  <a:pt x="1738924" y="123000"/>
                  <a:pt x="7454879" y="-96860"/>
                  <a:pt x="10587552" y="0"/>
                </a:cubicBezTo>
                <a:cubicBezTo>
                  <a:pt x="10937021" y="-20222"/>
                  <a:pt x="11271023" y="299447"/>
                  <a:pt x="11268363" y="680811"/>
                </a:cubicBezTo>
                <a:cubicBezTo>
                  <a:pt x="11271536" y="1809077"/>
                  <a:pt x="11362630" y="2713093"/>
                  <a:pt x="11268363" y="3403971"/>
                </a:cubicBezTo>
                <a:cubicBezTo>
                  <a:pt x="11197909" y="3805497"/>
                  <a:pt x="10936688" y="4080385"/>
                  <a:pt x="10587552" y="4084782"/>
                </a:cubicBezTo>
                <a:cubicBezTo>
                  <a:pt x="5820677" y="3924075"/>
                  <a:pt x="3683518" y="4124449"/>
                  <a:pt x="680811" y="4084782"/>
                </a:cubicBezTo>
                <a:cubicBezTo>
                  <a:pt x="260701" y="4075873"/>
                  <a:pt x="-40835" y="3761473"/>
                  <a:pt x="0" y="3403971"/>
                </a:cubicBezTo>
                <a:cubicBezTo>
                  <a:pt x="32216" y="2483839"/>
                  <a:pt x="57206" y="1765032"/>
                  <a:pt x="0" y="68081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45502A1-DBD6-3547-5C94-34D13F73BA6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AEAB91-E6C5-62A0-AF6C-F5158D65C8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806F06-3B07-0147-CDD4-778D1CF6CB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C9ABAF-1789-8A18-0C37-3CB45129219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1F367-5541-5D7E-8BDE-98247FC7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D1355-87F2-6D3D-1ADF-232AB0F9E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8043C2-54B9-8FA4-E196-7E192B7F8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A4390-454C-FDB2-99C2-F18AD39C41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FE33FE-9DF3-E58C-994D-7F44C0AE7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839DE2-EC6D-C97E-F222-4DB50B02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E64C7-2BAB-4863-87AF-55A81539871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797E24-956B-9AD2-7893-F1C7EF6E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61FB6B-8D5B-95D3-347C-A7E4448F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C66E7-93CC-464E-8557-D506ADE8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4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4B4E9-7665-6603-5084-44FE99D60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8BC16E-C2AD-67F6-E7F6-78C1DDE5F0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E64C7-2BAB-4863-87AF-55A81539871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7FE071-E16F-398A-9893-4D53A1D9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593FE-1E86-F4DE-47D2-AA4E910C1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C66E7-93CC-464E-8557-D506ADE8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C249C9-AD96-AF8A-16B4-BB74EAF1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E64C7-2BAB-4863-87AF-55A81539871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53262-EC01-19CB-9758-F008466EB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69421-66B7-7D4D-B4DE-8F1B6FED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C66E7-93CC-464E-8557-D506ADE8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3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F24CA-F493-C419-A8F5-DE581F72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41F1E-0D35-AC8B-18BE-0EEB720F8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2F327-8F01-D611-C00D-6A69C6970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3713B-A627-9000-C5EE-B2C9A40D2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E64C7-2BAB-4863-87AF-55A81539871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8DCCA-CF52-2CE4-88BB-75D1177E8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5015A-F3B6-434B-F15D-A465F21CE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C66E7-93CC-464E-8557-D506ADE8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5973F-51A4-12E3-E1DA-8F44B716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7E8E4C-9525-9A1B-AD85-71DD7A86E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A2E06-22E5-20E1-E7FD-FD5EEEF29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5F7FF4-E493-9465-CEF0-B3B8982A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E64C7-2BAB-4863-87AF-55A815398714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8AAE19-2745-BAE6-C420-0D1569BEF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777DB-8224-620C-9928-673C2DB93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C66E7-93CC-464E-8557-D506ADE8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AA4DE849-4649-178E-A880-E0C694B163AD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EEE26-A507-A9CC-CAA9-298C8885B5B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C0C9E-0D99-275E-217D-C04603DD16E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D3710A-2F96-B1DD-C0AA-73E3888E8F2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9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92DD6-D448-A44F-0F72-A6AED9178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17" y="729237"/>
            <a:ext cx="10949365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6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Ram Sam Sam  - The Kiboomers Silly Songs for Kids - Fun Action Song Dance">
            <a:hlinkClick r:id="" action="ppaction://media"/>
            <a:extLst>
              <a:ext uri="{FF2B5EF4-FFF2-40B4-BE49-F238E27FC236}">
                <a16:creationId xmlns:a16="http://schemas.microsoft.com/office/drawing/2014/main" id="{9A87A311-9082-68C0-C290-01A03CFF2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AEDAFB-0472-5127-D647-2A08F00B4A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284" y="2654441"/>
            <a:ext cx="1995932" cy="3417036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99CC680D-0DD7-B215-984D-DA973BE3BC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180" y="1847019"/>
            <a:ext cx="4754909" cy="4754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1BB710-05DA-5B7B-C9F4-56823694F8DC}"/>
              </a:ext>
            </a:extLst>
          </p:cNvPr>
          <p:cNvGrpSpPr/>
          <p:nvPr/>
        </p:nvGrpSpPr>
        <p:grpSpPr>
          <a:xfrm>
            <a:off x="2939846" y="2411255"/>
            <a:ext cx="6548284" cy="3903407"/>
            <a:chOff x="2939846" y="2411255"/>
            <a:chExt cx="6548284" cy="390340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E8E34A7-D37C-B6A6-3D42-D480BD60B131}"/>
                </a:ext>
              </a:extLst>
            </p:cNvPr>
            <p:cNvSpPr/>
            <p:nvPr/>
          </p:nvSpPr>
          <p:spPr>
            <a:xfrm>
              <a:off x="2939846" y="2411255"/>
              <a:ext cx="6548284" cy="3903407"/>
            </a:xfrm>
            <a:custGeom>
              <a:avLst/>
              <a:gdLst>
                <a:gd name="csX0" fmla="*/ 0 w 6548284"/>
                <a:gd name="csY0" fmla="*/ 650581 h 3903407"/>
                <a:gd name="csX1" fmla="*/ 650581 w 6548284"/>
                <a:gd name="csY1" fmla="*/ 0 h 3903407"/>
                <a:gd name="csX2" fmla="*/ 5897703 w 6548284"/>
                <a:gd name="csY2" fmla="*/ 0 h 3903407"/>
                <a:gd name="csX3" fmla="*/ 6548284 w 6548284"/>
                <a:gd name="csY3" fmla="*/ 650581 h 3903407"/>
                <a:gd name="csX4" fmla="*/ 6548284 w 6548284"/>
                <a:gd name="csY4" fmla="*/ 3252826 h 3903407"/>
                <a:gd name="csX5" fmla="*/ 5897703 w 6548284"/>
                <a:gd name="csY5" fmla="*/ 3903407 h 3903407"/>
                <a:gd name="csX6" fmla="*/ 650581 w 6548284"/>
                <a:gd name="csY6" fmla="*/ 3903407 h 3903407"/>
                <a:gd name="csX7" fmla="*/ 0 w 6548284"/>
                <a:gd name="csY7" fmla="*/ 3252826 h 3903407"/>
                <a:gd name="csX8" fmla="*/ 0 w 6548284"/>
                <a:gd name="csY8" fmla="*/ 650581 h 39034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48284" h="3903407" fill="none" extrusionOk="0">
                  <a:moveTo>
                    <a:pt x="0" y="650581"/>
                  </a:moveTo>
                  <a:cubicBezTo>
                    <a:pt x="25231" y="319780"/>
                    <a:pt x="289104" y="14427"/>
                    <a:pt x="650581" y="0"/>
                  </a:cubicBezTo>
                  <a:cubicBezTo>
                    <a:pt x="1882319" y="111121"/>
                    <a:pt x="4242328" y="-151508"/>
                    <a:pt x="5897703" y="0"/>
                  </a:cubicBezTo>
                  <a:cubicBezTo>
                    <a:pt x="6271514" y="-25237"/>
                    <a:pt x="6558125" y="292578"/>
                    <a:pt x="6548284" y="650581"/>
                  </a:cubicBezTo>
                  <a:cubicBezTo>
                    <a:pt x="6706543" y="1711811"/>
                    <a:pt x="6421940" y="2742013"/>
                    <a:pt x="6548284" y="3252826"/>
                  </a:cubicBezTo>
                  <a:cubicBezTo>
                    <a:pt x="6590250" y="3658336"/>
                    <a:pt x="6238010" y="3956128"/>
                    <a:pt x="5897703" y="3903407"/>
                  </a:cubicBezTo>
                  <a:cubicBezTo>
                    <a:pt x="4890992" y="3989295"/>
                    <a:pt x="1568140" y="3879003"/>
                    <a:pt x="650581" y="3903407"/>
                  </a:cubicBezTo>
                  <a:cubicBezTo>
                    <a:pt x="300230" y="3847153"/>
                    <a:pt x="-51745" y="3575946"/>
                    <a:pt x="0" y="3252826"/>
                  </a:cubicBezTo>
                  <a:cubicBezTo>
                    <a:pt x="167617" y="2645351"/>
                    <a:pt x="69923" y="1637051"/>
                    <a:pt x="0" y="650581"/>
                  </a:cubicBezTo>
                  <a:close/>
                </a:path>
                <a:path w="6548284" h="3903407" stroke="0" extrusionOk="0">
                  <a:moveTo>
                    <a:pt x="0" y="650581"/>
                  </a:moveTo>
                  <a:cubicBezTo>
                    <a:pt x="-18753" y="324096"/>
                    <a:pt x="295729" y="68449"/>
                    <a:pt x="650581" y="0"/>
                  </a:cubicBezTo>
                  <a:cubicBezTo>
                    <a:pt x="2074592" y="5515"/>
                    <a:pt x="4917884" y="162484"/>
                    <a:pt x="5897703" y="0"/>
                  </a:cubicBezTo>
                  <a:cubicBezTo>
                    <a:pt x="6229913" y="9233"/>
                    <a:pt x="6607711" y="286463"/>
                    <a:pt x="6548284" y="650581"/>
                  </a:cubicBezTo>
                  <a:cubicBezTo>
                    <a:pt x="6489050" y="1294689"/>
                    <a:pt x="6654101" y="2560670"/>
                    <a:pt x="6548284" y="3252826"/>
                  </a:cubicBezTo>
                  <a:cubicBezTo>
                    <a:pt x="6575231" y="3585772"/>
                    <a:pt x="6243222" y="3894018"/>
                    <a:pt x="5897703" y="3903407"/>
                  </a:cubicBezTo>
                  <a:cubicBezTo>
                    <a:pt x="4808810" y="3808467"/>
                    <a:pt x="2542878" y="4029220"/>
                    <a:pt x="650581" y="3903407"/>
                  </a:cubicBezTo>
                  <a:cubicBezTo>
                    <a:pt x="274958" y="3900639"/>
                    <a:pt x="32700" y="3665675"/>
                    <a:pt x="0" y="3252826"/>
                  </a:cubicBezTo>
                  <a:cubicBezTo>
                    <a:pt x="106876" y="2497164"/>
                    <a:pt x="127121" y="1787625"/>
                    <a:pt x="0" y="65058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  <a:extLst>
                <a:ext uri="{C807C97D-BFC1-408E-A445-0C87EB9F89A2}">
                  <ask:lineSketchStyleProps xmlns:ask="http://schemas.microsoft.com/office/drawing/2018/sketchyshapes" sd="258840686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9EBE44-A9FD-52F2-B188-357C3C2D652D}"/>
                </a:ext>
              </a:extLst>
            </p:cNvPr>
            <p:cNvSpPr txBox="1"/>
            <p:nvPr/>
          </p:nvSpPr>
          <p:spPr>
            <a:xfrm>
              <a:off x="3249562" y="2601963"/>
              <a:ext cx="5928852" cy="35219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Trò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chơi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sẽ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4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trắc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nghiệm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này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đưa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hai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cánh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tay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về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trước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mặt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chọn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đáp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án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ĐÈN ĐỎ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thì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cánh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tay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đứng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yên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600" b="1" i="0" u="none" strike="noStrike" kern="1200" cap="none" spc="0" normalizeH="0" baseline="0" noProof="0" dirty="0">
                  <a:ln>
                    <a:solidFill>
                      <a:srgbClr val="00B050"/>
                    </a:solidFill>
                  </a:ln>
                  <a:solidFill>
                    <a:srgbClr val="00CC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ĐÈN XANH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rgbClr val="00B05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rgbClr val="00B050"/>
                    </a:solidFill>
                  </a:ln>
                  <a:solidFill>
                    <a:srgbClr val="00CC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cánh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rgbClr val="00B050"/>
                    </a:solidFill>
                  </a:ln>
                  <a:solidFill>
                    <a:srgbClr val="00CC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rgbClr val="00B050"/>
                    </a:solidFill>
                  </a:ln>
                  <a:solidFill>
                    <a:srgbClr val="00CC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tay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rgbClr val="00B050"/>
                    </a:solidFill>
                  </a:ln>
                  <a:solidFill>
                    <a:srgbClr val="00CC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rgbClr val="00B050"/>
                    </a:solidFill>
                  </a:ln>
                  <a:solidFill>
                    <a:srgbClr val="00CC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rgbClr val="00B050"/>
                    </a:solidFill>
                  </a:ln>
                  <a:solidFill>
                    <a:srgbClr val="00CC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rgbClr val="00B050"/>
                    </a:solidFill>
                  </a:ln>
                  <a:solidFill>
                    <a:srgbClr val="00CC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600" b="1" i="0" u="none" strike="noStrike" kern="1200" cap="none" spc="0" normalizeH="0" baseline="0" noProof="0" dirty="0">
                  <a:ln>
                    <a:solidFill>
                      <a:srgbClr val="FFC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ĐÈN VÀNG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cánh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rgbClr val="FFC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tay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rgbClr val="FFC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quay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chậm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solidFill>
                      <a:schemeClr val="tx1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26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7D0126A-89F8-C0D6-34B5-5750C6003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41" y="679112"/>
            <a:ext cx="1068111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9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2277C7F3-6481-CF41-FDD6-FE7C6FD2BC40}"/>
              </a:ext>
            </a:extLst>
          </p:cNvPr>
          <p:cNvGrpSpPr/>
          <p:nvPr/>
        </p:nvGrpSpPr>
        <p:grpSpPr>
          <a:xfrm>
            <a:off x="727587" y="511277"/>
            <a:ext cx="10618839" cy="1730478"/>
            <a:chOff x="727587" y="511277"/>
            <a:chExt cx="10618839" cy="173047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399F9DC-4915-4699-85A2-0455062653F2}"/>
                </a:ext>
              </a:extLst>
            </p:cNvPr>
            <p:cNvGrpSpPr/>
            <p:nvPr/>
          </p:nvGrpSpPr>
          <p:grpSpPr>
            <a:xfrm>
              <a:off x="727587" y="511277"/>
              <a:ext cx="10618839" cy="1730478"/>
              <a:chOff x="727587" y="511277"/>
              <a:chExt cx="10618839" cy="1730478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0303C38A-07F3-766B-B8DB-DFFA39725FFE}"/>
                  </a:ext>
                </a:extLst>
              </p:cNvPr>
              <p:cNvSpPr/>
              <p:nvPr/>
            </p:nvSpPr>
            <p:spPr>
              <a:xfrm>
                <a:off x="727587" y="511277"/>
                <a:ext cx="10618839" cy="1730478"/>
              </a:xfrm>
              <a:custGeom>
                <a:avLst/>
                <a:gdLst>
                  <a:gd name="csX0" fmla="*/ 0 w 10618839"/>
                  <a:gd name="csY0" fmla="*/ 288419 h 1730478"/>
                  <a:gd name="csX1" fmla="*/ 288419 w 10618839"/>
                  <a:gd name="csY1" fmla="*/ 0 h 1730478"/>
                  <a:gd name="csX2" fmla="*/ 10330420 w 10618839"/>
                  <a:gd name="csY2" fmla="*/ 0 h 1730478"/>
                  <a:gd name="csX3" fmla="*/ 10618839 w 10618839"/>
                  <a:gd name="csY3" fmla="*/ 288419 h 1730478"/>
                  <a:gd name="csX4" fmla="*/ 10618839 w 10618839"/>
                  <a:gd name="csY4" fmla="*/ 1442059 h 1730478"/>
                  <a:gd name="csX5" fmla="*/ 10330420 w 10618839"/>
                  <a:gd name="csY5" fmla="*/ 1730478 h 1730478"/>
                  <a:gd name="csX6" fmla="*/ 288419 w 10618839"/>
                  <a:gd name="csY6" fmla="*/ 1730478 h 1730478"/>
                  <a:gd name="csX7" fmla="*/ 0 w 10618839"/>
                  <a:gd name="csY7" fmla="*/ 1442059 h 1730478"/>
                  <a:gd name="csX8" fmla="*/ 0 w 10618839"/>
                  <a:gd name="csY8" fmla="*/ 288419 h 173047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0618839" h="1730478" fill="none" extrusionOk="0">
                    <a:moveTo>
                      <a:pt x="0" y="288419"/>
                    </a:moveTo>
                    <a:cubicBezTo>
                      <a:pt x="-17660" y="130686"/>
                      <a:pt x="120478" y="-25591"/>
                      <a:pt x="288419" y="0"/>
                    </a:cubicBezTo>
                    <a:cubicBezTo>
                      <a:pt x="3366872" y="-109332"/>
                      <a:pt x="7108641" y="-137221"/>
                      <a:pt x="10330420" y="0"/>
                    </a:cubicBezTo>
                    <a:cubicBezTo>
                      <a:pt x="10495321" y="12135"/>
                      <a:pt x="10619084" y="121842"/>
                      <a:pt x="10618839" y="288419"/>
                    </a:cubicBezTo>
                    <a:cubicBezTo>
                      <a:pt x="10555820" y="406281"/>
                      <a:pt x="10664419" y="1297304"/>
                      <a:pt x="10618839" y="1442059"/>
                    </a:cubicBezTo>
                    <a:cubicBezTo>
                      <a:pt x="10591318" y="1592505"/>
                      <a:pt x="10503687" y="1736227"/>
                      <a:pt x="10330420" y="1730478"/>
                    </a:cubicBezTo>
                    <a:cubicBezTo>
                      <a:pt x="9062601" y="1676064"/>
                      <a:pt x="2528480" y="1877678"/>
                      <a:pt x="288419" y="1730478"/>
                    </a:cubicBezTo>
                    <a:cubicBezTo>
                      <a:pt x="131623" y="1722248"/>
                      <a:pt x="-23144" y="1616524"/>
                      <a:pt x="0" y="1442059"/>
                    </a:cubicBezTo>
                    <a:cubicBezTo>
                      <a:pt x="-47024" y="1028557"/>
                      <a:pt x="95691" y="531645"/>
                      <a:pt x="0" y="288419"/>
                    </a:cubicBezTo>
                    <a:close/>
                  </a:path>
                  <a:path w="10618839" h="1730478" stroke="0" extrusionOk="0">
                    <a:moveTo>
                      <a:pt x="0" y="288419"/>
                    </a:moveTo>
                    <a:cubicBezTo>
                      <a:pt x="26168" y="113583"/>
                      <a:pt x="124087" y="15863"/>
                      <a:pt x="288419" y="0"/>
                    </a:cubicBezTo>
                    <a:cubicBezTo>
                      <a:pt x="3387730" y="-48497"/>
                      <a:pt x="5625688" y="-82587"/>
                      <a:pt x="10330420" y="0"/>
                    </a:cubicBezTo>
                    <a:cubicBezTo>
                      <a:pt x="10481381" y="12442"/>
                      <a:pt x="10617560" y="123159"/>
                      <a:pt x="10618839" y="288419"/>
                    </a:cubicBezTo>
                    <a:cubicBezTo>
                      <a:pt x="10545131" y="831023"/>
                      <a:pt x="10524803" y="1324414"/>
                      <a:pt x="10618839" y="1442059"/>
                    </a:cubicBezTo>
                    <a:cubicBezTo>
                      <a:pt x="10612295" y="1606351"/>
                      <a:pt x="10512391" y="1720357"/>
                      <a:pt x="10330420" y="1730478"/>
                    </a:cubicBezTo>
                    <a:cubicBezTo>
                      <a:pt x="8910347" y="1791567"/>
                      <a:pt x="3317988" y="1657651"/>
                      <a:pt x="288419" y="1730478"/>
                    </a:cubicBezTo>
                    <a:cubicBezTo>
                      <a:pt x="125699" y="1747085"/>
                      <a:pt x="1486" y="1628187"/>
                      <a:pt x="0" y="1442059"/>
                    </a:cubicBezTo>
                    <a:cubicBezTo>
                      <a:pt x="-68216" y="923535"/>
                      <a:pt x="-42819" y="641821"/>
                      <a:pt x="0" y="288419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320564587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D48BA669-06DC-E434-6AEC-05CA70608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2890" y="553343"/>
                <a:ext cx="973394" cy="1666451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C7A69DF-D72F-DC1C-81B9-3C96D5E95B1A}"/>
                </a:ext>
              </a:extLst>
            </p:cNvPr>
            <p:cNvSpPr txBox="1"/>
            <p:nvPr/>
          </p:nvSpPr>
          <p:spPr>
            <a:xfrm>
              <a:off x="2389239" y="663293"/>
              <a:ext cx="879987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Kết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quả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phép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: </a:t>
              </a:r>
            </a:p>
            <a:p>
              <a:pPr algn="ctr"/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39 – 5 = ?</a:t>
              </a:r>
            </a:p>
          </p:txBody>
        </p:sp>
      </p:grpSp>
      <p:pic>
        <p:nvPicPr>
          <p:cNvPr id="32" name="图片 8">
            <a:extLst>
              <a:ext uri="{FF2B5EF4-FFF2-40B4-BE49-F238E27FC236}">
                <a16:creationId xmlns:a16="http://schemas.microsoft.com/office/drawing/2014/main" id="{ECF8944E-A5DC-A61D-4478-A816C3E683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845" y="1974838"/>
            <a:ext cx="4754909" cy="4754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5AEE130-628F-5A41-9922-E04AF6BFFF99}"/>
              </a:ext>
            </a:extLst>
          </p:cNvPr>
          <p:cNvGrpSpPr/>
          <p:nvPr/>
        </p:nvGrpSpPr>
        <p:grpSpPr>
          <a:xfrm>
            <a:off x="2712690" y="2768191"/>
            <a:ext cx="4346871" cy="1306395"/>
            <a:chOff x="2712690" y="2768191"/>
            <a:chExt cx="4346871" cy="130639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94F772B-C8B7-21ED-619E-681C2C493409}"/>
                </a:ext>
              </a:extLst>
            </p:cNvPr>
            <p:cNvGrpSpPr/>
            <p:nvPr/>
          </p:nvGrpSpPr>
          <p:grpSpPr>
            <a:xfrm>
              <a:off x="2712690" y="2768191"/>
              <a:ext cx="4346871" cy="1306395"/>
              <a:chOff x="3049942" y="2775802"/>
              <a:chExt cx="4346871" cy="1306395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96664381-D51B-B2C6-4A35-082EE63E50A3}"/>
                  </a:ext>
                </a:extLst>
              </p:cNvPr>
              <p:cNvSpPr/>
              <p:nvPr/>
            </p:nvSpPr>
            <p:spPr>
              <a:xfrm>
                <a:off x="3873910" y="2775802"/>
                <a:ext cx="3522903" cy="130639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50F182E-8615-84F9-66C1-7B93D0A5B3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49942" y="2775802"/>
                <a:ext cx="1306395" cy="1306395"/>
              </a:xfrm>
              <a:prstGeom prst="rect">
                <a:avLst/>
              </a:prstGeom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3FB5EE1-6C7E-54F0-3BE6-CF289A85EC4C}"/>
                </a:ext>
              </a:extLst>
            </p:cNvPr>
            <p:cNvSpPr txBox="1"/>
            <p:nvPr/>
          </p:nvSpPr>
          <p:spPr>
            <a:xfrm>
              <a:off x="3982064" y="2916137"/>
              <a:ext cx="25465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solidFill>
                    <a:srgbClr val="92D050"/>
                  </a:solidFill>
                  <a:latin typeface="UTM Avo" panose="02040603050506020204" pitchFamily="18" charset="0"/>
                </a:rPr>
                <a:t>34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3EF923-1417-6300-F553-9B3A57442E03}"/>
              </a:ext>
            </a:extLst>
          </p:cNvPr>
          <p:cNvGrpSpPr/>
          <p:nvPr/>
        </p:nvGrpSpPr>
        <p:grpSpPr>
          <a:xfrm>
            <a:off x="7290619" y="2768190"/>
            <a:ext cx="4173637" cy="1306395"/>
            <a:chOff x="7290619" y="2768190"/>
            <a:chExt cx="4173637" cy="130639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D7D6472-C692-0E9C-B3F9-B221536CFC28}"/>
                </a:ext>
              </a:extLst>
            </p:cNvPr>
            <p:cNvGrpSpPr/>
            <p:nvPr/>
          </p:nvGrpSpPr>
          <p:grpSpPr>
            <a:xfrm>
              <a:off x="7290619" y="2768190"/>
              <a:ext cx="4173637" cy="1306395"/>
              <a:chOff x="8298428" y="2843819"/>
              <a:chExt cx="4173637" cy="1306395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95EF9325-8B7D-7F7E-B77C-0F6DC842D04B}"/>
                  </a:ext>
                </a:extLst>
              </p:cNvPr>
              <p:cNvSpPr/>
              <p:nvPr/>
            </p:nvSpPr>
            <p:spPr>
              <a:xfrm>
                <a:off x="8951625" y="2843819"/>
                <a:ext cx="3520440" cy="130639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A8BB7F1-8F8E-37DE-1E87-6A6A8F45E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98428" y="2843819"/>
                <a:ext cx="1306395" cy="1306395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B05B24-359B-9C2D-02B9-EE4E2AEFF593}"/>
                </a:ext>
              </a:extLst>
            </p:cNvPr>
            <p:cNvSpPr txBox="1"/>
            <p:nvPr/>
          </p:nvSpPr>
          <p:spPr>
            <a:xfrm>
              <a:off x="8757357" y="2916137"/>
              <a:ext cx="25465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UTM Avo" panose="02040603050506020204" pitchFamily="18" charset="0"/>
                </a:rPr>
                <a:t>31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88AD098-2752-B9A1-F9A1-773FB160FA1C}"/>
              </a:ext>
            </a:extLst>
          </p:cNvPr>
          <p:cNvGrpSpPr/>
          <p:nvPr/>
        </p:nvGrpSpPr>
        <p:grpSpPr>
          <a:xfrm>
            <a:off x="4972742" y="4748968"/>
            <a:ext cx="4173637" cy="1306395"/>
            <a:chOff x="4972742" y="4748968"/>
            <a:chExt cx="4173637" cy="130639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15817D7-80E9-BDE3-44CF-4EAD8811A370}"/>
                </a:ext>
              </a:extLst>
            </p:cNvPr>
            <p:cNvGrpSpPr/>
            <p:nvPr/>
          </p:nvGrpSpPr>
          <p:grpSpPr>
            <a:xfrm>
              <a:off x="4972742" y="4748968"/>
              <a:ext cx="4173637" cy="1306395"/>
              <a:chOff x="6037006" y="4888312"/>
              <a:chExt cx="4173637" cy="1306395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C000C92D-AE72-FC10-C8DA-38DC3FD9998B}"/>
                  </a:ext>
                </a:extLst>
              </p:cNvPr>
              <p:cNvSpPr/>
              <p:nvPr/>
            </p:nvSpPr>
            <p:spPr>
              <a:xfrm>
                <a:off x="6690203" y="4888312"/>
                <a:ext cx="3520440" cy="130639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F73AD19-1471-FA7C-C0F1-E419C352A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37006" y="4888312"/>
                <a:ext cx="1306395" cy="1306395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C5CC6D-7E8F-2DB3-271E-DC09B49A1A88}"/>
                </a:ext>
              </a:extLst>
            </p:cNvPr>
            <p:cNvSpPr txBox="1"/>
            <p:nvPr/>
          </p:nvSpPr>
          <p:spPr>
            <a:xfrm>
              <a:off x="6050459" y="4940500"/>
              <a:ext cx="25465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latin typeface="UTM Avo" panose="02040603050506020204" pitchFamily="18" charset="0"/>
                </a:rPr>
                <a:t>92</a:t>
              </a:r>
            </a:p>
          </p:txBody>
        </p:sp>
      </p:grpSp>
      <p:pic>
        <p:nvPicPr>
          <p:cNvPr id="7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5E351B5E-58BB-240D-086F-FBB2F64864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97035" y="694678"/>
            <a:ext cx="1792075" cy="128016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20649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925BC2-84B7-7555-F2B7-B10237DFB785}"/>
              </a:ext>
            </a:extLst>
          </p:cNvPr>
          <p:cNvGrpSpPr/>
          <p:nvPr/>
        </p:nvGrpSpPr>
        <p:grpSpPr>
          <a:xfrm>
            <a:off x="727587" y="511277"/>
            <a:ext cx="10618839" cy="1730478"/>
            <a:chOff x="727587" y="511277"/>
            <a:chExt cx="10618839" cy="173047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C6BBC46-220C-07ED-B271-4D69F7199CAA}"/>
                </a:ext>
              </a:extLst>
            </p:cNvPr>
            <p:cNvGrpSpPr/>
            <p:nvPr/>
          </p:nvGrpSpPr>
          <p:grpSpPr>
            <a:xfrm>
              <a:off x="727587" y="511277"/>
              <a:ext cx="10618839" cy="1730478"/>
              <a:chOff x="727587" y="511277"/>
              <a:chExt cx="10618839" cy="1730478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AF95C7C-FDE1-597E-74C9-988EEA9083B1}"/>
                  </a:ext>
                </a:extLst>
              </p:cNvPr>
              <p:cNvSpPr/>
              <p:nvPr/>
            </p:nvSpPr>
            <p:spPr>
              <a:xfrm>
                <a:off x="727587" y="511277"/>
                <a:ext cx="10618839" cy="1730478"/>
              </a:xfrm>
              <a:custGeom>
                <a:avLst/>
                <a:gdLst>
                  <a:gd name="csX0" fmla="*/ 0 w 10618839"/>
                  <a:gd name="csY0" fmla="*/ 288419 h 1730478"/>
                  <a:gd name="csX1" fmla="*/ 288419 w 10618839"/>
                  <a:gd name="csY1" fmla="*/ 0 h 1730478"/>
                  <a:gd name="csX2" fmla="*/ 10330420 w 10618839"/>
                  <a:gd name="csY2" fmla="*/ 0 h 1730478"/>
                  <a:gd name="csX3" fmla="*/ 10618839 w 10618839"/>
                  <a:gd name="csY3" fmla="*/ 288419 h 1730478"/>
                  <a:gd name="csX4" fmla="*/ 10618839 w 10618839"/>
                  <a:gd name="csY4" fmla="*/ 1442059 h 1730478"/>
                  <a:gd name="csX5" fmla="*/ 10330420 w 10618839"/>
                  <a:gd name="csY5" fmla="*/ 1730478 h 1730478"/>
                  <a:gd name="csX6" fmla="*/ 288419 w 10618839"/>
                  <a:gd name="csY6" fmla="*/ 1730478 h 1730478"/>
                  <a:gd name="csX7" fmla="*/ 0 w 10618839"/>
                  <a:gd name="csY7" fmla="*/ 1442059 h 1730478"/>
                  <a:gd name="csX8" fmla="*/ 0 w 10618839"/>
                  <a:gd name="csY8" fmla="*/ 288419 h 173047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0618839" h="1730478" fill="none" extrusionOk="0">
                    <a:moveTo>
                      <a:pt x="0" y="288419"/>
                    </a:moveTo>
                    <a:cubicBezTo>
                      <a:pt x="-17660" y="130686"/>
                      <a:pt x="120478" y="-25591"/>
                      <a:pt x="288419" y="0"/>
                    </a:cubicBezTo>
                    <a:cubicBezTo>
                      <a:pt x="3366872" y="-109332"/>
                      <a:pt x="7108641" y="-137221"/>
                      <a:pt x="10330420" y="0"/>
                    </a:cubicBezTo>
                    <a:cubicBezTo>
                      <a:pt x="10495321" y="12135"/>
                      <a:pt x="10619084" y="121842"/>
                      <a:pt x="10618839" y="288419"/>
                    </a:cubicBezTo>
                    <a:cubicBezTo>
                      <a:pt x="10555820" y="406281"/>
                      <a:pt x="10664419" y="1297304"/>
                      <a:pt x="10618839" y="1442059"/>
                    </a:cubicBezTo>
                    <a:cubicBezTo>
                      <a:pt x="10591318" y="1592505"/>
                      <a:pt x="10503687" y="1736227"/>
                      <a:pt x="10330420" y="1730478"/>
                    </a:cubicBezTo>
                    <a:cubicBezTo>
                      <a:pt x="9062601" y="1676064"/>
                      <a:pt x="2528480" y="1877678"/>
                      <a:pt x="288419" y="1730478"/>
                    </a:cubicBezTo>
                    <a:cubicBezTo>
                      <a:pt x="131623" y="1722248"/>
                      <a:pt x="-23144" y="1616524"/>
                      <a:pt x="0" y="1442059"/>
                    </a:cubicBezTo>
                    <a:cubicBezTo>
                      <a:pt x="-47024" y="1028557"/>
                      <a:pt x="95691" y="531645"/>
                      <a:pt x="0" y="288419"/>
                    </a:cubicBezTo>
                    <a:close/>
                  </a:path>
                  <a:path w="10618839" h="1730478" stroke="0" extrusionOk="0">
                    <a:moveTo>
                      <a:pt x="0" y="288419"/>
                    </a:moveTo>
                    <a:cubicBezTo>
                      <a:pt x="26168" y="113583"/>
                      <a:pt x="124087" y="15863"/>
                      <a:pt x="288419" y="0"/>
                    </a:cubicBezTo>
                    <a:cubicBezTo>
                      <a:pt x="3387730" y="-48497"/>
                      <a:pt x="5625688" y="-82587"/>
                      <a:pt x="10330420" y="0"/>
                    </a:cubicBezTo>
                    <a:cubicBezTo>
                      <a:pt x="10481381" y="12442"/>
                      <a:pt x="10617560" y="123159"/>
                      <a:pt x="10618839" y="288419"/>
                    </a:cubicBezTo>
                    <a:cubicBezTo>
                      <a:pt x="10545131" y="831023"/>
                      <a:pt x="10524803" y="1324414"/>
                      <a:pt x="10618839" y="1442059"/>
                    </a:cubicBezTo>
                    <a:cubicBezTo>
                      <a:pt x="10612295" y="1606351"/>
                      <a:pt x="10512391" y="1720357"/>
                      <a:pt x="10330420" y="1730478"/>
                    </a:cubicBezTo>
                    <a:cubicBezTo>
                      <a:pt x="8910347" y="1791567"/>
                      <a:pt x="3317988" y="1657651"/>
                      <a:pt x="288419" y="1730478"/>
                    </a:cubicBezTo>
                    <a:cubicBezTo>
                      <a:pt x="125699" y="1747085"/>
                      <a:pt x="1486" y="1628187"/>
                      <a:pt x="0" y="1442059"/>
                    </a:cubicBezTo>
                    <a:cubicBezTo>
                      <a:pt x="-68216" y="923535"/>
                      <a:pt x="-42819" y="641821"/>
                      <a:pt x="0" y="288419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320564587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1B32F9E-FF75-1341-5661-BC8B39B90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2890" y="553343"/>
                <a:ext cx="973394" cy="1666451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1BE6F8-F575-D8DC-0F15-9A830A4BD3A9}"/>
                </a:ext>
              </a:extLst>
            </p:cNvPr>
            <p:cNvSpPr txBox="1"/>
            <p:nvPr/>
          </p:nvSpPr>
          <p:spPr>
            <a:xfrm>
              <a:off x="2389239" y="663293"/>
              <a:ext cx="879987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Kết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quả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phép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: </a:t>
              </a:r>
            </a:p>
            <a:p>
              <a:pPr algn="ctr"/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97 – 7 = ?</a:t>
              </a:r>
            </a:p>
          </p:txBody>
        </p:sp>
      </p:grpSp>
      <p:pic>
        <p:nvPicPr>
          <p:cNvPr id="7" name="图片 8">
            <a:extLst>
              <a:ext uri="{FF2B5EF4-FFF2-40B4-BE49-F238E27FC236}">
                <a16:creationId xmlns:a16="http://schemas.microsoft.com/office/drawing/2014/main" id="{9001640C-0187-C23A-326B-CC7FFACEFA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845" y="1974838"/>
            <a:ext cx="4754909" cy="4754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5A94626-FDB5-1F43-7BDA-8D8D734BEDC0}"/>
              </a:ext>
            </a:extLst>
          </p:cNvPr>
          <p:cNvGrpSpPr/>
          <p:nvPr/>
        </p:nvGrpSpPr>
        <p:grpSpPr>
          <a:xfrm>
            <a:off x="2712690" y="2768191"/>
            <a:ext cx="4346871" cy="1306395"/>
            <a:chOff x="2712690" y="2768191"/>
            <a:chExt cx="4346871" cy="130639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DD60A7-F737-14CA-C065-593509A456B1}"/>
                </a:ext>
              </a:extLst>
            </p:cNvPr>
            <p:cNvGrpSpPr/>
            <p:nvPr/>
          </p:nvGrpSpPr>
          <p:grpSpPr>
            <a:xfrm>
              <a:off x="2712690" y="2768191"/>
              <a:ext cx="4346871" cy="1306395"/>
              <a:chOff x="3049942" y="2775802"/>
              <a:chExt cx="4346871" cy="1306395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EF0C6B6-230B-EB34-3301-B576A19CDAA0}"/>
                  </a:ext>
                </a:extLst>
              </p:cNvPr>
              <p:cNvSpPr/>
              <p:nvPr/>
            </p:nvSpPr>
            <p:spPr>
              <a:xfrm>
                <a:off x="3873910" y="2775802"/>
                <a:ext cx="3522903" cy="130639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27C27C0-E47D-EDA8-3C82-94955441D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49942" y="2775802"/>
                <a:ext cx="1306395" cy="13063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AA6921-B3D8-D120-22ED-7CEFBD2B1CFB}"/>
                </a:ext>
              </a:extLst>
            </p:cNvPr>
            <p:cNvSpPr txBox="1"/>
            <p:nvPr/>
          </p:nvSpPr>
          <p:spPr>
            <a:xfrm>
              <a:off x="3982064" y="2916137"/>
              <a:ext cx="25465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solidFill>
                    <a:srgbClr val="92D050"/>
                  </a:solidFill>
                  <a:latin typeface="UTM Avo" panose="02040603050506020204" pitchFamily="18" charset="0"/>
                </a:rPr>
                <a:t>91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560DCF-8772-F0E3-5E3F-545D93ACAC6A}"/>
              </a:ext>
            </a:extLst>
          </p:cNvPr>
          <p:cNvGrpSpPr/>
          <p:nvPr/>
        </p:nvGrpSpPr>
        <p:grpSpPr>
          <a:xfrm>
            <a:off x="7290619" y="2768190"/>
            <a:ext cx="4173637" cy="1306395"/>
            <a:chOff x="7290619" y="2768190"/>
            <a:chExt cx="4173637" cy="130639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872C11E-3AE7-AD50-9DC4-CD0EBF10EC31}"/>
                </a:ext>
              </a:extLst>
            </p:cNvPr>
            <p:cNvGrpSpPr/>
            <p:nvPr/>
          </p:nvGrpSpPr>
          <p:grpSpPr>
            <a:xfrm>
              <a:off x="7290619" y="2768190"/>
              <a:ext cx="4173637" cy="1306395"/>
              <a:chOff x="8298428" y="2843819"/>
              <a:chExt cx="4173637" cy="130639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5252F28E-7D75-171D-6B54-5084E681395C}"/>
                  </a:ext>
                </a:extLst>
              </p:cNvPr>
              <p:cNvSpPr/>
              <p:nvPr/>
            </p:nvSpPr>
            <p:spPr>
              <a:xfrm>
                <a:off x="8951625" y="2843819"/>
                <a:ext cx="3520440" cy="130639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740878D-3D84-E6E3-5FAD-EB4329951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98428" y="2843819"/>
                <a:ext cx="1306395" cy="1306395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48D757-7191-7CE9-0212-2FABCFCF4C1A}"/>
                </a:ext>
              </a:extLst>
            </p:cNvPr>
            <p:cNvSpPr txBox="1"/>
            <p:nvPr/>
          </p:nvSpPr>
          <p:spPr>
            <a:xfrm>
              <a:off x="8757357" y="2916137"/>
              <a:ext cx="25465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UTM Avo" panose="02040603050506020204" pitchFamily="18" charset="0"/>
                </a:rPr>
                <a:t>93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0AAC8F-7C3B-518D-7A47-A2AA7EE10126}"/>
              </a:ext>
            </a:extLst>
          </p:cNvPr>
          <p:cNvGrpSpPr/>
          <p:nvPr/>
        </p:nvGrpSpPr>
        <p:grpSpPr>
          <a:xfrm>
            <a:off x="4972742" y="4748968"/>
            <a:ext cx="4173637" cy="1306395"/>
            <a:chOff x="4972742" y="4748968"/>
            <a:chExt cx="4173637" cy="130639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9199B10-BFE1-423C-19FC-173AC9330505}"/>
                </a:ext>
              </a:extLst>
            </p:cNvPr>
            <p:cNvGrpSpPr/>
            <p:nvPr/>
          </p:nvGrpSpPr>
          <p:grpSpPr>
            <a:xfrm>
              <a:off x="4972742" y="4748968"/>
              <a:ext cx="4173637" cy="1306395"/>
              <a:chOff x="6037006" y="4888312"/>
              <a:chExt cx="4173637" cy="1306395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718F0794-3D57-A78B-7E54-9EA85A57915F}"/>
                  </a:ext>
                </a:extLst>
              </p:cNvPr>
              <p:cNvSpPr/>
              <p:nvPr/>
            </p:nvSpPr>
            <p:spPr>
              <a:xfrm>
                <a:off x="6690203" y="4888312"/>
                <a:ext cx="3520440" cy="130639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96D32E9-7666-933B-ADDC-7075BB4788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37006" y="4888312"/>
                <a:ext cx="1306395" cy="1306395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AB3839-1329-150D-83FA-AEA95F4A2F48}"/>
                </a:ext>
              </a:extLst>
            </p:cNvPr>
            <p:cNvSpPr txBox="1"/>
            <p:nvPr/>
          </p:nvSpPr>
          <p:spPr>
            <a:xfrm>
              <a:off x="6050459" y="4940500"/>
              <a:ext cx="25465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latin typeface="UTM Avo" panose="02040603050506020204" pitchFamily="18" charset="0"/>
                </a:rPr>
                <a:t>90</a:t>
              </a:r>
            </a:p>
          </p:txBody>
        </p:sp>
      </p:grpSp>
      <p:pic>
        <p:nvPicPr>
          <p:cNvPr id="23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E1F7CD00-E427-6D90-888D-7A47A3A829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97035" y="694678"/>
            <a:ext cx="1792075" cy="128016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93787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C939C3-02A7-ECF9-FCD9-654297873825}"/>
              </a:ext>
            </a:extLst>
          </p:cNvPr>
          <p:cNvGrpSpPr/>
          <p:nvPr/>
        </p:nvGrpSpPr>
        <p:grpSpPr>
          <a:xfrm>
            <a:off x="727587" y="511277"/>
            <a:ext cx="10618839" cy="1730478"/>
            <a:chOff x="727587" y="511277"/>
            <a:chExt cx="10618839" cy="173047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3BFE8BA-765C-DB51-B173-90A80B567D1C}"/>
                </a:ext>
              </a:extLst>
            </p:cNvPr>
            <p:cNvGrpSpPr/>
            <p:nvPr/>
          </p:nvGrpSpPr>
          <p:grpSpPr>
            <a:xfrm>
              <a:off x="727587" y="511277"/>
              <a:ext cx="10618839" cy="1730478"/>
              <a:chOff x="727587" y="511277"/>
              <a:chExt cx="10618839" cy="1730478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B11AD1A-6C59-BC69-461E-D5182B0A30D9}"/>
                  </a:ext>
                </a:extLst>
              </p:cNvPr>
              <p:cNvSpPr/>
              <p:nvPr/>
            </p:nvSpPr>
            <p:spPr>
              <a:xfrm>
                <a:off x="727587" y="511277"/>
                <a:ext cx="10618839" cy="1730478"/>
              </a:xfrm>
              <a:custGeom>
                <a:avLst/>
                <a:gdLst>
                  <a:gd name="csX0" fmla="*/ 0 w 10618839"/>
                  <a:gd name="csY0" fmla="*/ 288419 h 1730478"/>
                  <a:gd name="csX1" fmla="*/ 288419 w 10618839"/>
                  <a:gd name="csY1" fmla="*/ 0 h 1730478"/>
                  <a:gd name="csX2" fmla="*/ 10330420 w 10618839"/>
                  <a:gd name="csY2" fmla="*/ 0 h 1730478"/>
                  <a:gd name="csX3" fmla="*/ 10618839 w 10618839"/>
                  <a:gd name="csY3" fmla="*/ 288419 h 1730478"/>
                  <a:gd name="csX4" fmla="*/ 10618839 w 10618839"/>
                  <a:gd name="csY4" fmla="*/ 1442059 h 1730478"/>
                  <a:gd name="csX5" fmla="*/ 10330420 w 10618839"/>
                  <a:gd name="csY5" fmla="*/ 1730478 h 1730478"/>
                  <a:gd name="csX6" fmla="*/ 288419 w 10618839"/>
                  <a:gd name="csY6" fmla="*/ 1730478 h 1730478"/>
                  <a:gd name="csX7" fmla="*/ 0 w 10618839"/>
                  <a:gd name="csY7" fmla="*/ 1442059 h 1730478"/>
                  <a:gd name="csX8" fmla="*/ 0 w 10618839"/>
                  <a:gd name="csY8" fmla="*/ 288419 h 173047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0618839" h="1730478" fill="none" extrusionOk="0">
                    <a:moveTo>
                      <a:pt x="0" y="288419"/>
                    </a:moveTo>
                    <a:cubicBezTo>
                      <a:pt x="-17660" y="130686"/>
                      <a:pt x="120478" y="-25591"/>
                      <a:pt x="288419" y="0"/>
                    </a:cubicBezTo>
                    <a:cubicBezTo>
                      <a:pt x="3366872" y="-109332"/>
                      <a:pt x="7108641" y="-137221"/>
                      <a:pt x="10330420" y="0"/>
                    </a:cubicBezTo>
                    <a:cubicBezTo>
                      <a:pt x="10495321" y="12135"/>
                      <a:pt x="10619084" y="121842"/>
                      <a:pt x="10618839" y="288419"/>
                    </a:cubicBezTo>
                    <a:cubicBezTo>
                      <a:pt x="10555820" y="406281"/>
                      <a:pt x="10664419" y="1297304"/>
                      <a:pt x="10618839" y="1442059"/>
                    </a:cubicBezTo>
                    <a:cubicBezTo>
                      <a:pt x="10591318" y="1592505"/>
                      <a:pt x="10503687" y="1736227"/>
                      <a:pt x="10330420" y="1730478"/>
                    </a:cubicBezTo>
                    <a:cubicBezTo>
                      <a:pt x="9062601" y="1676064"/>
                      <a:pt x="2528480" y="1877678"/>
                      <a:pt x="288419" y="1730478"/>
                    </a:cubicBezTo>
                    <a:cubicBezTo>
                      <a:pt x="131623" y="1722248"/>
                      <a:pt x="-23144" y="1616524"/>
                      <a:pt x="0" y="1442059"/>
                    </a:cubicBezTo>
                    <a:cubicBezTo>
                      <a:pt x="-47024" y="1028557"/>
                      <a:pt x="95691" y="531645"/>
                      <a:pt x="0" y="288419"/>
                    </a:cubicBezTo>
                    <a:close/>
                  </a:path>
                  <a:path w="10618839" h="1730478" stroke="0" extrusionOk="0">
                    <a:moveTo>
                      <a:pt x="0" y="288419"/>
                    </a:moveTo>
                    <a:cubicBezTo>
                      <a:pt x="26168" y="113583"/>
                      <a:pt x="124087" y="15863"/>
                      <a:pt x="288419" y="0"/>
                    </a:cubicBezTo>
                    <a:cubicBezTo>
                      <a:pt x="3387730" y="-48497"/>
                      <a:pt x="5625688" y="-82587"/>
                      <a:pt x="10330420" y="0"/>
                    </a:cubicBezTo>
                    <a:cubicBezTo>
                      <a:pt x="10481381" y="12442"/>
                      <a:pt x="10617560" y="123159"/>
                      <a:pt x="10618839" y="288419"/>
                    </a:cubicBezTo>
                    <a:cubicBezTo>
                      <a:pt x="10545131" y="831023"/>
                      <a:pt x="10524803" y="1324414"/>
                      <a:pt x="10618839" y="1442059"/>
                    </a:cubicBezTo>
                    <a:cubicBezTo>
                      <a:pt x="10612295" y="1606351"/>
                      <a:pt x="10512391" y="1720357"/>
                      <a:pt x="10330420" y="1730478"/>
                    </a:cubicBezTo>
                    <a:cubicBezTo>
                      <a:pt x="8910347" y="1791567"/>
                      <a:pt x="3317988" y="1657651"/>
                      <a:pt x="288419" y="1730478"/>
                    </a:cubicBezTo>
                    <a:cubicBezTo>
                      <a:pt x="125699" y="1747085"/>
                      <a:pt x="1486" y="1628187"/>
                      <a:pt x="0" y="1442059"/>
                    </a:cubicBezTo>
                    <a:cubicBezTo>
                      <a:pt x="-68216" y="923535"/>
                      <a:pt x="-42819" y="641821"/>
                      <a:pt x="0" y="288419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320564587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FC8741B-E653-353A-DB51-57671E94C3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2890" y="553343"/>
                <a:ext cx="973394" cy="1666451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96A7B4-6622-87A7-649C-15DEFA4E064A}"/>
                </a:ext>
              </a:extLst>
            </p:cNvPr>
            <p:cNvSpPr txBox="1"/>
            <p:nvPr/>
          </p:nvSpPr>
          <p:spPr>
            <a:xfrm>
              <a:off x="2389239" y="663293"/>
              <a:ext cx="879987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Kết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quả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phép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: </a:t>
              </a:r>
            </a:p>
            <a:p>
              <a:pPr algn="ctr"/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6699"/>
                  </a:solidFill>
                  <a:latin typeface="UTM Avo" panose="02040603050506020204" pitchFamily="18" charset="0"/>
                </a:rPr>
                <a:t>78 – 3 = ?</a:t>
              </a:r>
            </a:p>
          </p:txBody>
        </p:sp>
      </p:grpSp>
      <p:pic>
        <p:nvPicPr>
          <p:cNvPr id="7" name="图片 8">
            <a:extLst>
              <a:ext uri="{FF2B5EF4-FFF2-40B4-BE49-F238E27FC236}">
                <a16:creationId xmlns:a16="http://schemas.microsoft.com/office/drawing/2014/main" id="{B85E69E6-302A-9974-91BC-7E39310ECD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845" y="1974838"/>
            <a:ext cx="4754909" cy="4754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4D7DA1-9D88-ECC0-AEA3-E849FCA71F6F}"/>
              </a:ext>
            </a:extLst>
          </p:cNvPr>
          <p:cNvGrpSpPr/>
          <p:nvPr/>
        </p:nvGrpSpPr>
        <p:grpSpPr>
          <a:xfrm>
            <a:off x="2712690" y="2768191"/>
            <a:ext cx="4346871" cy="1306395"/>
            <a:chOff x="2712690" y="2768191"/>
            <a:chExt cx="4346871" cy="130639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AE457CF-A57C-1EB9-4A0C-5DCDAF146BEC}"/>
                </a:ext>
              </a:extLst>
            </p:cNvPr>
            <p:cNvGrpSpPr/>
            <p:nvPr/>
          </p:nvGrpSpPr>
          <p:grpSpPr>
            <a:xfrm>
              <a:off x="2712690" y="2768191"/>
              <a:ext cx="4346871" cy="1306395"/>
              <a:chOff x="3049942" y="2775802"/>
              <a:chExt cx="4346871" cy="1306395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6F8B756-3135-E24F-2621-F89B576A863D}"/>
                  </a:ext>
                </a:extLst>
              </p:cNvPr>
              <p:cNvSpPr/>
              <p:nvPr/>
            </p:nvSpPr>
            <p:spPr>
              <a:xfrm>
                <a:off x="3873910" y="2775802"/>
                <a:ext cx="3522903" cy="130639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92E6418-F2B3-2216-6708-6790B0756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49942" y="2775802"/>
                <a:ext cx="1306395" cy="1306395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DE9C92-A9F7-9CF6-ED52-CF230520276A}"/>
                </a:ext>
              </a:extLst>
            </p:cNvPr>
            <p:cNvSpPr txBox="1"/>
            <p:nvPr/>
          </p:nvSpPr>
          <p:spPr>
            <a:xfrm>
              <a:off x="3982064" y="2916137"/>
              <a:ext cx="25465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solidFill>
                    <a:srgbClr val="92D050"/>
                  </a:solidFill>
                  <a:latin typeface="UTM Avo" panose="02040603050506020204" pitchFamily="18" charset="0"/>
                </a:rPr>
                <a:t>71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18768-D3B7-4F33-A523-E2E8B22B4370}"/>
              </a:ext>
            </a:extLst>
          </p:cNvPr>
          <p:cNvGrpSpPr/>
          <p:nvPr/>
        </p:nvGrpSpPr>
        <p:grpSpPr>
          <a:xfrm>
            <a:off x="7290619" y="2768190"/>
            <a:ext cx="4173637" cy="1306395"/>
            <a:chOff x="7290619" y="2768190"/>
            <a:chExt cx="4173637" cy="130639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FE8E08-D063-695B-B7A2-3DB300B4C1B7}"/>
                </a:ext>
              </a:extLst>
            </p:cNvPr>
            <p:cNvGrpSpPr/>
            <p:nvPr/>
          </p:nvGrpSpPr>
          <p:grpSpPr>
            <a:xfrm>
              <a:off x="7290619" y="2768190"/>
              <a:ext cx="4173637" cy="1306395"/>
              <a:chOff x="8298428" y="2843819"/>
              <a:chExt cx="4173637" cy="130639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E5FEF9AC-95F7-ABAD-815A-D085B666EC9D}"/>
                  </a:ext>
                </a:extLst>
              </p:cNvPr>
              <p:cNvSpPr/>
              <p:nvPr/>
            </p:nvSpPr>
            <p:spPr>
              <a:xfrm>
                <a:off x="8951625" y="2843819"/>
                <a:ext cx="3520440" cy="130639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5114B68-60D7-2F9C-0786-1C1CB0423A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98428" y="2843819"/>
                <a:ext cx="1306395" cy="1306395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633CB5-C046-240D-EDBD-99E06AFD0A9A}"/>
                </a:ext>
              </a:extLst>
            </p:cNvPr>
            <p:cNvSpPr txBox="1"/>
            <p:nvPr/>
          </p:nvSpPr>
          <p:spPr>
            <a:xfrm>
              <a:off x="8757357" y="2916137"/>
              <a:ext cx="25465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UTM Avo" panose="02040603050506020204" pitchFamily="18" charset="0"/>
                </a:rPr>
                <a:t>75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C6F99E-A9F1-A6B4-5269-5D4C971FFE6F}"/>
              </a:ext>
            </a:extLst>
          </p:cNvPr>
          <p:cNvGrpSpPr/>
          <p:nvPr/>
        </p:nvGrpSpPr>
        <p:grpSpPr>
          <a:xfrm>
            <a:off x="4972742" y="4748968"/>
            <a:ext cx="4173637" cy="1306395"/>
            <a:chOff x="4972742" y="4748968"/>
            <a:chExt cx="4173637" cy="130639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25CAC5-AAEF-ACF8-13E5-A8C6FDA5448B}"/>
                </a:ext>
              </a:extLst>
            </p:cNvPr>
            <p:cNvGrpSpPr/>
            <p:nvPr/>
          </p:nvGrpSpPr>
          <p:grpSpPr>
            <a:xfrm>
              <a:off x="4972742" y="4748968"/>
              <a:ext cx="4173637" cy="1306395"/>
              <a:chOff x="6037006" y="4888312"/>
              <a:chExt cx="4173637" cy="1306395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9004A73-7C69-F4CF-DFD7-B7052C5B1993}"/>
                  </a:ext>
                </a:extLst>
              </p:cNvPr>
              <p:cNvSpPr/>
              <p:nvPr/>
            </p:nvSpPr>
            <p:spPr>
              <a:xfrm>
                <a:off x="6690203" y="4888312"/>
                <a:ext cx="3520440" cy="130639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EEF24DC-58C8-6724-4352-BB3BC10CF3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37006" y="4888312"/>
                <a:ext cx="1306395" cy="1306395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523683-A6E6-0122-7788-C231C32BE2F5}"/>
                </a:ext>
              </a:extLst>
            </p:cNvPr>
            <p:cNvSpPr txBox="1"/>
            <p:nvPr/>
          </p:nvSpPr>
          <p:spPr>
            <a:xfrm>
              <a:off x="6050459" y="4940500"/>
              <a:ext cx="25465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latin typeface="UTM Avo" panose="02040603050506020204" pitchFamily="18" charset="0"/>
                </a:rPr>
                <a:t>74</a:t>
              </a:r>
            </a:p>
          </p:txBody>
        </p:sp>
      </p:grpSp>
      <p:pic>
        <p:nvPicPr>
          <p:cNvPr id="23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00E6DF8C-5A86-C593-DA64-FB5C196BB2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97035" y="694678"/>
            <a:ext cx="1792075" cy="128016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1243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110</Words>
  <Application>Microsoft Office PowerPoint</Application>
  <PresentationFormat>Widescreen</PresentationFormat>
  <Paragraphs>19</Paragraphs>
  <Slides>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SVN-Newton</vt:lpstr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nguyenthicam3553@gmail.com</dc:creator>
  <cp:lastModifiedBy>Administrator</cp:lastModifiedBy>
  <cp:revision>29</cp:revision>
  <dcterms:created xsi:type="dcterms:W3CDTF">2026-01-20T01:22:39Z</dcterms:created>
  <dcterms:modified xsi:type="dcterms:W3CDTF">2026-03-22T15:33:45Z</dcterms:modified>
</cp:coreProperties>
</file>