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99D4-FF08-417E-A459-E482DF98B2F8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A851-69A2-4FD6-BAFE-EB3DA2114B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014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A851-69A2-4FD6-BAFE-EB3DA2114B1A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72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AFC05-8125-148D-E86C-1CCBE7FF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A0293-9662-A4D6-0F9B-184904D24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7316B-F3D6-7DB5-1B85-A899E4474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A4E1D-2090-6D20-D236-C7F42487A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9A851-69A2-4FD6-BAFE-EB3DA2114B1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3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C50A2-6B93-227F-6983-3B52C895E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3791F-1FC6-3C30-5358-081C7B215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E8EDB-D4D1-EA0E-FF0B-DC36C317B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14002-5141-566A-DC3E-CCE29F772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9A851-69A2-4FD6-BAFE-EB3DA2114B1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6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51E2-BCD2-ACA1-64BF-C12E0DC1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65D15-CE27-4914-9C9F-C15B88AD9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2C463-C9A4-8302-935E-99064FA7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3D28C-1524-7313-367F-F79EFA4E1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9A851-69A2-4FD6-BAFE-EB3DA2114B1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3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18642-349D-C336-0812-BD542A3D7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883FA-338E-3395-C805-8E7E9366A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D3923-F22D-B7E8-DEB8-605C5BB44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97763-2E3F-CB22-27A2-D740E8AA5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39A851-69A2-4FD6-BAFE-EB3DA2114B1A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1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4CC7-CE67-43C3-C1D9-9066A5E4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D1502-4644-150C-FEAD-BFE011B58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F7E19-553B-EB6D-9586-0162527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73498-FCC9-6474-B01B-E8AC5D8F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CEFBB-5A86-2225-188A-349A40CE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090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39035-2B64-4DD7-F01E-F2408948B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5E04-DAB7-2D2D-5C95-E41B914C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0BAC-E722-409B-2561-1AC3F289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C2B35-4D00-DD4B-279D-C0FD0E0A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6DC4F-A1D1-D2F1-6F6B-42971039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990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2AA4-A658-02E2-6BDE-435FCE07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B6FB-3E0F-9938-885B-2D8586CE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BFB6-D232-D13E-F337-BC663860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A595-13B3-4AA9-EF87-43392F9E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FB9B-24F6-F45F-F47E-7239CEE8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918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ABBD-EAF2-5855-C57B-92E1F512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AC7F4-0CE4-D6B5-7B29-292B80EF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F8B8-5A0C-7D79-D209-A8E91627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82FB-22A5-5BDA-D526-D0810C0B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D0C7-E484-933B-6C81-370D0B2C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60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67DB-1CA2-D62D-A3E2-2155D202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9442-B03C-6AC9-ED74-1A0A7149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41523-672C-EA59-336F-1644FCE3D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928DE-2361-18D2-34BF-80406E8C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8FFB-5A02-1A79-9C5D-4EDF2658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E9B8F-10B3-5D54-30C6-A7F56E31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435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B9F4-8C77-C6A0-B08B-00F334F6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FC72F-EDDF-4FE6-341C-B670AB2AD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CBC31-29DC-43B3-091B-84CF0EB19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EB3FD-D934-2646-3E5B-48FFD84D7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A0387-2268-6938-D3CF-6DD745BF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2AAAD-852F-EFE2-ECA1-D795A510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B8634-C786-9816-2DA1-ACBE4A88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9A736-3E33-C856-9FD2-386D04E6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36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23EF-3F7E-FE1D-8B1B-71C5C4A0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26864-000B-F5F6-9714-12144BFE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8B745-8E78-BB98-8C55-7D412BFE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F445D-BE03-6071-1274-3CA58278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891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37E10-8539-67DC-D844-FD73EF3D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F5EEA-B2B0-5034-3AFE-FE60407E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6BBA5-6E9C-12AE-1943-C9C90C33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685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009-36FD-3F6E-B375-4D7AF42A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A059-23AB-E306-9292-FD64816C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12D72-A610-B153-6F3B-1AF03933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A607A-FD5C-3B02-B8C8-1E6F0C5E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81785-2989-DED4-74A2-19C172A9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35044-4677-191F-82FE-FC3295C8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302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9511-2461-C945-AE04-CC83205E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9C33A-C1E3-AB6C-2BEF-6BBD83C2A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7923-9BCA-A39A-DA49-18545988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ED52-EF16-D9C3-3F01-6C522582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09D08-A9E4-4E9B-A0E3-E2567AB0966A}" type="datetimeFigureOut">
              <a:rPr lang="en-SG" smtClean="0"/>
              <a:t>22/3/2026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80450-D004-D953-BE49-BFE79F02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5E0E-E4C7-7E1D-C257-6C7BB70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325F1-1223-42E7-8100-6542A6422D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563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CB5013-618E-43FE-1E0C-95874CF849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757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0409CD-57EF-A7B3-AF97-95D7D95C7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9C23F8-1C2A-B1CD-D067-8A033A1FA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CD1D92-9F32-BE7B-09F0-C1062309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DBC265F-130D-6CB4-D0D9-D2AB2E37D7BE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C60D2-FD30-4389-00F3-29BAAD1C03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6706E-1883-AA03-0793-8240A961F1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28B54-87B5-1277-EF90-18976779AF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75AD09-1BCF-9B1E-5EF8-1FC3BFF5796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883AB-E880-2B55-7022-CA327E2BEB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id="{C8C217C5-807D-3519-426A-ABFFFDBCC6E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32C8D-2A32-9A65-17EC-E4B8D7B9977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47095" y="-1148843"/>
            <a:ext cx="1926503" cy="8169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968D1AB-87A6-C95D-166A-2E9DD3B18DD0}"/>
              </a:ext>
            </a:extLst>
          </p:cNvPr>
          <p:cNvSpPr txBox="1">
            <a:spLocks/>
          </p:cNvSpPr>
          <p:nvPr userDrawn="1"/>
        </p:nvSpPr>
        <p:spPr>
          <a:xfrm>
            <a:off x="-783414" y="1077159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07B57-194E-F463-A006-B9E8AE0973C1}"/>
              </a:ext>
            </a:extLst>
          </p:cNvPr>
          <p:cNvSpPr txBox="1"/>
          <p:nvPr userDrawn="1"/>
        </p:nvSpPr>
        <p:spPr>
          <a:xfrm>
            <a:off x="-2785755" y="156551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dirty="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dirty="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932AC-9064-45DF-B803-437AA229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98B6BD-4308-DE96-F564-EA125B077327}"/>
              </a:ext>
            </a:extLst>
          </p:cNvPr>
          <p:cNvSpPr/>
          <p:nvPr/>
        </p:nvSpPr>
        <p:spPr>
          <a:xfrm>
            <a:off x="165462" y="292847"/>
            <a:ext cx="7820297" cy="2808678"/>
          </a:xfrm>
          <a:custGeom>
            <a:avLst/>
            <a:gdLst>
              <a:gd name="csX0" fmla="*/ 0 w 7820297"/>
              <a:gd name="csY0" fmla="*/ 468122 h 2808678"/>
              <a:gd name="csX1" fmla="*/ 468122 w 7820297"/>
              <a:gd name="csY1" fmla="*/ 0 h 2808678"/>
              <a:gd name="csX2" fmla="*/ 1110634 w 7820297"/>
              <a:gd name="csY2" fmla="*/ 0 h 2808678"/>
              <a:gd name="csX3" fmla="*/ 1546624 w 7820297"/>
              <a:gd name="csY3" fmla="*/ 0 h 2808678"/>
              <a:gd name="csX4" fmla="*/ 2257976 w 7820297"/>
              <a:gd name="csY4" fmla="*/ 0 h 2808678"/>
              <a:gd name="csX5" fmla="*/ 2831647 w 7820297"/>
              <a:gd name="csY5" fmla="*/ 0 h 2808678"/>
              <a:gd name="csX6" fmla="*/ 3542999 w 7820297"/>
              <a:gd name="csY6" fmla="*/ 0 h 2808678"/>
              <a:gd name="csX7" fmla="*/ 4185511 w 7820297"/>
              <a:gd name="csY7" fmla="*/ 0 h 2808678"/>
              <a:gd name="csX8" fmla="*/ 4690341 w 7820297"/>
              <a:gd name="csY8" fmla="*/ 0 h 2808678"/>
              <a:gd name="csX9" fmla="*/ 5332853 w 7820297"/>
              <a:gd name="csY9" fmla="*/ 0 h 2808678"/>
              <a:gd name="csX10" fmla="*/ 5768843 w 7820297"/>
              <a:gd name="csY10" fmla="*/ 0 h 2808678"/>
              <a:gd name="csX11" fmla="*/ 6342514 w 7820297"/>
              <a:gd name="csY11" fmla="*/ 0 h 2808678"/>
              <a:gd name="csX12" fmla="*/ 6709663 w 7820297"/>
              <a:gd name="csY12" fmla="*/ 0 h 2808678"/>
              <a:gd name="csX13" fmla="*/ 7352175 w 7820297"/>
              <a:gd name="csY13" fmla="*/ 0 h 2808678"/>
              <a:gd name="csX14" fmla="*/ 7820297 w 7820297"/>
              <a:gd name="csY14" fmla="*/ 468122 h 2808678"/>
              <a:gd name="csX15" fmla="*/ 7820297 w 7820297"/>
              <a:gd name="csY15" fmla="*/ 973679 h 2808678"/>
              <a:gd name="csX16" fmla="*/ 7820297 w 7820297"/>
              <a:gd name="csY16" fmla="*/ 1404339 h 2808678"/>
              <a:gd name="csX17" fmla="*/ 7820297 w 7820297"/>
              <a:gd name="csY17" fmla="*/ 1872448 h 2808678"/>
              <a:gd name="csX18" fmla="*/ 7820297 w 7820297"/>
              <a:gd name="csY18" fmla="*/ 2340556 h 2808678"/>
              <a:gd name="csX19" fmla="*/ 7352175 w 7820297"/>
              <a:gd name="csY19" fmla="*/ 2808678 h 2808678"/>
              <a:gd name="csX20" fmla="*/ 6985026 w 7820297"/>
              <a:gd name="csY20" fmla="*/ 2808678 h 2808678"/>
              <a:gd name="csX21" fmla="*/ 6342514 w 7820297"/>
              <a:gd name="csY21" fmla="*/ 2808678 h 2808678"/>
              <a:gd name="csX22" fmla="*/ 5906524 w 7820297"/>
              <a:gd name="csY22" fmla="*/ 2808678 h 2808678"/>
              <a:gd name="csX23" fmla="*/ 5264012 w 7820297"/>
              <a:gd name="csY23" fmla="*/ 2808678 h 2808678"/>
              <a:gd name="csX24" fmla="*/ 4759182 w 7820297"/>
              <a:gd name="csY24" fmla="*/ 2808678 h 2808678"/>
              <a:gd name="csX25" fmla="*/ 4323192 w 7820297"/>
              <a:gd name="csY25" fmla="*/ 2808678 h 2808678"/>
              <a:gd name="csX26" fmla="*/ 3956042 w 7820297"/>
              <a:gd name="csY26" fmla="*/ 2808678 h 2808678"/>
              <a:gd name="csX27" fmla="*/ 3520052 w 7820297"/>
              <a:gd name="csY27" fmla="*/ 2808678 h 2808678"/>
              <a:gd name="csX28" fmla="*/ 3084062 w 7820297"/>
              <a:gd name="csY28" fmla="*/ 2808678 h 2808678"/>
              <a:gd name="csX29" fmla="*/ 2510391 w 7820297"/>
              <a:gd name="csY29" fmla="*/ 2808678 h 2808678"/>
              <a:gd name="csX30" fmla="*/ 1936720 w 7820297"/>
              <a:gd name="csY30" fmla="*/ 2808678 h 2808678"/>
              <a:gd name="csX31" fmla="*/ 1431889 w 7820297"/>
              <a:gd name="csY31" fmla="*/ 2808678 h 2808678"/>
              <a:gd name="csX32" fmla="*/ 468122 w 7820297"/>
              <a:gd name="csY32" fmla="*/ 2808678 h 2808678"/>
              <a:gd name="csX33" fmla="*/ 0 w 7820297"/>
              <a:gd name="csY33" fmla="*/ 2340556 h 2808678"/>
              <a:gd name="csX34" fmla="*/ 0 w 7820297"/>
              <a:gd name="csY34" fmla="*/ 1928621 h 2808678"/>
              <a:gd name="csX35" fmla="*/ 0 w 7820297"/>
              <a:gd name="csY35" fmla="*/ 1441788 h 2808678"/>
              <a:gd name="csX36" fmla="*/ 0 w 7820297"/>
              <a:gd name="csY36" fmla="*/ 936231 h 2808678"/>
              <a:gd name="csX37" fmla="*/ 0 w 7820297"/>
              <a:gd name="csY37" fmla="*/ 468122 h 2808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820297" h="2808678" fill="none" extrusionOk="0">
                <a:moveTo>
                  <a:pt x="0" y="468122"/>
                </a:moveTo>
                <a:cubicBezTo>
                  <a:pt x="58163" y="221118"/>
                  <a:pt x="200394" y="5934"/>
                  <a:pt x="468122" y="0"/>
                </a:cubicBezTo>
                <a:cubicBezTo>
                  <a:pt x="743460" y="-55189"/>
                  <a:pt x="950857" y="20777"/>
                  <a:pt x="1110634" y="0"/>
                </a:cubicBezTo>
                <a:cubicBezTo>
                  <a:pt x="1270411" y="-20777"/>
                  <a:pt x="1417921" y="14450"/>
                  <a:pt x="1546624" y="0"/>
                </a:cubicBezTo>
                <a:cubicBezTo>
                  <a:pt x="1675327" y="-14450"/>
                  <a:pt x="2037068" y="71166"/>
                  <a:pt x="2257976" y="0"/>
                </a:cubicBezTo>
                <a:cubicBezTo>
                  <a:pt x="2478884" y="-71166"/>
                  <a:pt x="2652634" y="37241"/>
                  <a:pt x="2831647" y="0"/>
                </a:cubicBezTo>
                <a:cubicBezTo>
                  <a:pt x="3010660" y="-37241"/>
                  <a:pt x="3240415" y="9506"/>
                  <a:pt x="3542999" y="0"/>
                </a:cubicBezTo>
                <a:cubicBezTo>
                  <a:pt x="3845583" y="-9506"/>
                  <a:pt x="3937273" y="18491"/>
                  <a:pt x="4185511" y="0"/>
                </a:cubicBezTo>
                <a:cubicBezTo>
                  <a:pt x="4433749" y="-18491"/>
                  <a:pt x="4524129" y="25029"/>
                  <a:pt x="4690341" y="0"/>
                </a:cubicBezTo>
                <a:cubicBezTo>
                  <a:pt x="4856553" y="-25029"/>
                  <a:pt x="5059594" y="42945"/>
                  <a:pt x="5332853" y="0"/>
                </a:cubicBezTo>
                <a:cubicBezTo>
                  <a:pt x="5606112" y="-42945"/>
                  <a:pt x="5558772" y="11250"/>
                  <a:pt x="5768843" y="0"/>
                </a:cubicBezTo>
                <a:cubicBezTo>
                  <a:pt x="5978914" y="-11250"/>
                  <a:pt x="6195429" y="68117"/>
                  <a:pt x="6342514" y="0"/>
                </a:cubicBezTo>
                <a:cubicBezTo>
                  <a:pt x="6489599" y="-68117"/>
                  <a:pt x="6547854" y="27648"/>
                  <a:pt x="6709663" y="0"/>
                </a:cubicBezTo>
                <a:cubicBezTo>
                  <a:pt x="6871472" y="-27648"/>
                  <a:pt x="7133644" y="34132"/>
                  <a:pt x="7352175" y="0"/>
                </a:cubicBezTo>
                <a:cubicBezTo>
                  <a:pt x="7619791" y="-31887"/>
                  <a:pt x="7794779" y="164227"/>
                  <a:pt x="7820297" y="468122"/>
                </a:cubicBezTo>
                <a:cubicBezTo>
                  <a:pt x="7875666" y="666159"/>
                  <a:pt x="7802385" y="817127"/>
                  <a:pt x="7820297" y="973679"/>
                </a:cubicBezTo>
                <a:cubicBezTo>
                  <a:pt x="7838209" y="1130231"/>
                  <a:pt x="7784483" y="1248055"/>
                  <a:pt x="7820297" y="1404339"/>
                </a:cubicBezTo>
                <a:cubicBezTo>
                  <a:pt x="7856111" y="1560623"/>
                  <a:pt x="7809540" y="1680921"/>
                  <a:pt x="7820297" y="1872448"/>
                </a:cubicBezTo>
                <a:cubicBezTo>
                  <a:pt x="7831054" y="2063975"/>
                  <a:pt x="7766396" y="2228114"/>
                  <a:pt x="7820297" y="2340556"/>
                </a:cubicBezTo>
                <a:cubicBezTo>
                  <a:pt x="7866440" y="2561154"/>
                  <a:pt x="7611253" y="2792903"/>
                  <a:pt x="7352175" y="2808678"/>
                </a:cubicBezTo>
                <a:cubicBezTo>
                  <a:pt x="7258653" y="2837291"/>
                  <a:pt x="7126275" y="2772453"/>
                  <a:pt x="6985026" y="2808678"/>
                </a:cubicBezTo>
                <a:cubicBezTo>
                  <a:pt x="6843777" y="2844903"/>
                  <a:pt x="6658600" y="2743270"/>
                  <a:pt x="6342514" y="2808678"/>
                </a:cubicBezTo>
                <a:cubicBezTo>
                  <a:pt x="6026428" y="2874086"/>
                  <a:pt x="6072142" y="2802723"/>
                  <a:pt x="5906524" y="2808678"/>
                </a:cubicBezTo>
                <a:cubicBezTo>
                  <a:pt x="5740906" y="2814633"/>
                  <a:pt x="5489277" y="2764571"/>
                  <a:pt x="5264012" y="2808678"/>
                </a:cubicBezTo>
                <a:cubicBezTo>
                  <a:pt x="5038747" y="2852785"/>
                  <a:pt x="4957304" y="2779760"/>
                  <a:pt x="4759182" y="2808678"/>
                </a:cubicBezTo>
                <a:cubicBezTo>
                  <a:pt x="4561060" y="2837596"/>
                  <a:pt x="4520179" y="2769946"/>
                  <a:pt x="4323192" y="2808678"/>
                </a:cubicBezTo>
                <a:cubicBezTo>
                  <a:pt x="4126205" y="2847410"/>
                  <a:pt x="4069401" y="2807940"/>
                  <a:pt x="3956042" y="2808678"/>
                </a:cubicBezTo>
                <a:cubicBezTo>
                  <a:pt x="3842683" y="2809416"/>
                  <a:pt x="3694181" y="2781524"/>
                  <a:pt x="3520052" y="2808678"/>
                </a:cubicBezTo>
                <a:cubicBezTo>
                  <a:pt x="3345923" y="2835832"/>
                  <a:pt x="3211499" y="2779154"/>
                  <a:pt x="3084062" y="2808678"/>
                </a:cubicBezTo>
                <a:cubicBezTo>
                  <a:pt x="2956625" y="2838202"/>
                  <a:pt x="2670526" y="2740088"/>
                  <a:pt x="2510391" y="2808678"/>
                </a:cubicBezTo>
                <a:cubicBezTo>
                  <a:pt x="2350256" y="2877268"/>
                  <a:pt x="2111635" y="2739921"/>
                  <a:pt x="1936720" y="2808678"/>
                </a:cubicBezTo>
                <a:cubicBezTo>
                  <a:pt x="1761805" y="2877435"/>
                  <a:pt x="1552437" y="2755599"/>
                  <a:pt x="1431889" y="2808678"/>
                </a:cubicBezTo>
                <a:cubicBezTo>
                  <a:pt x="1311341" y="2861757"/>
                  <a:pt x="907629" y="2759851"/>
                  <a:pt x="468122" y="2808678"/>
                </a:cubicBezTo>
                <a:cubicBezTo>
                  <a:pt x="194573" y="2810326"/>
                  <a:pt x="48425" y="2658108"/>
                  <a:pt x="0" y="2340556"/>
                </a:cubicBezTo>
                <a:cubicBezTo>
                  <a:pt x="-31293" y="2232548"/>
                  <a:pt x="39084" y="2029257"/>
                  <a:pt x="0" y="1928621"/>
                </a:cubicBezTo>
                <a:cubicBezTo>
                  <a:pt x="-39084" y="1827985"/>
                  <a:pt x="1972" y="1596085"/>
                  <a:pt x="0" y="1441788"/>
                </a:cubicBezTo>
                <a:cubicBezTo>
                  <a:pt x="-1972" y="1287491"/>
                  <a:pt x="36367" y="1179205"/>
                  <a:pt x="0" y="936231"/>
                </a:cubicBezTo>
                <a:cubicBezTo>
                  <a:pt x="-36367" y="693257"/>
                  <a:pt x="45336" y="619514"/>
                  <a:pt x="0" y="468122"/>
                </a:cubicBezTo>
                <a:close/>
              </a:path>
              <a:path w="7820297" h="2808678" stroke="0" extrusionOk="0">
                <a:moveTo>
                  <a:pt x="0" y="468122"/>
                </a:moveTo>
                <a:cubicBezTo>
                  <a:pt x="-11478" y="202505"/>
                  <a:pt x="201239" y="3132"/>
                  <a:pt x="468122" y="0"/>
                </a:cubicBezTo>
                <a:cubicBezTo>
                  <a:pt x="653414" y="-49733"/>
                  <a:pt x="931175" y="76008"/>
                  <a:pt x="1179474" y="0"/>
                </a:cubicBezTo>
                <a:cubicBezTo>
                  <a:pt x="1427773" y="-76008"/>
                  <a:pt x="1482386" y="2977"/>
                  <a:pt x="1684305" y="0"/>
                </a:cubicBezTo>
                <a:cubicBezTo>
                  <a:pt x="1886224" y="-2977"/>
                  <a:pt x="1997475" y="35803"/>
                  <a:pt x="2120295" y="0"/>
                </a:cubicBezTo>
                <a:cubicBezTo>
                  <a:pt x="2243115" y="-35803"/>
                  <a:pt x="2479673" y="8393"/>
                  <a:pt x="2762806" y="0"/>
                </a:cubicBezTo>
                <a:cubicBezTo>
                  <a:pt x="3045939" y="-8393"/>
                  <a:pt x="3036114" y="12933"/>
                  <a:pt x="3267637" y="0"/>
                </a:cubicBezTo>
                <a:cubicBezTo>
                  <a:pt x="3499160" y="-12933"/>
                  <a:pt x="3831158" y="33088"/>
                  <a:pt x="3978989" y="0"/>
                </a:cubicBezTo>
                <a:cubicBezTo>
                  <a:pt x="4126820" y="-33088"/>
                  <a:pt x="4197785" y="4453"/>
                  <a:pt x="4414979" y="0"/>
                </a:cubicBezTo>
                <a:cubicBezTo>
                  <a:pt x="4632173" y="-4453"/>
                  <a:pt x="4979612" y="66382"/>
                  <a:pt x="5126331" y="0"/>
                </a:cubicBezTo>
                <a:cubicBezTo>
                  <a:pt x="5273050" y="-66382"/>
                  <a:pt x="5322067" y="21293"/>
                  <a:pt x="5493481" y="0"/>
                </a:cubicBezTo>
                <a:cubicBezTo>
                  <a:pt x="5664895" y="-21293"/>
                  <a:pt x="5859247" y="8086"/>
                  <a:pt x="6067152" y="0"/>
                </a:cubicBezTo>
                <a:cubicBezTo>
                  <a:pt x="6275057" y="-8086"/>
                  <a:pt x="6399909" y="22776"/>
                  <a:pt x="6640823" y="0"/>
                </a:cubicBezTo>
                <a:cubicBezTo>
                  <a:pt x="6881737" y="-22776"/>
                  <a:pt x="7065579" y="76174"/>
                  <a:pt x="7352175" y="0"/>
                </a:cubicBezTo>
                <a:cubicBezTo>
                  <a:pt x="7636683" y="31813"/>
                  <a:pt x="7864583" y="170810"/>
                  <a:pt x="7820297" y="468122"/>
                </a:cubicBezTo>
                <a:cubicBezTo>
                  <a:pt x="7862177" y="635551"/>
                  <a:pt x="7780536" y="751967"/>
                  <a:pt x="7820297" y="936231"/>
                </a:cubicBezTo>
                <a:cubicBezTo>
                  <a:pt x="7860058" y="1120495"/>
                  <a:pt x="7798540" y="1256486"/>
                  <a:pt x="7820297" y="1404339"/>
                </a:cubicBezTo>
                <a:cubicBezTo>
                  <a:pt x="7842054" y="1552192"/>
                  <a:pt x="7783607" y="1721301"/>
                  <a:pt x="7820297" y="1909896"/>
                </a:cubicBezTo>
                <a:cubicBezTo>
                  <a:pt x="7856987" y="2098491"/>
                  <a:pt x="7776148" y="2144634"/>
                  <a:pt x="7820297" y="2340556"/>
                </a:cubicBezTo>
                <a:cubicBezTo>
                  <a:pt x="7804168" y="2627931"/>
                  <a:pt x="7646867" y="2835544"/>
                  <a:pt x="7352175" y="2808678"/>
                </a:cubicBezTo>
                <a:cubicBezTo>
                  <a:pt x="7135890" y="2816647"/>
                  <a:pt x="7124682" y="2773767"/>
                  <a:pt x="6916185" y="2808678"/>
                </a:cubicBezTo>
                <a:cubicBezTo>
                  <a:pt x="6707688" y="2843589"/>
                  <a:pt x="6486424" y="2788022"/>
                  <a:pt x="6342514" y="2808678"/>
                </a:cubicBezTo>
                <a:cubicBezTo>
                  <a:pt x="6198604" y="2829334"/>
                  <a:pt x="6061032" y="2776808"/>
                  <a:pt x="5906524" y="2808678"/>
                </a:cubicBezTo>
                <a:cubicBezTo>
                  <a:pt x="5752016" y="2840548"/>
                  <a:pt x="5529758" y="2782297"/>
                  <a:pt x="5332853" y="2808678"/>
                </a:cubicBezTo>
                <a:cubicBezTo>
                  <a:pt x="5135948" y="2835059"/>
                  <a:pt x="5070095" y="2769810"/>
                  <a:pt x="4965703" y="2808678"/>
                </a:cubicBezTo>
                <a:cubicBezTo>
                  <a:pt x="4861311" y="2847546"/>
                  <a:pt x="4768570" y="2775747"/>
                  <a:pt x="4598554" y="2808678"/>
                </a:cubicBezTo>
                <a:cubicBezTo>
                  <a:pt x="4428538" y="2841609"/>
                  <a:pt x="4283941" y="2746129"/>
                  <a:pt x="4024883" y="2808678"/>
                </a:cubicBezTo>
                <a:cubicBezTo>
                  <a:pt x="3765825" y="2871227"/>
                  <a:pt x="3729962" y="2805520"/>
                  <a:pt x="3588893" y="2808678"/>
                </a:cubicBezTo>
                <a:cubicBezTo>
                  <a:pt x="3447824" y="2811836"/>
                  <a:pt x="3125401" y="2780270"/>
                  <a:pt x="2946381" y="2808678"/>
                </a:cubicBezTo>
                <a:cubicBezTo>
                  <a:pt x="2767361" y="2837086"/>
                  <a:pt x="2712958" y="2795714"/>
                  <a:pt x="2510391" y="2808678"/>
                </a:cubicBezTo>
                <a:cubicBezTo>
                  <a:pt x="2307824" y="2821642"/>
                  <a:pt x="2169119" y="2790064"/>
                  <a:pt x="1867879" y="2808678"/>
                </a:cubicBezTo>
                <a:cubicBezTo>
                  <a:pt x="1566639" y="2827292"/>
                  <a:pt x="1611233" y="2769800"/>
                  <a:pt x="1500730" y="2808678"/>
                </a:cubicBezTo>
                <a:cubicBezTo>
                  <a:pt x="1390227" y="2847556"/>
                  <a:pt x="936140" y="2727768"/>
                  <a:pt x="468122" y="2808678"/>
                </a:cubicBezTo>
                <a:cubicBezTo>
                  <a:pt x="257080" y="2852719"/>
                  <a:pt x="57632" y="2564634"/>
                  <a:pt x="0" y="2340556"/>
                </a:cubicBezTo>
                <a:cubicBezTo>
                  <a:pt x="-19940" y="2197894"/>
                  <a:pt x="15119" y="2104034"/>
                  <a:pt x="0" y="1872448"/>
                </a:cubicBezTo>
                <a:cubicBezTo>
                  <a:pt x="-15119" y="1640862"/>
                  <a:pt x="8633" y="1564774"/>
                  <a:pt x="0" y="1385615"/>
                </a:cubicBezTo>
                <a:cubicBezTo>
                  <a:pt x="-8633" y="1206456"/>
                  <a:pt x="36206" y="1117628"/>
                  <a:pt x="0" y="954955"/>
                </a:cubicBezTo>
                <a:cubicBezTo>
                  <a:pt x="-36206" y="792282"/>
                  <a:pt x="46683" y="650953"/>
                  <a:pt x="0" y="468122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0E6C4-9037-3199-40E0-2EA2DDDE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" y="430561"/>
            <a:ext cx="8064912" cy="25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F27B-4C8C-914F-351D-9A8C5B19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D73F99-FB75-A933-8DC2-D9D94B89C96E}"/>
              </a:ext>
            </a:extLst>
          </p:cNvPr>
          <p:cNvSpPr/>
          <p:nvPr/>
        </p:nvSpPr>
        <p:spPr>
          <a:xfrm>
            <a:off x="322446" y="148504"/>
            <a:ext cx="11547108" cy="6258101"/>
          </a:xfrm>
          <a:custGeom>
            <a:avLst/>
            <a:gdLst>
              <a:gd name="csX0" fmla="*/ 0 w 11547108"/>
              <a:gd name="csY0" fmla="*/ 1043038 h 6258101"/>
              <a:gd name="csX1" fmla="*/ 1043038 w 11547108"/>
              <a:gd name="csY1" fmla="*/ 0 h 6258101"/>
              <a:gd name="csX2" fmla="*/ 1634353 w 11547108"/>
              <a:gd name="csY2" fmla="*/ 0 h 6258101"/>
              <a:gd name="csX3" fmla="*/ 2225667 w 11547108"/>
              <a:gd name="csY3" fmla="*/ 0 h 6258101"/>
              <a:gd name="csX4" fmla="*/ 2911592 w 11547108"/>
              <a:gd name="csY4" fmla="*/ 0 h 6258101"/>
              <a:gd name="csX5" fmla="*/ 3692127 w 11547108"/>
              <a:gd name="csY5" fmla="*/ 0 h 6258101"/>
              <a:gd name="csX6" fmla="*/ 4378052 w 11547108"/>
              <a:gd name="csY6" fmla="*/ 0 h 6258101"/>
              <a:gd name="csX7" fmla="*/ 5158587 w 11547108"/>
              <a:gd name="csY7" fmla="*/ 0 h 6258101"/>
              <a:gd name="csX8" fmla="*/ 5844512 w 11547108"/>
              <a:gd name="csY8" fmla="*/ 0 h 6258101"/>
              <a:gd name="csX9" fmla="*/ 6246606 w 11547108"/>
              <a:gd name="csY9" fmla="*/ 0 h 6258101"/>
              <a:gd name="csX10" fmla="*/ 6932530 w 11547108"/>
              <a:gd name="csY10" fmla="*/ 0 h 6258101"/>
              <a:gd name="csX11" fmla="*/ 7429235 w 11547108"/>
              <a:gd name="csY11" fmla="*/ 0 h 6258101"/>
              <a:gd name="csX12" fmla="*/ 7831328 w 11547108"/>
              <a:gd name="csY12" fmla="*/ 0 h 6258101"/>
              <a:gd name="csX13" fmla="*/ 8138812 w 11547108"/>
              <a:gd name="csY13" fmla="*/ 0 h 6258101"/>
              <a:gd name="csX14" fmla="*/ 8540906 w 11547108"/>
              <a:gd name="csY14" fmla="*/ 0 h 6258101"/>
              <a:gd name="csX15" fmla="*/ 8943000 w 11547108"/>
              <a:gd name="csY15" fmla="*/ 0 h 6258101"/>
              <a:gd name="csX16" fmla="*/ 9534314 w 11547108"/>
              <a:gd name="csY16" fmla="*/ 0 h 6258101"/>
              <a:gd name="csX17" fmla="*/ 10504070 w 11547108"/>
              <a:gd name="csY17" fmla="*/ 0 h 6258101"/>
              <a:gd name="csX18" fmla="*/ 11547108 w 11547108"/>
              <a:gd name="csY18" fmla="*/ 1043038 h 6258101"/>
              <a:gd name="csX19" fmla="*/ 11547108 w 11547108"/>
              <a:gd name="csY19" fmla="*/ 1513881 h 6258101"/>
              <a:gd name="csX20" fmla="*/ 11547108 w 11547108"/>
              <a:gd name="csY20" fmla="*/ 2193325 h 6258101"/>
              <a:gd name="csX21" fmla="*/ 11547108 w 11547108"/>
              <a:gd name="csY21" fmla="*/ 2705888 h 6258101"/>
              <a:gd name="csX22" fmla="*/ 11547108 w 11547108"/>
              <a:gd name="csY22" fmla="*/ 3343612 h 6258101"/>
              <a:gd name="csX23" fmla="*/ 11547108 w 11547108"/>
              <a:gd name="csY23" fmla="*/ 4023056 h 6258101"/>
              <a:gd name="csX24" fmla="*/ 11547108 w 11547108"/>
              <a:gd name="csY24" fmla="*/ 4493899 h 6258101"/>
              <a:gd name="csX25" fmla="*/ 11547108 w 11547108"/>
              <a:gd name="csY25" fmla="*/ 5215063 h 6258101"/>
              <a:gd name="csX26" fmla="*/ 10504070 w 11547108"/>
              <a:gd name="csY26" fmla="*/ 6258101 h 6258101"/>
              <a:gd name="csX27" fmla="*/ 10101976 w 11547108"/>
              <a:gd name="csY27" fmla="*/ 6258101 h 6258101"/>
              <a:gd name="csX28" fmla="*/ 9605272 w 11547108"/>
              <a:gd name="csY28" fmla="*/ 6258101 h 6258101"/>
              <a:gd name="csX29" fmla="*/ 9108568 w 11547108"/>
              <a:gd name="csY29" fmla="*/ 6258101 h 6258101"/>
              <a:gd name="csX30" fmla="*/ 8611864 w 11547108"/>
              <a:gd name="csY30" fmla="*/ 6258101 h 6258101"/>
              <a:gd name="csX31" fmla="*/ 8304380 w 11547108"/>
              <a:gd name="csY31" fmla="*/ 6258101 h 6258101"/>
              <a:gd name="csX32" fmla="*/ 7523845 w 11547108"/>
              <a:gd name="csY32" fmla="*/ 6258101 h 6258101"/>
              <a:gd name="csX33" fmla="*/ 6743310 w 11547108"/>
              <a:gd name="csY33" fmla="*/ 6258101 h 6258101"/>
              <a:gd name="csX34" fmla="*/ 6435826 w 11547108"/>
              <a:gd name="csY34" fmla="*/ 6258101 h 6258101"/>
              <a:gd name="csX35" fmla="*/ 6033732 w 11547108"/>
              <a:gd name="csY35" fmla="*/ 6258101 h 6258101"/>
              <a:gd name="csX36" fmla="*/ 5442418 w 11547108"/>
              <a:gd name="csY36" fmla="*/ 6258101 h 6258101"/>
              <a:gd name="csX37" fmla="*/ 4756493 w 11547108"/>
              <a:gd name="csY37" fmla="*/ 6258101 h 6258101"/>
              <a:gd name="csX38" fmla="*/ 4259789 w 11547108"/>
              <a:gd name="csY38" fmla="*/ 6258101 h 6258101"/>
              <a:gd name="csX39" fmla="*/ 3857695 w 11547108"/>
              <a:gd name="csY39" fmla="*/ 6258101 h 6258101"/>
              <a:gd name="csX40" fmla="*/ 3455601 w 11547108"/>
              <a:gd name="csY40" fmla="*/ 6258101 h 6258101"/>
              <a:gd name="csX41" fmla="*/ 2769676 w 11547108"/>
              <a:gd name="csY41" fmla="*/ 6258101 h 6258101"/>
              <a:gd name="csX42" fmla="*/ 2462193 w 11547108"/>
              <a:gd name="csY42" fmla="*/ 6258101 h 6258101"/>
              <a:gd name="csX43" fmla="*/ 1965489 w 11547108"/>
              <a:gd name="csY43" fmla="*/ 6258101 h 6258101"/>
              <a:gd name="csX44" fmla="*/ 1043038 w 11547108"/>
              <a:gd name="csY44" fmla="*/ 6258101 h 6258101"/>
              <a:gd name="csX45" fmla="*/ 0 w 11547108"/>
              <a:gd name="csY45" fmla="*/ 5215063 h 6258101"/>
              <a:gd name="csX46" fmla="*/ 0 w 11547108"/>
              <a:gd name="csY46" fmla="*/ 4535619 h 6258101"/>
              <a:gd name="csX47" fmla="*/ 0 w 11547108"/>
              <a:gd name="csY47" fmla="*/ 4064776 h 6258101"/>
              <a:gd name="csX48" fmla="*/ 0 w 11547108"/>
              <a:gd name="csY48" fmla="*/ 3510493 h 6258101"/>
              <a:gd name="csX49" fmla="*/ 0 w 11547108"/>
              <a:gd name="csY49" fmla="*/ 2914489 h 6258101"/>
              <a:gd name="csX50" fmla="*/ 0 w 11547108"/>
              <a:gd name="csY50" fmla="*/ 2276765 h 6258101"/>
              <a:gd name="csX51" fmla="*/ 0 w 11547108"/>
              <a:gd name="csY51" fmla="*/ 1639042 h 6258101"/>
              <a:gd name="csX52" fmla="*/ 0 w 11547108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547108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311416" y="-31360"/>
                  <a:pt x="1374988" y="53661"/>
                  <a:pt x="1634353" y="0"/>
                </a:cubicBezTo>
                <a:cubicBezTo>
                  <a:pt x="1893718" y="-53661"/>
                  <a:pt x="2057808" y="21377"/>
                  <a:pt x="2225667" y="0"/>
                </a:cubicBezTo>
                <a:cubicBezTo>
                  <a:pt x="2393526" y="-21377"/>
                  <a:pt x="2729962" y="25077"/>
                  <a:pt x="2911592" y="0"/>
                </a:cubicBezTo>
                <a:cubicBezTo>
                  <a:pt x="3093222" y="-25077"/>
                  <a:pt x="3531105" y="27212"/>
                  <a:pt x="3692127" y="0"/>
                </a:cubicBezTo>
                <a:cubicBezTo>
                  <a:pt x="3853149" y="-27212"/>
                  <a:pt x="4123696" y="13998"/>
                  <a:pt x="4378052" y="0"/>
                </a:cubicBezTo>
                <a:cubicBezTo>
                  <a:pt x="4632409" y="-13998"/>
                  <a:pt x="4789978" y="53316"/>
                  <a:pt x="5158587" y="0"/>
                </a:cubicBezTo>
                <a:cubicBezTo>
                  <a:pt x="5527197" y="-53316"/>
                  <a:pt x="5533916" y="81968"/>
                  <a:pt x="5844512" y="0"/>
                </a:cubicBezTo>
                <a:cubicBezTo>
                  <a:pt x="6155109" y="-81968"/>
                  <a:pt x="6153758" y="14812"/>
                  <a:pt x="6246606" y="0"/>
                </a:cubicBezTo>
                <a:cubicBezTo>
                  <a:pt x="6339454" y="-14812"/>
                  <a:pt x="6769173" y="2167"/>
                  <a:pt x="6932530" y="0"/>
                </a:cubicBezTo>
                <a:cubicBezTo>
                  <a:pt x="7095887" y="-2167"/>
                  <a:pt x="7223801" y="13322"/>
                  <a:pt x="7429235" y="0"/>
                </a:cubicBezTo>
                <a:cubicBezTo>
                  <a:pt x="7634670" y="-13322"/>
                  <a:pt x="7711071" y="48064"/>
                  <a:pt x="7831328" y="0"/>
                </a:cubicBezTo>
                <a:cubicBezTo>
                  <a:pt x="7951585" y="-48064"/>
                  <a:pt x="8039570" y="1614"/>
                  <a:pt x="8138812" y="0"/>
                </a:cubicBezTo>
                <a:cubicBezTo>
                  <a:pt x="8238054" y="-1614"/>
                  <a:pt x="8397001" y="44806"/>
                  <a:pt x="8540906" y="0"/>
                </a:cubicBezTo>
                <a:cubicBezTo>
                  <a:pt x="8684811" y="-44806"/>
                  <a:pt x="8748305" y="43216"/>
                  <a:pt x="8943000" y="0"/>
                </a:cubicBezTo>
                <a:cubicBezTo>
                  <a:pt x="9137695" y="-43216"/>
                  <a:pt x="9362390" y="48741"/>
                  <a:pt x="9534314" y="0"/>
                </a:cubicBezTo>
                <a:cubicBezTo>
                  <a:pt x="9706238" y="-48741"/>
                  <a:pt x="10241213" y="61853"/>
                  <a:pt x="10504070" y="0"/>
                </a:cubicBezTo>
                <a:cubicBezTo>
                  <a:pt x="11170280" y="-84403"/>
                  <a:pt x="11716249" y="477385"/>
                  <a:pt x="11547108" y="1043038"/>
                </a:cubicBezTo>
                <a:cubicBezTo>
                  <a:pt x="11575533" y="1199658"/>
                  <a:pt x="11525914" y="1335404"/>
                  <a:pt x="11547108" y="1513881"/>
                </a:cubicBezTo>
                <a:cubicBezTo>
                  <a:pt x="11568302" y="1692358"/>
                  <a:pt x="11486468" y="1910587"/>
                  <a:pt x="11547108" y="2193325"/>
                </a:cubicBezTo>
                <a:cubicBezTo>
                  <a:pt x="11607748" y="2476063"/>
                  <a:pt x="11543996" y="2560861"/>
                  <a:pt x="11547108" y="2705888"/>
                </a:cubicBezTo>
                <a:cubicBezTo>
                  <a:pt x="11550220" y="2850915"/>
                  <a:pt x="11532796" y="3147891"/>
                  <a:pt x="11547108" y="3343612"/>
                </a:cubicBezTo>
                <a:cubicBezTo>
                  <a:pt x="11561420" y="3539333"/>
                  <a:pt x="11476393" y="3820642"/>
                  <a:pt x="11547108" y="4023056"/>
                </a:cubicBezTo>
                <a:cubicBezTo>
                  <a:pt x="11617823" y="4225470"/>
                  <a:pt x="11528493" y="4320955"/>
                  <a:pt x="11547108" y="4493899"/>
                </a:cubicBezTo>
                <a:cubicBezTo>
                  <a:pt x="11565723" y="4666843"/>
                  <a:pt x="11499217" y="5018444"/>
                  <a:pt x="11547108" y="5215063"/>
                </a:cubicBezTo>
                <a:cubicBezTo>
                  <a:pt x="11630961" y="5665862"/>
                  <a:pt x="10995087" y="6297769"/>
                  <a:pt x="10504070" y="6258101"/>
                </a:cubicBezTo>
                <a:cubicBezTo>
                  <a:pt x="10423008" y="6274203"/>
                  <a:pt x="10261185" y="6231248"/>
                  <a:pt x="10101976" y="6258101"/>
                </a:cubicBezTo>
                <a:cubicBezTo>
                  <a:pt x="9942767" y="6284954"/>
                  <a:pt x="9723665" y="6245875"/>
                  <a:pt x="9605272" y="6258101"/>
                </a:cubicBezTo>
                <a:cubicBezTo>
                  <a:pt x="9486879" y="6270327"/>
                  <a:pt x="9287812" y="6225954"/>
                  <a:pt x="9108568" y="6258101"/>
                </a:cubicBezTo>
                <a:cubicBezTo>
                  <a:pt x="8929324" y="6290248"/>
                  <a:pt x="8734456" y="6248682"/>
                  <a:pt x="8611864" y="6258101"/>
                </a:cubicBezTo>
                <a:cubicBezTo>
                  <a:pt x="8489272" y="6267520"/>
                  <a:pt x="8368583" y="6229249"/>
                  <a:pt x="8304380" y="6258101"/>
                </a:cubicBezTo>
                <a:cubicBezTo>
                  <a:pt x="8240177" y="6286953"/>
                  <a:pt x="7727568" y="6191777"/>
                  <a:pt x="7523845" y="6258101"/>
                </a:cubicBezTo>
                <a:cubicBezTo>
                  <a:pt x="7320123" y="6324425"/>
                  <a:pt x="7106612" y="6217399"/>
                  <a:pt x="6743310" y="6258101"/>
                </a:cubicBezTo>
                <a:cubicBezTo>
                  <a:pt x="6380008" y="6298803"/>
                  <a:pt x="6572852" y="6256436"/>
                  <a:pt x="6435826" y="6258101"/>
                </a:cubicBezTo>
                <a:cubicBezTo>
                  <a:pt x="6298800" y="6259766"/>
                  <a:pt x="6202652" y="6217524"/>
                  <a:pt x="6033732" y="6258101"/>
                </a:cubicBezTo>
                <a:cubicBezTo>
                  <a:pt x="5864812" y="6298678"/>
                  <a:pt x="5564414" y="6231384"/>
                  <a:pt x="5442418" y="6258101"/>
                </a:cubicBezTo>
                <a:cubicBezTo>
                  <a:pt x="5320422" y="6284818"/>
                  <a:pt x="5094738" y="6217537"/>
                  <a:pt x="4756493" y="6258101"/>
                </a:cubicBezTo>
                <a:cubicBezTo>
                  <a:pt x="4418248" y="6298665"/>
                  <a:pt x="4418696" y="6251599"/>
                  <a:pt x="4259789" y="6258101"/>
                </a:cubicBezTo>
                <a:cubicBezTo>
                  <a:pt x="4100882" y="6264603"/>
                  <a:pt x="3969240" y="6214694"/>
                  <a:pt x="3857695" y="6258101"/>
                </a:cubicBezTo>
                <a:cubicBezTo>
                  <a:pt x="3746150" y="6301508"/>
                  <a:pt x="3561597" y="6244106"/>
                  <a:pt x="3455601" y="6258101"/>
                </a:cubicBezTo>
                <a:cubicBezTo>
                  <a:pt x="3349605" y="6272096"/>
                  <a:pt x="3052719" y="6193297"/>
                  <a:pt x="2769676" y="6258101"/>
                </a:cubicBezTo>
                <a:cubicBezTo>
                  <a:pt x="2486633" y="6322905"/>
                  <a:pt x="2576280" y="6225033"/>
                  <a:pt x="2462193" y="6258101"/>
                </a:cubicBezTo>
                <a:cubicBezTo>
                  <a:pt x="2348106" y="6291169"/>
                  <a:pt x="2166239" y="6234708"/>
                  <a:pt x="1965489" y="6258101"/>
                </a:cubicBezTo>
                <a:cubicBezTo>
                  <a:pt x="1764739" y="6281494"/>
                  <a:pt x="1476017" y="6234405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547108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63167" y="-16828"/>
                  <a:pt x="1554140" y="9157"/>
                  <a:pt x="1823573" y="0"/>
                </a:cubicBezTo>
                <a:cubicBezTo>
                  <a:pt x="2093007" y="-9157"/>
                  <a:pt x="2087393" y="43507"/>
                  <a:pt x="2320277" y="0"/>
                </a:cubicBezTo>
                <a:cubicBezTo>
                  <a:pt x="2553161" y="-43507"/>
                  <a:pt x="2595767" y="38412"/>
                  <a:pt x="2722371" y="0"/>
                </a:cubicBezTo>
                <a:cubicBezTo>
                  <a:pt x="2848975" y="-38412"/>
                  <a:pt x="3266804" y="73325"/>
                  <a:pt x="3408296" y="0"/>
                </a:cubicBezTo>
                <a:cubicBezTo>
                  <a:pt x="3549789" y="-73325"/>
                  <a:pt x="3718158" y="51524"/>
                  <a:pt x="3905000" y="0"/>
                </a:cubicBezTo>
                <a:cubicBezTo>
                  <a:pt x="4091842" y="-51524"/>
                  <a:pt x="4511836" y="28468"/>
                  <a:pt x="4685535" y="0"/>
                </a:cubicBezTo>
                <a:cubicBezTo>
                  <a:pt x="4859234" y="-28468"/>
                  <a:pt x="4890390" y="36415"/>
                  <a:pt x="5087629" y="0"/>
                </a:cubicBezTo>
                <a:cubicBezTo>
                  <a:pt x="5284868" y="-36415"/>
                  <a:pt x="5484276" y="8031"/>
                  <a:pt x="5868164" y="0"/>
                </a:cubicBezTo>
                <a:cubicBezTo>
                  <a:pt x="6252053" y="-8031"/>
                  <a:pt x="6068133" y="18492"/>
                  <a:pt x="6175648" y="0"/>
                </a:cubicBezTo>
                <a:cubicBezTo>
                  <a:pt x="6283163" y="-18492"/>
                  <a:pt x="6546980" y="40667"/>
                  <a:pt x="6766962" y="0"/>
                </a:cubicBezTo>
                <a:cubicBezTo>
                  <a:pt x="6986944" y="-40667"/>
                  <a:pt x="7158070" y="16583"/>
                  <a:pt x="7358277" y="0"/>
                </a:cubicBezTo>
                <a:cubicBezTo>
                  <a:pt x="7558484" y="-16583"/>
                  <a:pt x="7731417" y="26036"/>
                  <a:pt x="7854981" y="0"/>
                </a:cubicBezTo>
                <a:cubicBezTo>
                  <a:pt x="7978545" y="-26036"/>
                  <a:pt x="8291130" y="63850"/>
                  <a:pt x="8635516" y="0"/>
                </a:cubicBezTo>
                <a:cubicBezTo>
                  <a:pt x="8979903" y="-63850"/>
                  <a:pt x="9069498" y="2723"/>
                  <a:pt x="9416051" y="0"/>
                </a:cubicBezTo>
                <a:cubicBezTo>
                  <a:pt x="9762604" y="-2723"/>
                  <a:pt x="9733235" y="13465"/>
                  <a:pt x="9818145" y="0"/>
                </a:cubicBezTo>
                <a:cubicBezTo>
                  <a:pt x="9903055" y="-13465"/>
                  <a:pt x="10325154" y="15972"/>
                  <a:pt x="10504070" y="0"/>
                </a:cubicBezTo>
                <a:cubicBezTo>
                  <a:pt x="11068267" y="-24171"/>
                  <a:pt x="11549329" y="436935"/>
                  <a:pt x="11547108" y="1043038"/>
                </a:cubicBezTo>
                <a:cubicBezTo>
                  <a:pt x="11580140" y="1224504"/>
                  <a:pt x="11479688" y="1401629"/>
                  <a:pt x="11547108" y="1680762"/>
                </a:cubicBezTo>
                <a:cubicBezTo>
                  <a:pt x="11614528" y="1959895"/>
                  <a:pt x="11518632" y="1983867"/>
                  <a:pt x="11547108" y="2193325"/>
                </a:cubicBezTo>
                <a:cubicBezTo>
                  <a:pt x="11575584" y="2402783"/>
                  <a:pt x="11480459" y="2543228"/>
                  <a:pt x="11547108" y="2872769"/>
                </a:cubicBezTo>
                <a:cubicBezTo>
                  <a:pt x="11613757" y="3202310"/>
                  <a:pt x="11501543" y="3267146"/>
                  <a:pt x="11547108" y="3468773"/>
                </a:cubicBezTo>
                <a:cubicBezTo>
                  <a:pt x="11592673" y="3670400"/>
                  <a:pt x="11502191" y="3730997"/>
                  <a:pt x="11547108" y="3981336"/>
                </a:cubicBezTo>
                <a:cubicBezTo>
                  <a:pt x="11592025" y="4231675"/>
                  <a:pt x="11541601" y="4315909"/>
                  <a:pt x="11547108" y="4577339"/>
                </a:cubicBezTo>
                <a:cubicBezTo>
                  <a:pt x="11552615" y="4838769"/>
                  <a:pt x="11477181" y="4926808"/>
                  <a:pt x="11547108" y="5215063"/>
                </a:cubicBezTo>
                <a:cubicBezTo>
                  <a:pt x="11557187" y="5760118"/>
                  <a:pt x="11182886" y="6369213"/>
                  <a:pt x="10504070" y="6258101"/>
                </a:cubicBezTo>
                <a:cubicBezTo>
                  <a:pt x="10235989" y="6268398"/>
                  <a:pt x="10112296" y="6245340"/>
                  <a:pt x="9723535" y="6258101"/>
                </a:cubicBezTo>
                <a:cubicBezTo>
                  <a:pt x="9334775" y="6270862"/>
                  <a:pt x="9371039" y="6253779"/>
                  <a:pt x="9037610" y="6258101"/>
                </a:cubicBezTo>
                <a:cubicBezTo>
                  <a:pt x="8704181" y="6262423"/>
                  <a:pt x="8788078" y="6240620"/>
                  <a:pt x="8635516" y="6258101"/>
                </a:cubicBezTo>
                <a:cubicBezTo>
                  <a:pt x="8482954" y="6275582"/>
                  <a:pt x="8194298" y="6199991"/>
                  <a:pt x="7949591" y="6258101"/>
                </a:cubicBezTo>
                <a:cubicBezTo>
                  <a:pt x="7704885" y="6316211"/>
                  <a:pt x="7782680" y="6233843"/>
                  <a:pt x="7642108" y="6258101"/>
                </a:cubicBezTo>
                <a:cubicBezTo>
                  <a:pt x="7501536" y="6282359"/>
                  <a:pt x="7297509" y="6253699"/>
                  <a:pt x="6956183" y="6258101"/>
                </a:cubicBezTo>
                <a:cubicBezTo>
                  <a:pt x="6614857" y="6262503"/>
                  <a:pt x="6642825" y="6227893"/>
                  <a:pt x="6554089" y="6258101"/>
                </a:cubicBezTo>
                <a:cubicBezTo>
                  <a:pt x="6465353" y="6288309"/>
                  <a:pt x="6349180" y="6223868"/>
                  <a:pt x="6246606" y="6258101"/>
                </a:cubicBezTo>
                <a:cubicBezTo>
                  <a:pt x="6144032" y="6292334"/>
                  <a:pt x="6040162" y="6232399"/>
                  <a:pt x="5844512" y="6258101"/>
                </a:cubicBezTo>
                <a:cubicBezTo>
                  <a:pt x="5648862" y="6283803"/>
                  <a:pt x="5392433" y="6193638"/>
                  <a:pt x="5158587" y="6258101"/>
                </a:cubicBezTo>
                <a:cubicBezTo>
                  <a:pt x="4924741" y="6322564"/>
                  <a:pt x="4884611" y="6236363"/>
                  <a:pt x="4756493" y="6258101"/>
                </a:cubicBezTo>
                <a:cubicBezTo>
                  <a:pt x="4628375" y="6279839"/>
                  <a:pt x="4563838" y="6236443"/>
                  <a:pt x="4449010" y="6258101"/>
                </a:cubicBezTo>
                <a:cubicBezTo>
                  <a:pt x="4334182" y="6279759"/>
                  <a:pt x="4147124" y="6257863"/>
                  <a:pt x="4046916" y="6258101"/>
                </a:cubicBezTo>
                <a:cubicBezTo>
                  <a:pt x="3946708" y="6258339"/>
                  <a:pt x="3718868" y="6249629"/>
                  <a:pt x="3550211" y="6258101"/>
                </a:cubicBezTo>
                <a:cubicBezTo>
                  <a:pt x="3381555" y="6266573"/>
                  <a:pt x="3231660" y="6191984"/>
                  <a:pt x="2958897" y="6258101"/>
                </a:cubicBezTo>
                <a:cubicBezTo>
                  <a:pt x="2686134" y="6324218"/>
                  <a:pt x="2724876" y="6219935"/>
                  <a:pt x="2556803" y="6258101"/>
                </a:cubicBezTo>
                <a:cubicBezTo>
                  <a:pt x="2388730" y="6296267"/>
                  <a:pt x="2143520" y="6177425"/>
                  <a:pt x="1776268" y="6258101"/>
                </a:cubicBezTo>
                <a:cubicBezTo>
                  <a:pt x="1409016" y="6338777"/>
                  <a:pt x="1300360" y="6238162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Cartoon of boys sitting at a desk with a book and pencil&#10;&#10;AI-generated content may be incorrect.">
            <a:extLst>
              <a:ext uri="{FF2B5EF4-FFF2-40B4-BE49-F238E27FC236}">
                <a16:creationId xmlns:a16="http://schemas.microsoft.com/office/drawing/2014/main" id="{6D1EA7AE-DB3B-51C3-42AB-CE0DA3B28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63" y="689996"/>
            <a:ext cx="5478007" cy="5478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ACD58F-1E1D-4A3D-E338-2DB4400E9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60" y="1487903"/>
            <a:ext cx="7523848" cy="23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30A971-F3B6-9417-AE29-E99882307753}"/>
              </a:ext>
            </a:extLst>
          </p:cNvPr>
          <p:cNvSpPr/>
          <p:nvPr/>
        </p:nvSpPr>
        <p:spPr>
          <a:xfrm>
            <a:off x="322446" y="148504"/>
            <a:ext cx="11622506" cy="6258101"/>
          </a:xfrm>
          <a:custGeom>
            <a:avLst/>
            <a:gdLst>
              <a:gd name="csX0" fmla="*/ 0 w 11622506"/>
              <a:gd name="csY0" fmla="*/ 1043038 h 6258101"/>
              <a:gd name="csX1" fmla="*/ 1043038 w 11622506"/>
              <a:gd name="csY1" fmla="*/ 0 h 6258101"/>
              <a:gd name="csX2" fmla="*/ 1639065 w 11622506"/>
              <a:gd name="csY2" fmla="*/ 0 h 6258101"/>
              <a:gd name="csX3" fmla="*/ 2235092 w 11622506"/>
              <a:gd name="csY3" fmla="*/ 0 h 6258101"/>
              <a:gd name="csX4" fmla="*/ 2926483 w 11622506"/>
              <a:gd name="csY4" fmla="*/ 0 h 6258101"/>
              <a:gd name="csX5" fmla="*/ 3713238 w 11622506"/>
              <a:gd name="csY5" fmla="*/ 0 h 6258101"/>
              <a:gd name="csX6" fmla="*/ 4404630 w 11622506"/>
              <a:gd name="csY6" fmla="*/ 0 h 6258101"/>
              <a:gd name="csX7" fmla="*/ 5191385 w 11622506"/>
              <a:gd name="csY7" fmla="*/ 0 h 6258101"/>
              <a:gd name="csX8" fmla="*/ 5882776 w 11622506"/>
              <a:gd name="csY8" fmla="*/ 0 h 6258101"/>
              <a:gd name="csX9" fmla="*/ 6288075 w 11622506"/>
              <a:gd name="csY9" fmla="*/ 0 h 6258101"/>
              <a:gd name="csX10" fmla="*/ 6979466 w 11622506"/>
              <a:gd name="csY10" fmla="*/ 0 h 6258101"/>
              <a:gd name="csX11" fmla="*/ 7480128 w 11622506"/>
              <a:gd name="csY11" fmla="*/ 0 h 6258101"/>
              <a:gd name="csX12" fmla="*/ 7885427 w 11622506"/>
              <a:gd name="csY12" fmla="*/ 0 h 6258101"/>
              <a:gd name="csX13" fmla="*/ 8195361 w 11622506"/>
              <a:gd name="csY13" fmla="*/ 0 h 6258101"/>
              <a:gd name="csX14" fmla="*/ 8600659 w 11622506"/>
              <a:gd name="csY14" fmla="*/ 0 h 6258101"/>
              <a:gd name="csX15" fmla="*/ 9005957 w 11622506"/>
              <a:gd name="csY15" fmla="*/ 0 h 6258101"/>
              <a:gd name="csX16" fmla="*/ 9601984 w 11622506"/>
              <a:gd name="csY16" fmla="*/ 0 h 6258101"/>
              <a:gd name="csX17" fmla="*/ 10579468 w 11622506"/>
              <a:gd name="csY17" fmla="*/ 0 h 6258101"/>
              <a:gd name="csX18" fmla="*/ 11622506 w 11622506"/>
              <a:gd name="csY18" fmla="*/ 1043038 h 6258101"/>
              <a:gd name="csX19" fmla="*/ 11622506 w 11622506"/>
              <a:gd name="csY19" fmla="*/ 1513881 h 6258101"/>
              <a:gd name="csX20" fmla="*/ 11622506 w 11622506"/>
              <a:gd name="csY20" fmla="*/ 2193325 h 6258101"/>
              <a:gd name="csX21" fmla="*/ 11622506 w 11622506"/>
              <a:gd name="csY21" fmla="*/ 2705888 h 6258101"/>
              <a:gd name="csX22" fmla="*/ 11622506 w 11622506"/>
              <a:gd name="csY22" fmla="*/ 3343612 h 6258101"/>
              <a:gd name="csX23" fmla="*/ 11622506 w 11622506"/>
              <a:gd name="csY23" fmla="*/ 4023056 h 6258101"/>
              <a:gd name="csX24" fmla="*/ 11622506 w 11622506"/>
              <a:gd name="csY24" fmla="*/ 4493899 h 6258101"/>
              <a:gd name="csX25" fmla="*/ 11622506 w 11622506"/>
              <a:gd name="csY25" fmla="*/ 5215063 h 6258101"/>
              <a:gd name="csX26" fmla="*/ 10579468 w 11622506"/>
              <a:gd name="csY26" fmla="*/ 6258101 h 6258101"/>
              <a:gd name="csX27" fmla="*/ 10174170 w 11622506"/>
              <a:gd name="csY27" fmla="*/ 6258101 h 6258101"/>
              <a:gd name="csX28" fmla="*/ 9673507 w 11622506"/>
              <a:gd name="csY28" fmla="*/ 6258101 h 6258101"/>
              <a:gd name="csX29" fmla="*/ 9172845 w 11622506"/>
              <a:gd name="csY29" fmla="*/ 6258101 h 6258101"/>
              <a:gd name="csX30" fmla="*/ 8672182 w 11622506"/>
              <a:gd name="csY30" fmla="*/ 6258101 h 6258101"/>
              <a:gd name="csX31" fmla="*/ 8362248 w 11622506"/>
              <a:gd name="csY31" fmla="*/ 6258101 h 6258101"/>
              <a:gd name="csX32" fmla="*/ 7575493 w 11622506"/>
              <a:gd name="csY32" fmla="*/ 6258101 h 6258101"/>
              <a:gd name="csX33" fmla="*/ 6788737 w 11622506"/>
              <a:gd name="csY33" fmla="*/ 6258101 h 6258101"/>
              <a:gd name="csX34" fmla="*/ 6478803 w 11622506"/>
              <a:gd name="csY34" fmla="*/ 6258101 h 6258101"/>
              <a:gd name="csX35" fmla="*/ 6073505 w 11622506"/>
              <a:gd name="csY35" fmla="*/ 6258101 h 6258101"/>
              <a:gd name="csX36" fmla="*/ 5477478 w 11622506"/>
              <a:gd name="csY36" fmla="*/ 6258101 h 6258101"/>
              <a:gd name="csX37" fmla="*/ 4786087 w 11622506"/>
              <a:gd name="csY37" fmla="*/ 6258101 h 6258101"/>
              <a:gd name="csX38" fmla="*/ 4285424 w 11622506"/>
              <a:gd name="csY38" fmla="*/ 6258101 h 6258101"/>
              <a:gd name="csX39" fmla="*/ 3880126 w 11622506"/>
              <a:gd name="csY39" fmla="*/ 6258101 h 6258101"/>
              <a:gd name="csX40" fmla="*/ 3474828 w 11622506"/>
              <a:gd name="csY40" fmla="*/ 6258101 h 6258101"/>
              <a:gd name="csX41" fmla="*/ 2783436 w 11622506"/>
              <a:gd name="csY41" fmla="*/ 6258101 h 6258101"/>
              <a:gd name="csX42" fmla="*/ 2473503 w 11622506"/>
              <a:gd name="csY42" fmla="*/ 6258101 h 6258101"/>
              <a:gd name="csX43" fmla="*/ 1972840 w 11622506"/>
              <a:gd name="csY43" fmla="*/ 6258101 h 6258101"/>
              <a:gd name="csX44" fmla="*/ 1043038 w 11622506"/>
              <a:gd name="csY44" fmla="*/ 6258101 h 6258101"/>
              <a:gd name="csX45" fmla="*/ 0 w 11622506"/>
              <a:gd name="csY45" fmla="*/ 5215063 h 6258101"/>
              <a:gd name="csX46" fmla="*/ 0 w 11622506"/>
              <a:gd name="csY46" fmla="*/ 4535619 h 6258101"/>
              <a:gd name="csX47" fmla="*/ 0 w 11622506"/>
              <a:gd name="csY47" fmla="*/ 4064776 h 6258101"/>
              <a:gd name="csX48" fmla="*/ 0 w 11622506"/>
              <a:gd name="csY48" fmla="*/ 3510493 h 6258101"/>
              <a:gd name="csX49" fmla="*/ 0 w 11622506"/>
              <a:gd name="csY49" fmla="*/ 2914489 h 6258101"/>
              <a:gd name="csX50" fmla="*/ 0 w 11622506"/>
              <a:gd name="csY50" fmla="*/ 2276765 h 6258101"/>
              <a:gd name="csX51" fmla="*/ 0 w 11622506"/>
              <a:gd name="csY51" fmla="*/ 1639042 h 6258101"/>
              <a:gd name="csX52" fmla="*/ 0 w 11622506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622506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217162" y="-67674"/>
                  <a:pt x="1478287" y="60274"/>
                  <a:pt x="1639065" y="0"/>
                </a:cubicBezTo>
                <a:cubicBezTo>
                  <a:pt x="1799843" y="-60274"/>
                  <a:pt x="2030886" y="3401"/>
                  <a:pt x="2235092" y="0"/>
                </a:cubicBezTo>
                <a:cubicBezTo>
                  <a:pt x="2439298" y="-3401"/>
                  <a:pt x="2722967" y="5639"/>
                  <a:pt x="2926483" y="0"/>
                </a:cubicBezTo>
                <a:cubicBezTo>
                  <a:pt x="3129999" y="-5639"/>
                  <a:pt x="3546208" y="41054"/>
                  <a:pt x="3713238" y="0"/>
                </a:cubicBezTo>
                <a:cubicBezTo>
                  <a:pt x="3880268" y="-41054"/>
                  <a:pt x="4102241" y="15118"/>
                  <a:pt x="4404630" y="0"/>
                </a:cubicBezTo>
                <a:cubicBezTo>
                  <a:pt x="4707019" y="-15118"/>
                  <a:pt x="4952607" y="56627"/>
                  <a:pt x="5191385" y="0"/>
                </a:cubicBezTo>
                <a:cubicBezTo>
                  <a:pt x="5430163" y="-56627"/>
                  <a:pt x="5636629" y="49930"/>
                  <a:pt x="5882776" y="0"/>
                </a:cubicBezTo>
                <a:cubicBezTo>
                  <a:pt x="6128923" y="-49930"/>
                  <a:pt x="6141042" y="22488"/>
                  <a:pt x="6288075" y="0"/>
                </a:cubicBezTo>
                <a:cubicBezTo>
                  <a:pt x="6435108" y="-22488"/>
                  <a:pt x="6807491" y="49111"/>
                  <a:pt x="6979466" y="0"/>
                </a:cubicBezTo>
                <a:cubicBezTo>
                  <a:pt x="7151441" y="-49111"/>
                  <a:pt x="7290341" y="23617"/>
                  <a:pt x="7480128" y="0"/>
                </a:cubicBezTo>
                <a:cubicBezTo>
                  <a:pt x="7669915" y="-23617"/>
                  <a:pt x="7724334" y="1986"/>
                  <a:pt x="7885427" y="0"/>
                </a:cubicBezTo>
                <a:cubicBezTo>
                  <a:pt x="8046520" y="-1986"/>
                  <a:pt x="8114588" y="36256"/>
                  <a:pt x="8195361" y="0"/>
                </a:cubicBezTo>
                <a:cubicBezTo>
                  <a:pt x="8276134" y="-36256"/>
                  <a:pt x="8413986" y="11192"/>
                  <a:pt x="8600659" y="0"/>
                </a:cubicBezTo>
                <a:cubicBezTo>
                  <a:pt x="8787332" y="-11192"/>
                  <a:pt x="8817636" y="41254"/>
                  <a:pt x="9005957" y="0"/>
                </a:cubicBezTo>
                <a:cubicBezTo>
                  <a:pt x="9194278" y="-41254"/>
                  <a:pt x="9391304" y="55001"/>
                  <a:pt x="9601984" y="0"/>
                </a:cubicBezTo>
                <a:cubicBezTo>
                  <a:pt x="9812664" y="-55001"/>
                  <a:pt x="10249457" y="73000"/>
                  <a:pt x="10579468" y="0"/>
                </a:cubicBezTo>
                <a:cubicBezTo>
                  <a:pt x="11245678" y="-84403"/>
                  <a:pt x="11791647" y="477385"/>
                  <a:pt x="11622506" y="1043038"/>
                </a:cubicBezTo>
                <a:cubicBezTo>
                  <a:pt x="11650931" y="1199658"/>
                  <a:pt x="11601312" y="1335404"/>
                  <a:pt x="11622506" y="1513881"/>
                </a:cubicBezTo>
                <a:cubicBezTo>
                  <a:pt x="11643700" y="1692358"/>
                  <a:pt x="11561866" y="1910587"/>
                  <a:pt x="11622506" y="2193325"/>
                </a:cubicBezTo>
                <a:cubicBezTo>
                  <a:pt x="11683146" y="2476063"/>
                  <a:pt x="11619394" y="2560861"/>
                  <a:pt x="11622506" y="2705888"/>
                </a:cubicBezTo>
                <a:cubicBezTo>
                  <a:pt x="11625618" y="2850915"/>
                  <a:pt x="11608194" y="3147891"/>
                  <a:pt x="11622506" y="3343612"/>
                </a:cubicBezTo>
                <a:cubicBezTo>
                  <a:pt x="11636818" y="3539333"/>
                  <a:pt x="11551791" y="3820642"/>
                  <a:pt x="11622506" y="4023056"/>
                </a:cubicBezTo>
                <a:cubicBezTo>
                  <a:pt x="11693221" y="4225470"/>
                  <a:pt x="11603891" y="4320955"/>
                  <a:pt x="11622506" y="4493899"/>
                </a:cubicBezTo>
                <a:cubicBezTo>
                  <a:pt x="11641121" y="4666843"/>
                  <a:pt x="11574615" y="5018444"/>
                  <a:pt x="11622506" y="5215063"/>
                </a:cubicBezTo>
                <a:cubicBezTo>
                  <a:pt x="11706359" y="5665862"/>
                  <a:pt x="11070485" y="6297769"/>
                  <a:pt x="10579468" y="6258101"/>
                </a:cubicBezTo>
                <a:cubicBezTo>
                  <a:pt x="10437285" y="6272395"/>
                  <a:pt x="10312489" y="6213278"/>
                  <a:pt x="10174170" y="6258101"/>
                </a:cubicBezTo>
                <a:cubicBezTo>
                  <a:pt x="10035851" y="6302924"/>
                  <a:pt x="9844436" y="6251251"/>
                  <a:pt x="9673507" y="6258101"/>
                </a:cubicBezTo>
                <a:cubicBezTo>
                  <a:pt x="9502578" y="6264951"/>
                  <a:pt x="9402892" y="6202031"/>
                  <a:pt x="9172845" y="6258101"/>
                </a:cubicBezTo>
                <a:cubicBezTo>
                  <a:pt x="8942798" y="6314171"/>
                  <a:pt x="8811445" y="6256351"/>
                  <a:pt x="8672182" y="6258101"/>
                </a:cubicBezTo>
                <a:cubicBezTo>
                  <a:pt x="8532919" y="6259851"/>
                  <a:pt x="8458920" y="6224504"/>
                  <a:pt x="8362248" y="6258101"/>
                </a:cubicBezTo>
                <a:cubicBezTo>
                  <a:pt x="8265576" y="6291698"/>
                  <a:pt x="7740552" y="6164075"/>
                  <a:pt x="7575493" y="6258101"/>
                </a:cubicBezTo>
                <a:cubicBezTo>
                  <a:pt x="7410435" y="6352127"/>
                  <a:pt x="6953833" y="6181116"/>
                  <a:pt x="6788737" y="6258101"/>
                </a:cubicBezTo>
                <a:cubicBezTo>
                  <a:pt x="6623641" y="6335086"/>
                  <a:pt x="6581375" y="6239037"/>
                  <a:pt x="6478803" y="6258101"/>
                </a:cubicBezTo>
                <a:cubicBezTo>
                  <a:pt x="6376231" y="6277165"/>
                  <a:pt x="6266045" y="6256319"/>
                  <a:pt x="6073505" y="6258101"/>
                </a:cubicBezTo>
                <a:cubicBezTo>
                  <a:pt x="5880965" y="6259883"/>
                  <a:pt x="5697674" y="6254805"/>
                  <a:pt x="5477478" y="6258101"/>
                </a:cubicBezTo>
                <a:cubicBezTo>
                  <a:pt x="5257282" y="6261397"/>
                  <a:pt x="5054209" y="6218006"/>
                  <a:pt x="4786087" y="6258101"/>
                </a:cubicBezTo>
                <a:cubicBezTo>
                  <a:pt x="4517965" y="6298196"/>
                  <a:pt x="4386667" y="6214287"/>
                  <a:pt x="4285424" y="6258101"/>
                </a:cubicBezTo>
                <a:cubicBezTo>
                  <a:pt x="4184181" y="6301915"/>
                  <a:pt x="4050283" y="6234718"/>
                  <a:pt x="3880126" y="6258101"/>
                </a:cubicBezTo>
                <a:cubicBezTo>
                  <a:pt x="3709969" y="6281484"/>
                  <a:pt x="3614745" y="6229589"/>
                  <a:pt x="3474828" y="6258101"/>
                </a:cubicBezTo>
                <a:cubicBezTo>
                  <a:pt x="3334911" y="6286613"/>
                  <a:pt x="3076023" y="6221476"/>
                  <a:pt x="2783436" y="6258101"/>
                </a:cubicBezTo>
                <a:cubicBezTo>
                  <a:pt x="2490849" y="6294726"/>
                  <a:pt x="2594297" y="6226577"/>
                  <a:pt x="2473503" y="6258101"/>
                </a:cubicBezTo>
                <a:cubicBezTo>
                  <a:pt x="2352709" y="6289625"/>
                  <a:pt x="2109176" y="6209451"/>
                  <a:pt x="1972840" y="6258101"/>
                </a:cubicBezTo>
                <a:cubicBezTo>
                  <a:pt x="1836504" y="6306751"/>
                  <a:pt x="1309837" y="6172801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622506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22421" y="-33439"/>
                  <a:pt x="1530885" y="41508"/>
                  <a:pt x="1829793" y="0"/>
                </a:cubicBezTo>
                <a:cubicBezTo>
                  <a:pt x="2128702" y="-41508"/>
                  <a:pt x="2222406" y="14774"/>
                  <a:pt x="2330456" y="0"/>
                </a:cubicBezTo>
                <a:cubicBezTo>
                  <a:pt x="2438506" y="-14774"/>
                  <a:pt x="2644553" y="36926"/>
                  <a:pt x="2735754" y="0"/>
                </a:cubicBezTo>
                <a:cubicBezTo>
                  <a:pt x="2826955" y="-36926"/>
                  <a:pt x="3110991" y="45099"/>
                  <a:pt x="3427146" y="0"/>
                </a:cubicBezTo>
                <a:cubicBezTo>
                  <a:pt x="3743301" y="-45099"/>
                  <a:pt x="3692264" y="47643"/>
                  <a:pt x="3927808" y="0"/>
                </a:cubicBezTo>
                <a:cubicBezTo>
                  <a:pt x="4163352" y="-47643"/>
                  <a:pt x="4499929" y="88893"/>
                  <a:pt x="4714564" y="0"/>
                </a:cubicBezTo>
                <a:cubicBezTo>
                  <a:pt x="4929199" y="-88893"/>
                  <a:pt x="4988782" y="2230"/>
                  <a:pt x="5119862" y="0"/>
                </a:cubicBezTo>
                <a:cubicBezTo>
                  <a:pt x="5250942" y="-2230"/>
                  <a:pt x="5567533" y="10153"/>
                  <a:pt x="5906617" y="0"/>
                </a:cubicBezTo>
                <a:cubicBezTo>
                  <a:pt x="6245702" y="-10153"/>
                  <a:pt x="6108520" y="6371"/>
                  <a:pt x="6216551" y="0"/>
                </a:cubicBezTo>
                <a:cubicBezTo>
                  <a:pt x="6324582" y="-6371"/>
                  <a:pt x="6574887" y="58353"/>
                  <a:pt x="6812578" y="0"/>
                </a:cubicBezTo>
                <a:cubicBezTo>
                  <a:pt x="7050269" y="-58353"/>
                  <a:pt x="7185262" y="1561"/>
                  <a:pt x="7408605" y="0"/>
                </a:cubicBezTo>
                <a:cubicBezTo>
                  <a:pt x="7631948" y="-1561"/>
                  <a:pt x="7688387" y="37551"/>
                  <a:pt x="7909268" y="0"/>
                </a:cubicBezTo>
                <a:cubicBezTo>
                  <a:pt x="8130149" y="-37551"/>
                  <a:pt x="8524636" y="78971"/>
                  <a:pt x="8696023" y="0"/>
                </a:cubicBezTo>
                <a:cubicBezTo>
                  <a:pt x="8867411" y="-78971"/>
                  <a:pt x="9225733" y="7889"/>
                  <a:pt x="9482779" y="0"/>
                </a:cubicBezTo>
                <a:cubicBezTo>
                  <a:pt x="9739825" y="-7889"/>
                  <a:pt x="9781691" y="37624"/>
                  <a:pt x="9888077" y="0"/>
                </a:cubicBezTo>
                <a:cubicBezTo>
                  <a:pt x="9994463" y="-37624"/>
                  <a:pt x="10328258" y="6810"/>
                  <a:pt x="10579468" y="0"/>
                </a:cubicBezTo>
                <a:cubicBezTo>
                  <a:pt x="11143665" y="-24171"/>
                  <a:pt x="11624727" y="436935"/>
                  <a:pt x="11622506" y="1043038"/>
                </a:cubicBezTo>
                <a:cubicBezTo>
                  <a:pt x="11655538" y="1224504"/>
                  <a:pt x="11555086" y="1401629"/>
                  <a:pt x="11622506" y="1680762"/>
                </a:cubicBezTo>
                <a:cubicBezTo>
                  <a:pt x="11689926" y="1959895"/>
                  <a:pt x="11594030" y="1983867"/>
                  <a:pt x="11622506" y="2193325"/>
                </a:cubicBezTo>
                <a:cubicBezTo>
                  <a:pt x="11650982" y="2402783"/>
                  <a:pt x="11555857" y="2543228"/>
                  <a:pt x="11622506" y="2872769"/>
                </a:cubicBezTo>
                <a:cubicBezTo>
                  <a:pt x="11689155" y="3202310"/>
                  <a:pt x="11576941" y="3267146"/>
                  <a:pt x="11622506" y="3468773"/>
                </a:cubicBezTo>
                <a:cubicBezTo>
                  <a:pt x="11668071" y="3670400"/>
                  <a:pt x="11577589" y="3730997"/>
                  <a:pt x="11622506" y="3981336"/>
                </a:cubicBezTo>
                <a:cubicBezTo>
                  <a:pt x="11667423" y="4231675"/>
                  <a:pt x="11616999" y="4315909"/>
                  <a:pt x="11622506" y="4577339"/>
                </a:cubicBezTo>
                <a:cubicBezTo>
                  <a:pt x="11628013" y="4838769"/>
                  <a:pt x="11552579" y="4926808"/>
                  <a:pt x="11622506" y="5215063"/>
                </a:cubicBezTo>
                <a:cubicBezTo>
                  <a:pt x="11632585" y="5760118"/>
                  <a:pt x="11258284" y="6369213"/>
                  <a:pt x="10579468" y="6258101"/>
                </a:cubicBezTo>
                <a:cubicBezTo>
                  <a:pt x="10320677" y="6309533"/>
                  <a:pt x="10105937" y="6229625"/>
                  <a:pt x="9792713" y="6258101"/>
                </a:cubicBezTo>
                <a:cubicBezTo>
                  <a:pt x="9479490" y="6286577"/>
                  <a:pt x="9421289" y="6223603"/>
                  <a:pt x="9101321" y="6258101"/>
                </a:cubicBezTo>
                <a:cubicBezTo>
                  <a:pt x="8781353" y="6292599"/>
                  <a:pt x="8896524" y="6212185"/>
                  <a:pt x="8696023" y="6258101"/>
                </a:cubicBezTo>
                <a:cubicBezTo>
                  <a:pt x="8495522" y="6304017"/>
                  <a:pt x="8215389" y="6180965"/>
                  <a:pt x="8004632" y="6258101"/>
                </a:cubicBezTo>
                <a:cubicBezTo>
                  <a:pt x="7793875" y="6335237"/>
                  <a:pt x="7848780" y="6226812"/>
                  <a:pt x="7694698" y="6258101"/>
                </a:cubicBezTo>
                <a:cubicBezTo>
                  <a:pt x="7540616" y="6289390"/>
                  <a:pt x="7148606" y="6220047"/>
                  <a:pt x="7003307" y="6258101"/>
                </a:cubicBezTo>
                <a:cubicBezTo>
                  <a:pt x="6858008" y="6296155"/>
                  <a:pt x="6791320" y="6250453"/>
                  <a:pt x="6598008" y="6258101"/>
                </a:cubicBezTo>
                <a:cubicBezTo>
                  <a:pt x="6404696" y="6265749"/>
                  <a:pt x="6363672" y="6235405"/>
                  <a:pt x="6288075" y="6258101"/>
                </a:cubicBezTo>
                <a:cubicBezTo>
                  <a:pt x="6212478" y="6280797"/>
                  <a:pt x="6022954" y="6226307"/>
                  <a:pt x="5882776" y="6258101"/>
                </a:cubicBezTo>
                <a:cubicBezTo>
                  <a:pt x="5742598" y="6289895"/>
                  <a:pt x="5349418" y="6233771"/>
                  <a:pt x="5191385" y="6258101"/>
                </a:cubicBezTo>
                <a:cubicBezTo>
                  <a:pt x="5033352" y="6282431"/>
                  <a:pt x="4899181" y="6219393"/>
                  <a:pt x="4786087" y="6258101"/>
                </a:cubicBezTo>
                <a:cubicBezTo>
                  <a:pt x="4672993" y="6296809"/>
                  <a:pt x="4559209" y="6246720"/>
                  <a:pt x="4476153" y="6258101"/>
                </a:cubicBezTo>
                <a:cubicBezTo>
                  <a:pt x="4393097" y="6269482"/>
                  <a:pt x="4163405" y="6256534"/>
                  <a:pt x="4070855" y="6258101"/>
                </a:cubicBezTo>
                <a:cubicBezTo>
                  <a:pt x="3978305" y="6259668"/>
                  <a:pt x="3740396" y="6224189"/>
                  <a:pt x="3570192" y="6258101"/>
                </a:cubicBezTo>
                <a:cubicBezTo>
                  <a:pt x="3399988" y="6292013"/>
                  <a:pt x="3244681" y="6235529"/>
                  <a:pt x="2974165" y="6258101"/>
                </a:cubicBezTo>
                <a:cubicBezTo>
                  <a:pt x="2703649" y="6280673"/>
                  <a:pt x="2699845" y="6249962"/>
                  <a:pt x="2568867" y="6258101"/>
                </a:cubicBezTo>
                <a:cubicBezTo>
                  <a:pt x="2437889" y="6266240"/>
                  <a:pt x="1973369" y="6183104"/>
                  <a:pt x="1782111" y="6258101"/>
                </a:cubicBezTo>
                <a:cubicBezTo>
                  <a:pt x="1590853" y="6333098"/>
                  <a:pt x="1286411" y="6257820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EBD7E-E478-91E7-57A3-951F682E8A09}"/>
              </a:ext>
            </a:extLst>
          </p:cNvPr>
          <p:cNvSpPr txBox="1"/>
          <p:nvPr/>
        </p:nvSpPr>
        <p:spPr>
          <a:xfrm>
            <a:off x="646497" y="314173"/>
            <a:ext cx="1122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solidFill>
                  <a:srgbClr val="E97132">
                    <a:lumMod val="75000"/>
                  </a:srgbClr>
                </a:solidFill>
                <a:latin typeface="UTM Avo" panose="02040603050506020204" pitchFamily="18" charset="0"/>
              </a:rPr>
              <a:t>3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Diều nào ghi phép tính có kết quả lớn hơn 55?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101066" y="1791501"/>
            <a:ext cx="7428698" cy="4917995"/>
          </a:xfrm>
          <a:custGeom>
            <a:avLst/>
            <a:gdLst/>
            <a:ahLst/>
            <a:cxnLst/>
            <a:rect l="l" t="t" r="r" b="b"/>
            <a:pathLst>
              <a:path w="8713844" h="5989538">
                <a:moveTo>
                  <a:pt x="0" y="0"/>
                </a:moveTo>
                <a:lnTo>
                  <a:pt x="8713844" y="0"/>
                </a:lnTo>
                <a:lnTo>
                  <a:pt x="8713844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C722C9-EDCF-1AAE-09BB-ABE446693B86}"/>
              </a:ext>
            </a:extLst>
          </p:cNvPr>
          <p:cNvSpPr txBox="1"/>
          <p:nvPr/>
        </p:nvSpPr>
        <p:spPr>
          <a:xfrm>
            <a:off x="2416535" y="1941303"/>
            <a:ext cx="127294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57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83285-BE52-1DB2-79D9-28C014E10F60}"/>
              </a:ext>
            </a:extLst>
          </p:cNvPr>
          <p:cNvSpPr txBox="1"/>
          <p:nvPr/>
        </p:nvSpPr>
        <p:spPr>
          <a:xfrm>
            <a:off x="4105670" y="1641699"/>
            <a:ext cx="127294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53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BD3A2D-BFB5-F459-5F1B-D020B83F4CAB}"/>
              </a:ext>
            </a:extLst>
          </p:cNvPr>
          <p:cNvSpPr txBox="1"/>
          <p:nvPr/>
        </p:nvSpPr>
        <p:spPr>
          <a:xfrm>
            <a:off x="4703640" y="3837639"/>
            <a:ext cx="127294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55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2837D-D956-B399-B8FC-BB274A706951}"/>
              </a:ext>
            </a:extLst>
          </p:cNvPr>
          <p:cNvSpPr txBox="1"/>
          <p:nvPr/>
        </p:nvSpPr>
        <p:spPr>
          <a:xfrm>
            <a:off x="5238148" y="2607558"/>
            <a:ext cx="127294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50</a:t>
            </a:r>
            <a:endParaRPr kumimoji="0" lang="en-SG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3DABE9-92EB-602E-30F5-E434577A71F4}"/>
              </a:ext>
            </a:extLst>
          </p:cNvPr>
          <p:cNvSpPr txBox="1"/>
          <p:nvPr/>
        </p:nvSpPr>
        <p:spPr>
          <a:xfrm>
            <a:off x="5783565" y="1882808"/>
            <a:ext cx="647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b="1" dirty="0">
                <a:solidFill>
                  <a:schemeClr val="tx2"/>
                </a:solidFill>
                <a:latin typeface="UTM Avo" panose="02040603050506020204" pitchFamily="18" charset="0"/>
              </a:rPr>
              <a:t>Những d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iều ghi phép tính có kết quả lớn hơn 55 là: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7B38D-CADA-64CD-1074-F33859194F5C}"/>
              </a:ext>
            </a:extLst>
          </p:cNvPr>
          <p:cNvSpPr/>
          <p:nvPr/>
        </p:nvSpPr>
        <p:spPr>
          <a:xfrm>
            <a:off x="6975413" y="3122381"/>
            <a:ext cx="4894141" cy="1484503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9C0CA1-C8D4-63DD-0FB5-7AF44151D433}"/>
              </a:ext>
            </a:extLst>
          </p:cNvPr>
          <p:cNvSpPr txBox="1"/>
          <p:nvPr/>
        </p:nvSpPr>
        <p:spPr>
          <a:xfrm>
            <a:off x="6806638" y="3490480"/>
            <a:ext cx="52954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Diều màu vàng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3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 build="allAtOnce"/>
      <p:bldP spid="16" grpId="0" build="allAtOnce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8C1DDC-E6C1-3DF6-36A5-1DAA554888CC}"/>
              </a:ext>
            </a:extLst>
          </p:cNvPr>
          <p:cNvSpPr/>
          <p:nvPr/>
        </p:nvSpPr>
        <p:spPr>
          <a:xfrm>
            <a:off x="322446" y="148504"/>
            <a:ext cx="11622506" cy="6258101"/>
          </a:xfrm>
          <a:custGeom>
            <a:avLst/>
            <a:gdLst>
              <a:gd name="csX0" fmla="*/ 0 w 11622506"/>
              <a:gd name="csY0" fmla="*/ 1043038 h 6258101"/>
              <a:gd name="csX1" fmla="*/ 1043038 w 11622506"/>
              <a:gd name="csY1" fmla="*/ 0 h 6258101"/>
              <a:gd name="csX2" fmla="*/ 1639065 w 11622506"/>
              <a:gd name="csY2" fmla="*/ 0 h 6258101"/>
              <a:gd name="csX3" fmla="*/ 2235092 w 11622506"/>
              <a:gd name="csY3" fmla="*/ 0 h 6258101"/>
              <a:gd name="csX4" fmla="*/ 2926483 w 11622506"/>
              <a:gd name="csY4" fmla="*/ 0 h 6258101"/>
              <a:gd name="csX5" fmla="*/ 3713238 w 11622506"/>
              <a:gd name="csY5" fmla="*/ 0 h 6258101"/>
              <a:gd name="csX6" fmla="*/ 4404630 w 11622506"/>
              <a:gd name="csY6" fmla="*/ 0 h 6258101"/>
              <a:gd name="csX7" fmla="*/ 5191385 w 11622506"/>
              <a:gd name="csY7" fmla="*/ 0 h 6258101"/>
              <a:gd name="csX8" fmla="*/ 5882776 w 11622506"/>
              <a:gd name="csY8" fmla="*/ 0 h 6258101"/>
              <a:gd name="csX9" fmla="*/ 6288075 w 11622506"/>
              <a:gd name="csY9" fmla="*/ 0 h 6258101"/>
              <a:gd name="csX10" fmla="*/ 6979466 w 11622506"/>
              <a:gd name="csY10" fmla="*/ 0 h 6258101"/>
              <a:gd name="csX11" fmla="*/ 7480128 w 11622506"/>
              <a:gd name="csY11" fmla="*/ 0 h 6258101"/>
              <a:gd name="csX12" fmla="*/ 7885427 w 11622506"/>
              <a:gd name="csY12" fmla="*/ 0 h 6258101"/>
              <a:gd name="csX13" fmla="*/ 8195361 w 11622506"/>
              <a:gd name="csY13" fmla="*/ 0 h 6258101"/>
              <a:gd name="csX14" fmla="*/ 8600659 w 11622506"/>
              <a:gd name="csY14" fmla="*/ 0 h 6258101"/>
              <a:gd name="csX15" fmla="*/ 9005957 w 11622506"/>
              <a:gd name="csY15" fmla="*/ 0 h 6258101"/>
              <a:gd name="csX16" fmla="*/ 9601984 w 11622506"/>
              <a:gd name="csY16" fmla="*/ 0 h 6258101"/>
              <a:gd name="csX17" fmla="*/ 10579468 w 11622506"/>
              <a:gd name="csY17" fmla="*/ 0 h 6258101"/>
              <a:gd name="csX18" fmla="*/ 11622506 w 11622506"/>
              <a:gd name="csY18" fmla="*/ 1043038 h 6258101"/>
              <a:gd name="csX19" fmla="*/ 11622506 w 11622506"/>
              <a:gd name="csY19" fmla="*/ 1513881 h 6258101"/>
              <a:gd name="csX20" fmla="*/ 11622506 w 11622506"/>
              <a:gd name="csY20" fmla="*/ 2193325 h 6258101"/>
              <a:gd name="csX21" fmla="*/ 11622506 w 11622506"/>
              <a:gd name="csY21" fmla="*/ 2705888 h 6258101"/>
              <a:gd name="csX22" fmla="*/ 11622506 w 11622506"/>
              <a:gd name="csY22" fmla="*/ 3343612 h 6258101"/>
              <a:gd name="csX23" fmla="*/ 11622506 w 11622506"/>
              <a:gd name="csY23" fmla="*/ 4023056 h 6258101"/>
              <a:gd name="csX24" fmla="*/ 11622506 w 11622506"/>
              <a:gd name="csY24" fmla="*/ 4493899 h 6258101"/>
              <a:gd name="csX25" fmla="*/ 11622506 w 11622506"/>
              <a:gd name="csY25" fmla="*/ 5215063 h 6258101"/>
              <a:gd name="csX26" fmla="*/ 10579468 w 11622506"/>
              <a:gd name="csY26" fmla="*/ 6258101 h 6258101"/>
              <a:gd name="csX27" fmla="*/ 10174170 w 11622506"/>
              <a:gd name="csY27" fmla="*/ 6258101 h 6258101"/>
              <a:gd name="csX28" fmla="*/ 9673507 w 11622506"/>
              <a:gd name="csY28" fmla="*/ 6258101 h 6258101"/>
              <a:gd name="csX29" fmla="*/ 9172845 w 11622506"/>
              <a:gd name="csY29" fmla="*/ 6258101 h 6258101"/>
              <a:gd name="csX30" fmla="*/ 8672182 w 11622506"/>
              <a:gd name="csY30" fmla="*/ 6258101 h 6258101"/>
              <a:gd name="csX31" fmla="*/ 8362248 w 11622506"/>
              <a:gd name="csY31" fmla="*/ 6258101 h 6258101"/>
              <a:gd name="csX32" fmla="*/ 7575493 w 11622506"/>
              <a:gd name="csY32" fmla="*/ 6258101 h 6258101"/>
              <a:gd name="csX33" fmla="*/ 6788737 w 11622506"/>
              <a:gd name="csY33" fmla="*/ 6258101 h 6258101"/>
              <a:gd name="csX34" fmla="*/ 6478803 w 11622506"/>
              <a:gd name="csY34" fmla="*/ 6258101 h 6258101"/>
              <a:gd name="csX35" fmla="*/ 6073505 w 11622506"/>
              <a:gd name="csY35" fmla="*/ 6258101 h 6258101"/>
              <a:gd name="csX36" fmla="*/ 5477478 w 11622506"/>
              <a:gd name="csY36" fmla="*/ 6258101 h 6258101"/>
              <a:gd name="csX37" fmla="*/ 4786087 w 11622506"/>
              <a:gd name="csY37" fmla="*/ 6258101 h 6258101"/>
              <a:gd name="csX38" fmla="*/ 4285424 w 11622506"/>
              <a:gd name="csY38" fmla="*/ 6258101 h 6258101"/>
              <a:gd name="csX39" fmla="*/ 3880126 w 11622506"/>
              <a:gd name="csY39" fmla="*/ 6258101 h 6258101"/>
              <a:gd name="csX40" fmla="*/ 3474828 w 11622506"/>
              <a:gd name="csY40" fmla="*/ 6258101 h 6258101"/>
              <a:gd name="csX41" fmla="*/ 2783436 w 11622506"/>
              <a:gd name="csY41" fmla="*/ 6258101 h 6258101"/>
              <a:gd name="csX42" fmla="*/ 2473503 w 11622506"/>
              <a:gd name="csY42" fmla="*/ 6258101 h 6258101"/>
              <a:gd name="csX43" fmla="*/ 1972840 w 11622506"/>
              <a:gd name="csY43" fmla="*/ 6258101 h 6258101"/>
              <a:gd name="csX44" fmla="*/ 1043038 w 11622506"/>
              <a:gd name="csY44" fmla="*/ 6258101 h 6258101"/>
              <a:gd name="csX45" fmla="*/ 0 w 11622506"/>
              <a:gd name="csY45" fmla="*/ 5215063 h 6258101"/>
              <a:gd name="csX46" fmla="*/ 0 w 11622506"/>
              <a:gd name="csY46" fmla="*/ 4535619 h 6258101"/>
              <a:gd name="csX47" fmla="*/ 0 w 11622506"/>
              <a:gd name="csY47" fmla="*/ 4064776 h 6258101"/>
              <a:gd name="csX48" fmla="*/ 0 w 11622506"/>
              <a:gd name="csY48" fmla="*/ 3510493 h 6258101"/>
              <a:gd name="csX49" fmla="*/ 0 w 11622506"/>
              <a:gd name="csY49" fmla="*/ 2914489 h 6258101"/>
              <a:gd name="csX50" fmla="*/ 0 w 11622506"/>
              <a:gd name="csY50" fmla="*/ 2276765 h 6258101"/>
              <a:gd name="csX51" fmla="*/ 0 w 11622506"/>
              <a:gd name="csY51" fmla="*/ 1639042 h 6258101"/>
              <a:gd name="csX52" fmla="*/ 0 w 11622506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622506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217162" y="-67674"/>
                  <a:pt x="1478287" y="60274"/>
                  <a:pt x="1639065" y="0"/>
                </a:cubicBezTo>
                <a:cubicBezTo>
                  <a:pt x="1799843" y="-60274"/>
                  <a:pt x="2030886" y="3401"/>
                  <a:pt x="2235092" y="0"/>
                </a:cubicBezTo>
                <a:cubicBezTo>
                  <a:pt x="2439298" y="-3401"/>
                  <a:pt x="2722967" y="5639"/>
                  <a:pt x="2926483" y="0"/>
                </a:cubicBezTo>
                <a:cubicBezTo>
                  <a:pt x="3129999" y="-5639"/>
                  <a:pt x="3546208" y="41054"/>
                  <a:pt x="3713238" y="0"/>
                </a:cubicBezTo>
                <a:cubicBezTo>
                  <a:pt x="3880268" y="-41054"/>
                  <a:pt x="4102241" y="15118"/>
                  <a:pt x="4404630" y="0"/>
                </a:cubicBezTo>
                <a:cubicBezTo>
                  <a:pt x="4707019" y="-15118"/>
                  <a:pt x="4952607" y="56627"/>
                  <a:pt x="5191385" y="0"/>
                </a:cubicBezTo>
                <a:cubicBezTo>
                  <a:pt x="5430163" y="-56627"/>
                  <a:pt x="5636629" y="49930"/>
                  <a:pt x="5882776" y="0"/>
                </a:cubicBezTo>
                <a:cubicBezTo>
                  <a:pt x="6128923" y="-49930"/>
                  <a:pt x="6141042" y="22488"/>
                  <a:pt x="6288075" y="0"/>
                </a:cubicBezTo>
                <a:cubicBezTo>
                  <a:pt x="6435108" y="-22488"/>
                  <a:pt x="6807491" y="49111"/>
                  <a:pt x="6979466" y="0"/>
                </a:cubicBezTo>
                <a:cubicBezTo>
                  <a:pt x="7151441" y="-49111"/>
                  <a:pt x="7290341" y="23617"/>
                  <a:pt x="7480128" y="0"/>
                </a:cubicBezTo>
                <a:cubicBezTo>
                  <a:pt x="7669915" y="-23617"/>
                  <a:pt x="7724334" y="1986"/>
                  <a:pt x="7885427" y="0"/>
                </a:cubicBezTo>
                <a:cubicBezTo>
                  <a:pt x="8046520" y="-1986"/>
                  <a:pt x="8114588" y="36256"/>
                  <a:pt x="8195361" y="0"/>
                </a:cubicBezTo>
                <a:cubicBezTo>
                  <a:pt x="8276134" y="-36256"/>
                  <a:pt x="8413986" y="11192"/>
                  <a:pt x="8600659" y="0"/>
                </a:cubicBezTo>
                <a:cubicBezTo>
                  <a:pt x="8787332" y="-11192"/>
                  <a:pt x="8817636" y="41254"/>
                  <a:pt x="9005957" y="0"/>
                </a:cubicBezTo>
                <a:cubicBezTo>
                  <a:pt x="9194278" y="-41254"/>
                  <a:pt x="9391304" y="55001"/>
                  <a:pt x="9601984" y="0"/>
                </a:cubicBezTo>
                <a:cubicBezTo>
                  <a:pt x="9812664" y="-55001"/>
                  <a:pt x="10249457" y="73000"/>
                  <a:pt x="10579468" y="0"/>
                </a:cubicBezTo>
                <a:cubicBezTo>
                  <a:pt x="11245678" y="-84403"/>
                  <a:pt x="11791647" y="477385"/>
                  <a:pt x="11622506" y="1043038"/>
                </a:cubicBezTo>
                <a:cubicBezTo>
                  <a:pt x="11650931" y="1199658"/>
                  <a:pt x="11601312" y="1335404"/>
                  <a:pt x="11622506" y="1513881"/>
                </a:cubicBezTo>
                <a:cubicBezTo>
                  <a:pt x="11643700" y="1692358"/>
                  <a:pt x="11561866" y="1910587"/>
                  <a:pt x="11622506" y="2193325"/>
                </a:cubicBezTo>
                <a:cubicBezTo>
                  <a:pt x="11683146" y="2476063"/>
                  <a:pt x="11619394" y="2560861"/>
                  <a:pt x="11622506" y="2705888"/>
                </a:cubicBezTo>
                <a:cubicBezTo>
                  <a:pt x="11625618" y="2850915"/>
                  <a:pt x="11608194" y="3147891"/>
                  <a:pt x="11622506" y="3343612"/>
                </a:cubicBezTo>
                <a:cubicBezTo>
                  <a:pt x="11636818" y="3539333"/>
                  <a:pt x="11551791" y="3820642"/>
                  <a:pt x="11622506" y="4023056"/>
                </a:cubicBezTo>
                <a:cubicBezTo>
                  <a:pt x="11693221" y="4225470"/>
                  <a:pt x="11603891" y="4320955"/>
                  <a:pt x="11622506" y="4493899"/>
                </a:cubicBezTo>
                <a:cubicBezTo>
                  <a:pt x="11641121" y="4666843"/>
                  <a:pt x="11574615" y="5018444"/>
                  <a:pt x="11622506" y="5215063"/>
                </a:cubicBezTo>
                <a:cubicBezTo>
                  <a:pt x="11706359" y="5665862"/>
                  <a:pt x="11070485" y="6297769"/>
                  <a:pt x="10579468" y="6258101"/>
                </a:cubicBezTo>
                <a:cubicBezTo>
                  <a:pt x="10437285" y="6272395"/>
                  <a:pt x="10312489" y="6213278"/>
                  <a:pt x="10174170" y="6258101"/>
                </a:cubicBezTo>
                <a:cubicBezTo>
                  <a:pt x="10035851" y="6302924"/>
                  <a:pt x="9844436" y="6251251"/>
                  <a:pt x="9673507" y="6258101"/>
                </a:cubicBezTo>
                <a:cubicBezTo>
                  <a:pt x="9502578" y="6264951"/>
                  <a:pt x="9402892" y="6202031"/>
                  <a:pt x="9172845" y="6258101"/>
                </a:cubicBezTo>
                <a:cubicBezTo>
                  <a:pt x="8942798" y="6314171"/>
                  <a:pt x="8811445" y="6256351"/>
                  <a:pt x="8672182" y="6258101"/>
                </a:cubicBezTo>
                <a:cubicBezTo>
                  <a:pt x="8532919" y="6259851"/>
                  <a:pt x="8458920" y="6224504"/>
                  <a:pt x="8362248" y="6258101"/>
                </a:cubicBezTo>
                <a:cubicBezTo>
                  <a:pt x="8265576" y="6291698"/>
                  <a:pt x="7740552" y="6164075"/>
                  <a:pt x="7575493" y="6258101"/>
                </a:cubicBezTo>
                <a:cubicBezTo>
                  <a:pt x="7410435" y="6352127"/>
                  <a:pt x="6953833" y="6181116"/>
                  <a:pt x="6788737" y="6258101"/>
                </a:cubicBezTo>
                <a:cubicBezTo>
                  <a:pt x="6623641" y="6335086"/>
                  <a:pt x="6581375" y="6239037"/>
                  <a:pt x="6478803" y="6258101"/>
                </a:cubicBezTo>
                <a:cubicBezTo>
                  <a:pt x="6376231" y="6277165"/>
                  <a:pt x="6266045" y="6256319"/>
                  <a:pt x="6073505" y="6258101"/>
                </a:cubicBezTo>
                <a:cubicBezTo>
                  <a:pt x="5880965" y="6259883"/>
                  <a:pt x="5697674" y="6254805"/>
                  <a:pt x="5477478" y="6258101"/>
                </a:cubicBezTo>
                <a:cubicBezTo>
                  <a:pt x="5257282" y="6261397"/>
                  <a:pt x="5054209" y="6218006"/>
                  <a:pt x="4786087" y="6258101"/>
                </a:cubicBezTo>
                <a:cubicBezTo>
                  <a:pt x="4517965" y="6298196"/>
                  <a:pt x="4386667" y="6214287"/>
                  <a:pt x="4285424" y="6258101"/>
                </a:cubicBezTo>
                <a:cubicBezTo>
                  <a:pt x="4184181" y="6301915"/>
                  <a:pt x="4050283" y="6234718"/>
                  <a:pt x="3880126" y="6258101"/>
                </a:cubicBezTo>
                <a:cubicBezTo>
                  <a:pt x="3709969" y="6281484"/>
                  <a:pt x="3614745" y="6229589"/>
                  <a:pt x="3474828" y="6258101"/>
                </a:cubicBezTo>
                <a:cubicBezTo>
                  <a:pt x="3334911" y="6286613"/>
                  <a:pt x="3076023" y="6221476"/>
                  <a:pt x="2783436" y="6258101"/>
                </a:cubicBezTo>
                <a:cubicBezTo>
                  <a:pt x="2490849" y="6294726"/>
                  <a:pt x="2594297" y="6226577"/>
                  <a:pt x="2473503" y="6258101"/>
                </a:cubicBezTo>
                <a:cubicBezTo>
                  <a:pt x="2352709" y="6289625"/>
                  <a:pt x="2109176" y="6209451"/>
                  <a:pt x="1972840" y="6258101"/>
                </a:cubicBezTo>
                <a:cubicBezTo>
                  <a:pt x="1836504" y="6306751"/>
                  <a:pt x="1309837" y="6172801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622506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22421" y="-33439"/>
                  <a:pt x="1530885" y="41508"/>
                  <a:pt x="1829793" y="0"/>
                </a:cubicBezTo>
                <a:cubicBezTo>
                  <a:pt x="2128702" y="-41508"/>
                  <a:pt x="2222406" y="14774"/>
                  <a:pt x="2330456" y="0"/>
                </a:cubicBezTo>
                <a:cubicBezTo>
                  <a:pt x="2438506" y="-14774"/>
                  <a:pt x="2644553" y="36926"/>
                  <a:pt x="2735754" y="0"/>
                </a:cubicBezTo>
                <a:cubicBezTo>
                  <a:pt x="2826955" y="-36926"/>
                  <a:pt x="3110991" y="45099"/>
                  <a:pt x="3427146" y="0"/>
                </a:cubicBezTo>
                <a:cubicBezTo>
                  <a:pt x="3743301" y="-45099"/>
                  <a:pt x="3692264" y="47643"/>
                  <a:pt x="3927808" y="0"/>
                </a:cubicBezTo>
                <a:cubicBezTo>
                  <a:pt x="4163352" y="-47643"/>
                  <a:pt x="4499929" y="88893"/>
                  <a:pt x="4714564" y="0"/>
                </a:cubicBezTo>
                <a:cubicBezTo>
                  <a:pt x="4929199" y="-88893"/>
                  <a:pt x="4988782" y="2230"/>
                  <a:pt x="5119862" y="0"/>
                </a:cubicBezTo>
                <a:cubicBezTo>
                  <a:pt x="5250942" y="-2230"/>
                  <a:pt x="5567533" y="10153"/>
                  <a:pt x="5906617" y="0"/>
                </a:cubicBezTo>
                <a:cubicBezTo>
                  <a:pt x="6245702" y="-10153"/>
                  <a:pt x="6108520" y="6371"/>
                  <a:pt x="6216551" y="0"/>
                </a:cubicBezTo>
                <a:cubicBezTo>
                  <a:pt x="6324582" y="-6371"/>
                  <a:pt x="6574887" y="58353"/>
                  <a:pt x="6812578" y="0"/>
                </a:cubicBezTo>
                <a:cubicBezTo>
                  <a:pt x="7050269" y="-58353"/>
                  <a:pt x="7185262" y="1561"/>
                  <a:pt x="7408605" y="0"/>
                </a:cubicBezTo>
                <a:cubicBezTo>
                  <a:pt x="7631948" y="-1561"/>
                  <a:pt x="7688387" y="37551"/>
                  <a:pt x="7909268" y="0"/>
                </a:cubicBezTo>
                <a:cubicBezTo>
                  <a:pt x="8130149" y="-37551"/>
                  <a:pt x="8524636" y="78971"/>
                  <a:pt x="8696023" y="0"/>
                </a:cubicBezTo>
                <a:cubicBezTo>
                  <a:pt x="8867411" y="-78971"/>
                  <a:pt x="9225733" y="7889"/>
                  <a:pt x="9482779" y="0"/>
                </a:cubicBezTo>
                <a:cubicBezTo>
                  <a:pt x="9739825" y="-7889"/>
                  <a:pt x="9781691" y="37624"/>
                  <a:pt x="9888077" y="0"/>
                </a:cubicBezTo>
                <a:cubicBezTo>
                  <a:pt x="9994463" y="-37624"/>
                  <a:pt x="10328258" y="6810"/>
                  <a:pt x="10579468" y="0"/>
                </a:cubicBezTo>
                <a:cubicBezTo>
                  <a:pt x="11143665" y="-24171"/>
                  <a:pt x="11624727" y="436935"/>
                  <a:pt x="11622506" y="1043038"/>
                </a:cubicBezTo>
                <a:cubicBezTo>
                  <a:pt x="11655538" y="1224504"/>
                  <a:pt x="11555086" y="1401629"/>
                  <a:pt x="11622506" y="1680762"/>
                </a:cubicBezTo>
                <a:cubicBezTo>
                  <a:pt x="11689926" y="1959895"/>
                  <a:pt x="11594030" y="1983867"/>
                  <a:pt x="11622506" y="2193325"/>
                </a:cubicBezTo>
                <a:cubicBezTo>
                  <a:pt x="11650982" y="2402783"/>
                  <a:pt x="11555857" y="2543228"/>
                  <a:pt x="11622506" y="2872769"/>
                </a:cubicBezTo>
                <a:cubicBezTo>
                  <a:pt x="11689155" y="3202310"/>
                  <a:pt x="11576941" y="3267146"/>
                  <a:pt x="11622506" y="3468773"/>
                </a:cubicBezTo>
                <a:cubicBezTo>
                  <a:pt x="11668071" y="3670400"/>
                  <a:pt x="11577589" y="3730997"/>
                  <a:pt x="11622506" y="3981336"/>
                </a:cubicBezTo>
                <a:cubicBezTo>
                  <a:pt x="11667423" y="4231675"/>
                  <a:pt x="11616999" y="4315909"/>
                  <a:pt x="11622506" y="4577339"/>
                </a:cubicBezTo>
                <a:cubicBezTo>
                  <a:pt x="11628013" y="4838769"/>
                  <a:pt x="11552579" y="4926808"/>
                  <a:pt x="11622506" y="5215063"/>
                </a:cubicBezTo>
                <a:cubicBezTo>
                  <a:pt x="11632585" y="5760118"/>
                  <a:pt x="11258284" y="6369213"/>
                  <a:pt x="10579468" y="6258101"/>
                </a:cubicBezTo>
                <a:cubicBezTo>
                  <a:pt x="10320677" y="6309533"/>
                  <a:pt x="10105937" y="6229625"/>
                  <a:pt x="9792713" y="6258101"/>
                </a:cubicBezTo>
                <a:cubicBezTo>
                  <a:pt x="9479490" y="6286577"/>
                  <a:pt x="9421289" y="6223603"/>
                  <a:pt x="9101321" y="6258101"/>
                </a:cubicBezTo>
                <a:cubicBezTo>
                  <a:pt x="8781353" y="6292599"/>
                  <a:pt x="8896524" y="6212185"/>
                  <a:pt x="8696023" y="6258101"/>
                </a:cubicBezTo>
                <a:cubicBezTo>
                  <a:pt x="8495522" y="6304017"/>
                  <a:pt x="8215389" y="6180965"/>
                  <a:pt x="8004632" y="6258101"/>
                </a:cubicBezTo>
                <a:cubicBezTo>
                  <a:pt x="7793875" y="6335237"/>
                  <a:pt x="7848780" y="6226812"/>
                  <a:pt x="7694698" y="6258101"/>
                </a:cubicBezTo>
                <a:cubicBezTo>
                  <a:pt x="7540616" y="6289390"/>
                  <a:pt x="7148606" y="6220047"/>
                  <a:pt x="7003307" y="6258101"/>
                </a:cubicBezTo>
                <a:cubicBezTo>
                  <a:pt x="6858008" y="6296155"/>
                  <a:pt x="6791320" y="6250453"/>
                  <a:pt x="6598008" y="6258101"/>
                </a:cubicBezTo>
                <a:cubicBezTo>
                  <a:pt x="6404696" y="6265749"/>
                  <a:pt x="6363672" y="6235405"/>
                  <a:pt x="6288075" y="6258101"/>
                </a:cubicBezTo>
                <a:cubicBezTo>
                  <a:pt x="6212478" y="6280797"/>
                  <a:pt x="6022954" y="6226307"/>
                  <a:pt x="5882776" y="6258101"/>
                </a:cubicBezTo>
                <a:cubicBezTo>
                  <a:pt x="5742598" y="6289895"/>
                  <a:pt x="5349418" y="6233771"/>
                  <a:pt x="5191385" y="6258101"/>
                </a:cubicBezTo>
                <a:cubicBezTo>
                  <a:pt x="5033352" y="6282431"/>
                  <a:pt x="4899181" y="6219393"/>
                  <a:pt x="4786087" y="6258101"/>
                </a:cubicBezTo>
                <a:cubicBezTo>
                  <a:pt x="4672993" y="6296809"/>
                  <a:pt x="4559209" y="6246720"/>
                  <a:pt x="4476153" y="6258101"/>
                </a:cubicBezTo>
                <a:cubicBezTo>
                  <a:pt x="4393097" y="6269482"/>
                  <a:pt x="4163405" y="6256534"/>
                  <a:pt x="4070855" y="6258101"/>
                </a:cubicBezTo>
                <a:cubicBezTo>
                  <a:pt x="3978305" y="6259668"/>
                  <a:pt x="3740396" y="6224189"/>
                  <a:pt x="3570192" y="6258101"/>
                </a:cubicBezTo>
                <a:cubicBezTo>
                  <a:pt x="3399988" y="6292013"/>
                  <a:pt x="3244681" y="6235529"/>
                  <a:pt x="2974165" y="6258101"/>
                </a:cubicBezTo>
                <a:cubicBezTo>
                  <a:pt x="2703649" y="6280673"/>
                  <a:pt x="2699845" y="6249962"/>
                  <a:pt x="2568867" y="6258101"/>
                </a:cubicBezTo>
                <a:cubicBezTo>
                  <a:pt x="2437889" y="6266240"/>
                  <a:pt x="1973369" y="6183104"/>
                  <a:pt x="1782111" y="6258101"/>
                </a:cubicBezTo>
                <a:cubicBezTo>
                  <a:pt x="1590853" y="6333098"/>
                  <a:pt x="1286411" y="6257820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849C8B-ECF0-4E31-069B-9C1AFA2FA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01" y="1768494"/>
            <a:ext cx="9041152" cy="46211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06E029-28AB-2C60-B782-1BCBE1C572A6}"/>
              </a:ext>
            </a:extLst>
          </p:cNvPr>
          <p:cNvSpPr/>
          <p:nvPr/>
        </p:nvSpPr>
        <p:spPr>
          <a:xfrm>
            <a:off x="683395" y="1835649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A8205-4294-9A1B-9992-D40F1CBD79A7}"/>
              </a:ext>
            </a:extLst>
          </p:cNvPr>
          <p:cNvSpPr/>
          <p:nvPr/>
        </p:nvSpPr>
        <p:spPr>
          <a:xfrm>
            <a:off x="1790301" y="1835648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E0970-9CD2-79C2-691D-C616E97981CE}"/>
              </a:ext>
            </a:extLst>
          </p:cNvPr>
          <p:cNvSpPr/>
          <p:nvPr/>
        </p:nvSpPr>
        <p:spPr>
          <a:xfrm>
            <a:off x="2897206" y="1835647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63403-C071-AF0F-7D23-6F814379027F}"/>
              </a:ext>
            </a:extLst>
          </p:cNvPr>
          <p:cNvSpPr/>
          <p:nvPr/>
        </p:nvSpPr>
        <p:spPr>
          <a:xfrm>
            <a:off x="4004111" y="1835648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=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3D3EAE-200C-6EB6-A714-422ECA7AE47A}"/>
              </a:ext>
            </a:extLst>
          </p:cNvPr>
          <p:cNvSpPr/>
          <p:nvPr/>
        </p:nvSpPr>
        <p:spPr>
          <a:xfrm>
            <a:off x="5111016" y="1835647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FA29C-A6D7-6671-FB1C-51FE036FEEEC}"/>
              </a:ext>
            </a:extLst>
          </p:cNvPr>
          <p:cNvSpPr txBox="1"/>
          <p:nvPr/>
        </p:nvSpPr>
        <p:spPr>
          <a:xfrm>
            <a:off x="782052" y="455084"/>
            <a:ext cx="10460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4. Cây dừa có 48 quả. Các bạn đã hái xuống 5 quả. Hỏi trên cây còn lại bao nhiêu quả dừa?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0C9647-5CF0-D2B4-690B-742C487C7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3195742"/>
            <a:ext cx="3591829" cy="36622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2E2DB5-0F93-D10B-497D-B57596CDA4ED}"/>
              </a:ext>
            </a:extLst>
          </p:cNvPr>
          <p:cNvSpPr/>
          <p:nvPr/>
        </p:nvSpPr>
        <p:spPr>
          <a:xfrm>
            <a:off x="689990" y="1835647"/>
            <a:ext cx="1106905" cy="943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48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D27CE-FFA3-0747-04D5-26218468FBF9}"/>
              </a:ext>
            </a:extLst>
          </p:cNvPr>
          <p:cNvSpPr/>
          <p:nvPr/>
        </p:nvSpPr>
        <p:spPr>
          <a:xfrm>
            <a:off x="1803491" y="1835646"/>
            <a:ext cx="1106905" cy="943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F01E6E-BBC4-E877-1F23-FC29D3892C4F}"/>
              </a:ext>
            </a:extLst>
          </p:cNvPr>
          <p:cNvSpPr/>
          <p:nvPr/>
        </p:nvSpPr>
        <p:spPr>
          <a:xfrm>
            <a:off x="2923586" y="1835647"/>
            <a:ext cx="1106905" cy="943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9EA025-46C5-D3D0-605B-13F216E9AAEE}"/>
              </a:ext>
            </a:extLst>
          </p:cNvPr>
          <p:cNvSpPr/>
          <p:nvPr/>
        </p:nvSpPr>
        <p:spPr>
          <a:xfrm>
            <a:off x="4037087" y="1835646"/>
            <a:ext cx="1106905" cy="943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</a:rPr>
              <a:t>=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F524D6-2371-CEC0-02AC-21BF38B0E1F2}"/>
              </a:ext>
            </a:extLst>
          </p:cNvPr>
          <p:cNvSpPr/>
          <p:nvPr/>
        </p:nvSpPr>
        <p:spPr>
          <a:xfrm>
            <a:off x="5176968" y="1835645"/>
            <a:ext cx="1106905" cy="94327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43</a:t>
            </a:r>
            <a:endParaRPr lang="en-SG" sz="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2EA4-B1C0-E5DD-38FF-2AA05C58D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1CB23-3551-CB32-71B7-472F84E5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068E5-E9BD-6E13-3475-40CCDFF5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61A79B-CF75-4EF2-7085-251B90C5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1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230A6-0790-6681-5D64-E1D9D7945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4E72E-3455-388E-DDAB-89D487D3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A7751-F750-1180-F6F0-E8493BB550E3}"/>
              </a:ext>
            </a:extLst>
          </p:cNvPr>
          <p:cNvSpPr/>
          <p:nvPr/>
        </p:nvSpPr>
        <p:spPr>
          <a:xfrm>
            <a:off x="165462" y="244560"/>
            <a:ext cx="7820297" cy="2808678"/>
          </a:xfrm>
          <a:custGeom>
            <a:avLst/>
            <a:gdLst>
              <a:gd name="csX0" fmla="*/ 0 w 7820297"/>
              <a:gd name="csY0" fmla="*/ 468122 h 2808678"/>
              <a:gd name="csX1" fmla="*/ 468122 w 7820297"/>
              <a:gd name="csY1" fmla="*/ 0 h 2808678"/>
              <a:gd name="csX2" fmla="*/ 1110634 w 7820297"/>
              <a:gd name="csY2" fmla="*/ 0 h 2808678"/>
              <a:gd name="csX3" fmla="*/ 1546624 w 7820297"/>
              <a:gd name="csY3" fmla="*/ 0 h 2808678"/>
              <a:gd name="csX4" fmla="*/ 2257976 w 7820297"/>
              <a:gd name="csY4" fmla="*/ 0 h 2808678"/>
              <a:gd name="csX5" fmla="*/ 2831647 w 7820297"/>
              <a:gd name="csY5" fmla="*/ 0 h 2808678"/>
              <a:gd name="csX6" fmla="*/ 3542999 w 7820297"/>
              <a:gd name="csY6" fmla="*/ 0 h 2808678"/>
              <a:gd name="csX7" fmla="*/ 4185511 w 7820297"/>
              <a:gd name="csY7" fmla="*/ 0 h 2808678"/>
              <a:gd name="csX8" fmla="*/ 4690341 w 7820297"/>
              <a:gd name="csY8" fmla="*/ 0 h 2808678"/>
              <a:gd name="csX9" fmla="*/ 5332853 w 7820297"/>
              <a:gd name="csY9" fmla="*/ 0 h 2808678"/>
              <a:gd name="csX10" fmla="*/ 5768843 w 7820297"/>
              <a:gd name="csY10" fmla="*/ 0 h 2808678"/>
              <a:gd name="csX11" fmla="*/ 6342514 w 7820297"/>
              <a:gd name="csY11" fmla="*/ 0 h 2808678"/>
              <a:gd name="csX12" fmla="*/ 6709663 w 7820297"/>
              <a:gd name="csY12" fmla="*/ 0 h 2808678"/>
              <a:gd name="csX13" fmla="*/ 7352175 w 7820297"/>
              <a:gd name="csY13" fmla="*/ 0 h 2808678"/>
              <a:gd name="csX14" fmla="*/ 7820297 w 7820297"/>
              <a:gd name="csY14" fmla="*/ 468122 h 2808678"/>
              <a:gd name="csX15" fmla="*/ 7820297 w 7820297"/>
              <a:gd name="csY15" fmla="*/ 973679 h 2808678"/>
              <a:gd name="csX16" fmla="*/ 7820297 w 7820297"/>
              <a:gd name="csY16" fmla="*/ 1404339 h 2808678"/>
              <a:gd name="csX17" fmla="*/ 7820297 w 7820297"/>
              <a:gd name="csY17" fmla="*/ 1872448 h 2808678"/>
              <a:gd name="csX18" fmla="*/ 7820297 w 7820297"/>
              <a:gd name="csY18" fmla="*/ 2340556 h 2808678"/>
              <a:gd name="csX19" fmla="*/ 7352175 w 7820297"/>
              <a:gd name="csY19" fmla="*/ 2808678 h 2808678"/>
              <a:gd name="csX20" fmla="*/ 6985026 w 7820297"/>
              <a:gd name="csY20" fmla="*/ 2808678 h 2808678"/>
              <a:gd name="csX21" fmla="*/ 6342514 w 7820297"/>
              <a:gd name="csY21" fmla="*/ 2808678 h 2808678"/>
              <a:gd name="csX22" fmla="*/ 5906524 w 7820297"/>
              <a:gd name="csY22" fmla="*/ 2808678 h 2808678"/>
              <a:gd name="csX23" fmla="*/ 5264012 w 7820297"/>
              <a:gd name="csY23" fmla="*/ 2808678 h 2808678"/>
              <a:gd name="csX24" fmla="*/ 4759182 w 7820297"/>
              <a:gd name="csY24" fmla="*/ 2808678 h 2808678"/>
              <a:gd name="csX25" fmla="*/ 4323192 w 7820297"/>
              <a:gd name="csY25" fmla="*/ 2808678 h 2808678"/>
              <a:gd name="csX26" fmla="*/ 3956042 w 7820297"/>
              <a:gd name="csY26" fmla="*/ 2808678 h 2808678"/>
              <a:gd name="csX27" fmla="*/ 3520052 w 7820297"/>
              <a:gd name="csY27" fmla="*/ 2808678 h 2808678"/>
              <a:gd name="csX28" fmla="*/ 3084062 w 7820297"/>
              <a:gd name="csY28" fmla="*/ 2808678 h 2808678"/>
              <a:gd name="csX29" fmla="*/ 2510391 w 7820297"/>
              <a:gd name="csY29" fmla="*/ 2808678 h 2808678"/>
              <a:gd name="csX30" fmla="*/ 1936720 w 7820297"/>
              <a:gd name="csY30" fmla="*/ 2808678 h 2808678"/>
              <a:gd name="csX31" fmla="*/ 1431889 w 7820297"/>
              <a:gd name="csY31" fmla="*/ 2808678 h 2808678"/>
              <a:gd name="csX32" fmla="*/ 468122 w 7820297"/>
              <a:gd name="csY32" fmla="*/ 2808678 h 2808678"/>
              <a:gd name="csX33" fmla="*/ 0 w 7820297"/>
              <a:gd name="csY33" fmla="*/ 2340556 h 2808678"/>
              <a:gd name="csX34" fmla="*/ 0 w 7820297"/>
              <a:gd name="csY34" fmla="*/ 1928621 h 2808678"/>
              <a:gd name="csX35" fmla="*/ 0 w 7820297"/>
              <a:gd name="csY35" fmla="*/ 1441788 h 2808678"/>
              <a:gd name="csX36" fmla="*/ 0 w 7820297"/>
              <a:gd name="csY36" fmla="*/ 936231 h 2808678"/>
              <a:gd name="csX37" fmla="*/ 0 w 7820297"/>
              <a:gd name="csY37" fmla="*/ 468122 h 2808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7820297" h="2808678" fill="none" extrusionOk="0">
                <a:moveTo>
                  <a:pt x="0" y="468122"/>
                </a:moveTo>
                <a:cubicBezTo>
                  <a:pt x="58163" y="221118"/>
                  <a:pt x="200394" y="5934"/>
                  <a:pt x="468122" y="0"/>
                </a:cubicBezTo>
                <a:cubicBezTo>
                  <a:pt x="743460" y="-55189"/>
                  <a:pt x="950857" y="20777"/>
                  <a:pt x="1110634" y="0"/>
                </a:cubicBezTo>
                <a:cubicBezTo>
                  <a:pt x="1270411" y="-20777"/>
                  <a:pt x="1417921" y="14450"/>
                  <a:pt x="1546624" y="0"/>
                </a:cubicBezTo>
                <a:cubicBezTo>
                  <a:pt x="1675327" y="-14450"/>
                  <a:pt x="2037068" y="71166"/>
                  <a:pt x="2257976" y="0"/>
                </a:cubicBezTo>
                <a:cubicBezTo>
                  <a:pt x="2478884" y="-71166"/>
                  <a:pt x="2652634" y="37241"/>
                  <a:pt x="2831647" y="0"/>
                </a:cubicBezTo>
                <a:cubicBezTo>
                  <a:pt x="3010660" y="-37241"/>
                  <a:pt x="3240415" y="9506"/>
                  <a:pt x="3542999" y="0"/>
                </a:cubicBezTo>
                <a:cubicBezTo>
                  <a:pt x="3845583" y="-9506"/>
                  <a:pt x="3937273" y="18491"/>
                  <a:pt x="4185511" y="0"/>
                </a:cubicBezTo>
                <a:cubicBezTo>
                  <a:pt x="4433749" y="-18491"/>
                  <a:pt x="4524129" y="25029"/>
                  <a:pt x="4690341" y="0"/>
                </a:cubicBezTo>
                <a:cubicBezTo>
                  <a:pt x="4856553" y="-25029"/>
                  <a:pt x="5059594" y="42945"/>
                  <a:pt x="5332853" y="0"/>
                </a:cubicBezTo>
                <a:cubicBezTo>
                  <a:pt x="5606112" y="-42945"/>
                  <a:pt x="5558772" y="11250"/>
                  <a:pt x="5768843" y="0"/>
                </a:cubicBezTo>
                <a:cubicBezTo>
                  <a:pt x="5978914" y="-11250"/>
                  <a:pt x="6195429" y="68117"/>
                  <a:pt x="6342514" y="0"/>
                </a:cubicBezTo>
                <a:cubicBezTo>
                  <a:pt x="6489599" y="-68117"/>
                  <a:pt x="6547854" y="27648"/>
                  <a:pt x="6709663" y="0"/>
                </a:cubicBezTo>
                <a:cubicBezTo>
                  <a:pt x="6871472" y="-27648"/>
                  <a:pt x="7133644" y="34132"/>
                  <a:pt x="7352175" y="0"/>
                </a:cubicBezTo>
                <a:cubicBezTo>
                  <a:pt x="7619791" y="-31887"/>
                  <a:pt x="7794779" y="164227"/>
                  <a:pt x="7820297" y="468122"/>
                </a:cubicBezTo>
                <a:cubicBezTo>
                  <a:pt x="7875666" y="666159"/>
                  <a:pt x="7802385" y="817127"/>
                  <a:pt x="7820297" y="973679"/>
                </a:cubicBezTo>
                <a:cubicBezTo>
                  <a:pt x="7838209" y="1130231"/>
                  <a:pt x="7784483" y="1248055"/>
                  <a:pt x="7820297" y="1404339"/>
                </a:cubicBezTo>
                <a:cubicBezTo>
                  <a:pt x="7856111" y="1560623"/>
                  <a:pt x="7809540" y="1680921"/>
                  <a:pt x="7820297" y="1872448"/>
                </a:cubicBezTo>
                <a:cubicBezTo>
                  <a:pt x="7831054" y="2063975"/>
                  <a:pt x="7766396" y="2228114"/>
                  <a:pt x="7820297" y="2340556"/>
                </a:cubicBezTo>
                <a:cubicBezTo>
                  <a:pt x="7866440" y="2561154"/>
                  <a:pt x="7611253" y="2792903"/>
                  <a:pt x="7352175" y="2808678"/>
                </a:cubicBezTo>
                <a:cubicBezTo>
                  <a:pt x="7258653" y="2837291"/>
                  <a:pt x="7126275" y="2772453"/>
                  <a:pt x="6985026" y="2808678"/>
                </a:cubicBezTo>
                <a:cubicBezTo>
                  <a:pt x="6843777" y="2844903"/>
                  <a:pt x="6658600" y="2743270"/>
                  <a:pt x="6342514" y="2808678"/>
                </a:cubicBezTo>
                <a:cubicBezTo>
                  <a:pt x="6026428" y="2874086"/>
                  <a:pt x="6072142" y="2802723"/>
                  <a:pt x="5906524" y="2808678"/>
                </a:cubicBezTo>
                <a:cubicBezTo>
                  <a:pt x="5740906" y="2814633"/>
                  <a:pt x="5489277" y="2764571"/>
                  <a:pt x="5264012" y="2808678"/>
                </a:cubicBezTo>
                <a:cubicBezTo>
                  <a:pt x="5038747" y="2852785"/>
                  <a:pt x="4957304" y="2779760"/>
                  <a:pt x="4759182" y="2808678"/>
                </a:cubicBezTo>
                <a:cubicBezTo>
                  <a:pt x="4561060" y="2837596"/>
                  <a:pt x="4520179" y="2769946"/>
                  <a:pt x="4323192" y="2808678"/>
                </a:cubicBezTo>
                <a:cubicBezTo>
                  <a:pt x="4126205" y="2847410"/>
                  <a:pt x="4069401" y="2807940"/>
                  <a:pt x="3956042" y="2808678"/>
                </a:cubicBezTo>
                <a:cubicBezTo>
                  <a:pt x="3842683" y="2809416"/>
                  <a:pt x="3694181" y="2781524"/>
                  <a:pt x="3520052" y="2808678"/>
                </a:cubicBezTo>
                <a:cubicBezTo>
                  <a:pt x="3345923" y="2835832"/>
                  <a:pt x="3211499" y="2779154"/>
                  <a:pt x="3084062" y="2808678"/>
                </a:cubicBezTo>
                <a:cubicBezTo>
                  <a:pt x="2956625" y="2838202"/>
                  <a:pt x="2670526" y="2740088"/>
                  <a:pt x="2510391" y="2808678"/>
                </a:cubicBezTo>
                <a:cubicBezTo>
                  <a:pt x="2350256" y="2877268"/>
                  <a:pt x="2111635" y="2739921"/>
                  <a:pt x="1936720" y="2808678"/>
                </a:cubicBezTo>
                <a:cubicBezTo>
                  <a:pt x="1761805" y="2877435"/>
                  <a:pt x="1552437" y="2755599"/>
                  <a:pt x="1431889" y="2808678"/>
                </a:cubicBezTo>
                <a:cubicBezTo>
                  <a:pt x="1311341" y="2861757"/>
                  <a:pt x="907629" y="2759851"/>
                  <a:pt x="468122" y="2808678"/>
                </a:cubicBezTo>
                <a:cubicBezTo>
                  <a:pt x="194573" y="2810326"/>
                  <a:pt x="48425" y="2658108"/>
                  <a:pt x="0" y="2340556"/>
                </a:cubicBezTo>
                <a:cubicBezTo>
                  <a:pt x="-31293" y="2232548"/>
                  <a:pt x="39084" y="2029257"/>
                  <a:pt x="0" y="1928621"/>
                </a:cubicBezTo>
                <a:cubicBezTo>
                  <a:pt x="-39084" y="1827985"/>
                  <a:pt x="1972" y="1596085"/>
                  <a:pt x="0" y="1441788"/>
                </a:cubicBezTo>
                <a:cubicBezTo>
                  <a:pt x="-1972" y="1287491"/>
                  <a:pt x="36367" y="1179205"/>
                  <a:pt x="0" y="936231"/>
                </a:cubicBezTo>
                <a:cubicBezTo>
                  <a:pt x="-36367" y="693257"/>
                  <a:pt x="45336" y="619514"/>
                  <a:pt x="0" y="468122"/>
                </a:cubicBezTo>
                <a:close/>
              </a:path>
              <a:path w="7820297" h="2808678" stroke="0" extrusionOk="0">
                <a:moveTo>
                  <a:pt x="0" y="468122"/>
                </a:moveTo>
                <a:cubicBezTo>
                  <a:pt x="-11478" y="202505"/>
                  <a:pt x="201239" y="3132"/>
                  <a:pt x="468122" y="0"/>
                </a:cubicBezTo>
                <a:cubicBezTo>
                  <a:pt x="653414" y="-49733"/>
                  <a:pt x="931175" y="76008"/>
                  <a:pt x="1179474" y="0"/>
                </a:cubicBezTo>
                <a:cubicBezTo>
                  <a:pt x="1427773" y="-76008"/>
                  <a:pt x="1482386" y="2977"/>
                  <a:pt x="1684305" y="0"/>
                </a:cubicBezTo>
                <a:cubicBezTo>
                  <a:pt x="1886224" y="-2977"/>
                  <a:pt x="1997475" y="35803"/>
                  <a:pt x="2120295" y="0"/>
                </a:cubicBezTo>
                <a:cubicBezTo>
                  <a:pt x="2243115" y="-35803"/>
                  <a:pt x="2479673" y="8393"/>
                  <a:pt x="2762806" y="0"/>
                </a:cubicBezTo>
                <a:cubicBezTo>
                  <a:pt x="3045939" y="-8393"/>
                  <a:pt x="3036114" y="12933"/>
                  <a:pt x="3267637" y="0"/>
                </a:cubicBezTo>
                <a:cubicBezTo>
                  <a:pt x="3499160" y="-12933"/>
                  <a:pt x="3831158" y="33088"/>
                  <a:pt x="3978989" y="0"/>
                </a:cubicBezTo>
                <a:cubicBezTo>
                  <a:pt x="4126820" y="-33088"/>
                  <a:pt x="4197785" y="4453"/>
                  <a:pt x="4414979" y="0"/>
                </a:cubicBezTo>
                <a:cubicBezTo>
                  <a:pt x="4632173" y="-4453"/>
                  <a:pt x="4979612" y="66382"/>
                  <a:pt x="5126331" y="0"/>
                </a:cubicBezTo>
                <a:cubicBezTo>
                  <a:pt x="5273050" y="-66382"/>
                  <a:pt x="5322067" y="21293"/>
                  <a:pt x="5493481" y="0"/>
                </a:cubicBezTo>
                <a:cubicBezTo>
                  <a:pt x="5664895" y="-21293"/>
                  <a:pt x="5859247" y="8086"/>
                  <a:pt x="6067152" y="0"/>
                </a:cubicBezTo>
                <a:cubicBezTo>
                  <a:pt x="6275057" y="-8086"/>
                  <a:pt x="6399909" y="22776"/>
                  <a:pt x="6640823" y="0"/>
                </a:cubicBezTo>
                <a:cubicBezTo>
                  <a:pt x="6881737" y="-22776"/>
                  <a:pt x="7065579" y="76174"/>
                  <a:pt x="7352175" y="0"/>
                </a:cubicBezTo>
                <a:cubicBezTo>
                  <a:pt x="7636683" y="31813"/>
                  <a:pt x="7864583" y="170810"/>
                  <a:pt x="7820297" y="468122"/>
                </a:cubicBezTo>
                <a:cubicBezTo>
                  <a:pt x="7862177" y="635551"/>
                  <a:pt x="7780536" y="751967"/>
                  <a:pt x="7820297" y="936231"/>
                </a:cubicBezTo>
                <a:cubicBezTo>
                  <a:pt x="7860058" y="1120495"/>
                  <a:pt x="7798540" y="1256486"/>
                  <a:pt x="7820297" y="1404339"/>
                </a:cubicBezTo>
                <a:cubicBezTo>
                  <a:pt x="7842054" y="1552192"/>
                  <a:pt x="7783607" y="1721301"/>
                  <a:pt x="7820297" y="1909896"/>
                </a:cubicBezTo>
                <a:cubicBezTo>
                  <a:pt x="7856987" y="2098491"/>
                  <a:pt x="7776148" y="2144634"/>
                  <a:pt x="7820297" y="2340556"/>
                </a:cubicBezTo>
                <a:cubicBezTo>
                  <a:pt x="7804168" y="2627931"/>
                  <a:pt x="7646867" y="2835544"/>
                  <a:pt x="7352175" y="2808678"/>
                </a:cubicBezTo>
                <a:cubicBezTo>
                  <a:pt x="7135890" y="2816647"/>
                  <a:pt x="7124682" y="2773767"/>
                  <a:pt x="6916185" y="2808678"/>
                </a:cubicBezTo>
                <a:cubicBezTo>
                  <a:pt x="6707688" y="2843589"/>
                  <a:pt x="6486424" y="2788022"/>
                  <a:pt x="6342514" y="2808678"/>
                </a:cubicBezTo>
                <a:cubicBezTo>
                  <a:pt x="6198604" y="2829334"/>
                  <a:pt x="6061032" y="2776808"/>
                  <a:pt x="5906524" y="2808678"/>
                </a:cubicBezTo>
                <a:cubicBezTo>
                  <a:pt x="5752016" y="2840548"/>
                  <a:pt x="5529758" y="2782297"/>
                  <a:pt x="5332853" y="2808678"/>
                </a:cubicBezTo>
                <a:cubicBezTo>
                  <a:pt x="5135948" y="2835059"/>
                  <a:pt x="5070095" y="2769810"/>
                  <a:pt x="4965703" y="2808678"/>
                </a:cubicBezTo>
                <a:cubicBezTo>
                  <a:pt x="4861311" y="2847546"/>
                  <a:pt x="4768570" y="2775747"/>
                  <a:pt x="4598554" y="2808678"/>
                </a:cubicBezTo>
                <a:cubicBezTo>
                  <a:pt x="4428538" y="2841609"/>
                  <a:pt x="4283941" y="2746129"/>
                  <a:pt x="4024883" y="2808678"/>
                </a:cubicBezTo>
                <a:cubicBezTo>
                  <a:pt x="3765825" y="2871227"/>
                  <a:pt x="3729962" y="2805520"/>
                  <a:pt x="3588893" y="2808678"/>
                </a:cubicBezTo>
                <a:cubicBezTo>
                  <a:pt x="3447824" y="2811836"/>
                  <a:pt x="3125401" y="2780270"/>
                  <a:pt x="2946381" y="2808678"/>
                </a:cubicBezTo>
                <a:cubicBezTo>
                  <a:pt x="2767361" y="2837086"/>
                  <a:pt x="2712958" y="2795714"/>
                  <a:pt x="2510391" y="2808678"/>
                </a:cubicBezTo>
                <a:cubicBezTo>
                  <a:pt x="2307824" y="2821642"/>
                  <a:pt x="2169119" y="2790064"/>
                  <a:pt x="1867879" y="2808678"/>
                </a:cubicBezTo>
                <a:cubicBezTo>
                  <a:pt x="1566639" y="2827292"/>
                  <a:pt x="1611233" y="2769800"/>
                  <a:pt x="1500730" y="2808678"/>
                </a:cubicBezTo>
                <a:cubicBezTo>
                  <a:pt x="1390227" y="2847556"/>
                  <a:pt x="936140" y="2727768"/>
                  <a:pt x="468122" y="2808678"/>
                </a:cubicBezTo>
                <a:cubicBezTo>
                  <a:pt x="257080" y="2852719"/>
                  <a:pt x="57632" y="2564634"/>
                  <a:pt x="0" y="2340556"/>
                </a:cubicBezTo>
                <a:cubicBezTo>
                  <a:pt x="-19940" y="2197894"/>
                  <a:pt x="15119" y="2104034"/>
                  <a:pt x="0" y="1872448"/>
                </a:cubicBezTo>
                <a:cubicBezTo>
                  <a:pt x="-15119" y="1640862"/>
                  <a:pt x="8633" y="1564774"/>
                  <a:pt x="0" y="1385615"/>
                </a:cubicBezTo>
                <a:cubicBezTo>
                  <a:pt x="-8633" y="1206456"/>
                  <a:pt x="36206" y="1117628"/>
                  <a:pt x="0" y="954955"/>
                </a:cubicBezTo>
                <a:cubicBezTo>
                  <a:pt x="-36206" y="792282"/>
                  <a:pt x="46683" y="650953"/>
                  <a:pt x="0" y="468122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0BE78-2D92-7C4A-1C94-94DB4F6CE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165"/>
            <a:ext cx="8316683" cy="25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8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AAEED9-C418-6E50-6A0D-D6B06767C753}"/>
              </a:ext>
            </a:extLst>
          </p:cNvPr>
          <p:cNvSpPr/>
          <p:nvPr/>
        </p:nvSpPr>
        <p:spPr>
          <a:xfrm>
            <a:off x="426719" y="235131"/>
            <a:ext cx="11312435" cy="6271890"/>
          </a:xfrm>
          <a:custGeom>
            <a:avLst/>
            <a:gdLst>
              <a:gd name="csX0" fmla="*/ 0 w 11312435"/>
              <a:gd name="csY0" fmla="*/ 1045336 h 6271890"/>
              <a:gd name="csX1" fmla="*/ 1045336 w 11312435"/>
              <a:gd name="csY1" fmla="*/ 0 h 6271890"/>
              <a:gd name="csX2" fmla="*/ 1621696 w 11312435"/>
              <a:gd name="csY2" fmla="*/ 0 h 6271890"/>
              <a:gd name="csX3" fmla="*/ 2198056 w 11312435"/>
              <a:gd name="csY3" fmla="*/ 0 h 6271890"/>
              <a:gd name="csX4" fmla="*/ 2866634 w 11312435"/>
              <a:gd name="csY4" fmla="*/ 0 h 6271890"/>
              <a:gd name="csX5" fmla="*/ 3627430 w 11312435"/>
              <a:gd name="csY5" fmla="*/ 0 h 6271890"/>
              <a:gd name="csX6" fmla="*/ 4296007 w 11312435"/>
              <a:gd name="csY6" fmla="*/ 0 h 6271890"/>
              <a:gd name="csX7" fmla="*/ 5056803 w 11312435"/>
              <a:gd name="csY7" fmla="*/ 0 h 6271890"/>
              <a:gd name="csX8" fmla="*/ 5725381 w 11312435"/>
              <a:gd name="csY8" fmla="*/ 0 h 6271890"/>
              <a:gd name="csX9" fmla="*/ 6117306 w 11312435"/>
              <a:gd name="csY9" fmla="*/ 0 h 6271890"/>
              <a:gd name="csX10" fmla="*/ 6785883 w 11312435"/>
              <a:gd name="csY10" fmla="*/ 0 h 6271890"/>
              <a:gd name="csX11" fmla="*/ 7270026 w 11312435"/>
              <a:gd name="csY11" fmla="*/ 0 h 6271890"/>
              <a:gd name="csX12" fmla="*/ 7661951 w 11312435"/>
              <a:gd name="csY12" fmla="*/ 0 h 6271890"/>
              <a:gd name="csX13" fmla="*/ 7961658 w 11312435"/>
              <a:gd name="csY13" fmla="*/ 0 h 6271890"/>
              <a:gd name="csX14" fmla="*/ 8353583 w 11312435"/>
              <a:gd name="csY14" fmla="*/ 0 h 6271890"/>
              <a:gd name="csX15" fmla="*/ 8745508 w 11312435"/>
              <a:gd name="csY15" fmla="*/ 0 h 6271890"/>
              <a:gd name="csX16" fmla="*/ 9321868 w 11312435"/>
              <a:gd name="csY16" fmla="*/ 0 h 6271890"/>
              <a:gd name="csX17" fmla="*/ 10267099 w 11312435"/>
              <a:gd name="csY17" fmla="*/ 0 h 6271890"/>
              <a:gd name="csX18" fmla="*/ 11312435 w 11312435"/>
              <a:gd name="csY18" fmla="*/ 1045336 h 6271890"/>
              <a:gd name="csX19" fmla="*/ 11312435 w 11312435"/>
              <a:gd name="csY19" fmla="*/ 1517216 h 6271890"/>
              <a:gd name="csX20" fmla="*/ 11312435 w 11312435"/>
              <a:gd name="csY20" fmla="*/ 2198158 h 6271890"/>
              <a:gd name="csX21" fmla="*/ 11312435 w 11312435"/>
              <a:gd name="csY21" fmla="*/ 2711850 h 6271890"/>
              <a:gd name="csX22" fmla="*/ 11312435 w 11312435"/>
              <a:gd name="csY22" fmla="*/ 3350979 h 6271890"/>
              <a:gd name="csX23" fmla="*/ 11312435 w 11312435"/>
              <a:gd name="csY23" fmla="*/ 4031920 h 6271890"/>
              <a:gd name="csX24" fmla="*/ 11312435 w 11312435"/>
              <a:gd name="csY24" fmla="*/ 4503801 h 6271890"/>
              <a:gd name="csX25" fmla="*/ 11312435 w 11312435"/>
              <a:gd name="csY25" fmla="*/ 5226554 h 6271890"/>
              <a:gd name="csX26" fmla="*/ 10267099 w 11312435"/>
              <a:gd name="csY26" fmla="*/ 6271890 h 6271890"/>
              <a:gd name="csX27" fmla="*/ 9875174 w 11312435"/>
              <a:gd name="csY27" fmla="*/ 6271890 h 6271890"/>
              <a:gd name="csX28" fmla="*/ 9391032 w 11312435"/>
              <a:gd name="csY28" fmla="*/ 6271890 h 6271890"/>
              <a:gd name="csX29" fmla="*/ 8906889 w 11312435"/>
              <a:gd name="csY29" fmla="*/ 6271890 h 6271890"/>
              <a:gd name="csX30" fmla="*/ 8422746 w 11312435"/>
              <a:gd name="csY30" fmla="*/ 6271890 h 6271890"/>
              <a:gd name="csX31" fmla="*/ 8123039 w 11312435"/>
              <a:gd name="csY31" fmla="*/ 6271890 h 6271890"/>
              <a:gd name="csX32" fmla="*/ 7362244 w 11312435"/>
              <a:gd name="csY32" fmla="*/ 6271890 h 6271890"/>
              <a:gd name="csX33" fmla="*/ 6601448 w 11312435"/>
              <a:gd name="csY33" fmla="*/ 6271890 h 6271890"/>
              <a:gd name="csX34" fmla="*/ 6301741 w 11312435"/>
              <a:gd name="csY34" fmla="*/ 6271890 h 6271890"/>
              <a:gd name="csX35" fmla="*/ 5909816 w 11312435"/>
              <a:gd name="csY35" fmla="*/ 6271890 h 6271890"/>
              <a:gd name="csX36" fmla="*/ 5333456 w 11312435"/>
              <a:gd name="csY36" fmla="*/ 6271890 h 6271890"/>
              <a:gd name="csX37" fmla="*/ 4664878 w 11312435"/>
              <a:gd name="csY37" fmla="*/ 6271890 h 6271890"/>
              <a:gd name="csX38" fmla="*/ 4180735 w 11312435"/>
              <a:gd name="csY38" fmla="*/ 6271890 h 6271890"/>
              <a:gd name="csX39" fmla="*/ 3788810 w 11312435"/>
              <a:gd name="csY39" fmla="*/ 6271890 h 6271890"/>
              <a:gd name="csX40" fmla="*/ 3396886 w 11312435"/>
              <a:gd name="csY40" fmla="*/ 6271890 h 6271890"/>
              <a:gd name="csX41" fmla="*/ 2728308 w 11312435"/>
              <a:gd name="csY41" fmla="*/ 6271890 h 6271890"/>
              <a:gd name="csX42" fmla="*/ 2428600 w 11312435"/>
              <a:gd name="csY42" fmla="*/ 6271890 h 6271890"/>
              <a:gd name="csX43" fmla="*/ 1944458 w 11312435"/>
              <a:gd name="csY43" fmla="*/ 6271890 h 6271890"/>
              <a:gd name="csX44" fmla="*/ 1045336 w 11312435"/>
              <a:gd name="csY44" fmla="*/ 6271890 h 6271890"/>
              <a:gd name="csX45" fmla="*/ 0 w 11312435"/>
              <a:gd name="csY45" fmla="*/ 5226554 h 6271890"/>
              <a:gd name="csX46" fmla="*/ 0 w 11312435"/>
              <a:gd name="csY46" fmla="*/ 4545613 h 6271890"/>
              <a:gd name="csX47" fmla="*/ 0 w 11312435"/>
              <a:gd name="csY47" fmla="*/ 4073732 h 6271890"/>
              <a:gd name="csX48" fmla="*/ 0 w 11312435"/>
              <a:gd name="csY48" fmla="*/ 3518228 h 6271890"/>
              <a:gd name="csX49" fmla="*/ 0 w 11312435"/>
              <a:gd name="csY49" fmla="*/ 2920911 h 6271890"/>
              <a:gd name="csX50" fmla="*/ 0 w 11312435"/>
              <a:gd name="csY50" fmla="*/ 2281782 h 6271890"/>
              <a:gd name="csX51" fmla="*/ 0 w 11312435"/>
              <a:gd name="csY51" fmla="*/ 1642653 h 6271890"/>
              <a:gd name="csX52" fmla="*/ 0 w 11312435"/>
              <a:gd name="csY52" fmla="*/ 1045336 h 6271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312435" h="6271890" fill="none" extrusionOk="0">
                <a:moveTo>
                  <a:pt x="0" y="1045336"/>
                </a:moveTo>
                <a:cubicBezTo>
                  <a:pt x="9869" y="429811"/>
                  <a:pt x="496108" y="-105528"/>
                  <a:pt x="1045336" y="0"/>
                </a:cubicBezTo>
                <a:cubicBezTo>
                  <a:pt x="1162344" y="-25717"/>
                  <a:pt x="1373838" y="54572"/>
                  <a:pt x="1621696" y="0"/>
                </a:cubicBezTo>
                <a:cubicBezTo>
                  <a:pt x="1869554" y="-54572"/>
                  <a:pt x="2079568" y="53861"/>
                  <a:pt x="2198056" y="0"/>
                </a:cubicBezTo>
                <a:cubicBezTo>
                  <a:pt x="2316544" y="-53861"/>
                  <a:pt x="2587925" y="19707"/>
                  <a:pt x="2866634" y="0"/>
                </a:cubicBezTo>
                <a:cubicBezTo>
                  <a:pt x="3145343" y="-19707"/>
                  <a:pt x="3376873" y="77298"/>
                  <a:pt x="3627430" y="0"/>
                </a:cubicBezTo>
                <a:cubicBezTo>
                  <a:pt x="3877987" y="-77298"/>
                  <a:pt x="4031248" y="75448"/>
                  <a:pt x="4296007" y="0"/>
                </a:cubicBezTo>
                <a:cubicBezTo>
                  <a:pt x="4560766" y="-75448"/>
                  <a:pt x="4894971" y="38349"/>
                  <a:pt x="5056803" y="0"/>
                </a:cubicBezTo>
                <a:cubicBezTo>
                  <a:pt x="5218635" y="-38349"/>
                  <a:pt x="5437263" y="67417"/>
                  <a:pt x="5725381" y="0"/>
                </a:cubicBezTo>
                <a:cubicBezTo>
                  <a:pt x="6013499" y="-67417"/>
                  <a:pt x="5932884" y="44477"/>
                  <a:pt x="6117306" y="0"/>
                </a:cubicBezTo>
                <a:cubicBezTo>
                  <a:pt x="6301728" y="-44477"/>
                  <a:pt x="6594242" y="57621"/>
                  <a:pt x="6785883" y="0"/>
                </a:cubicBezTo>
                <a:cubicBezTo>
                  <a:pt x="6977524" y="-57621"/>
                  <a:pt x="7168039" y="41665"/>
                  <a:pt x="7270026" y="0"/>
                </a:cubicBezTo>
                <a:cubicBezTo>
                  <a:pt x="7372013" y="-41665"/>
                  <a:pt x="7487505" y="14811"/>
                  <a:pt x="7661951" y="0"/>
                </a:cubicBezTo>
                <a:cubicBezTo>
                  <a:pt x="7836397" y="-14811"/>
                  <a:pt x="7862328" y="30772"/>
                  <a:pt x="7961658" y="0"/>
                </a:cubicBezTo>
                <a:cubicBezTo>
                  <a:pt x="8060988" y="-30772"/>
                  <a:pt x="8166876" y="35246"/>
                  <a:pt x="8353583" y="0"/>
                </a:cubicBezTo>
                <a:cubicBezTo>
                  <a:pt x="8540290" y="-35246"/>
                  <a:pt x="8556154" y="35632"/>
                  <a:pt x="8745508" y="0"/>
                </a:cubicBezTo>
                <a:cubicBezTo>
                  <a:pt x="8934862" y="-35632"/>
                  <a:pt x="9094533" y="44678"/>
                  <a:pt x="9321868" y="0"/>
                </a:cubicBezTo>
                <a:cubicBezTo>
                  <a:pt x="9549203" y="-44678"/>
                  <a:pt x="9827971" y="45875"/>
                  <a:pt x="10267099" y="0"/>
                </a:cubicBezTo>
                <a:cubicBezTo>
                  <a:pt x="10946374" y="-95447"/>
                  <a:pt x="11361232" y="471014"/>
                  <a:pt x="11312435" y="1045336"/>
                </a:cubicBezTo>
                <a:cubicBezTo>
                  <a:pt x="11340824" y="1173478"/>
                  <a:pt x="11309173" y="1353698"/>
                  <a:pt x="11312435" y="1517216"/>
                </a:cubicBezTo>
                <a:cubicBezTo>
                  <a:pt x="11315697" y="1680734"/>
                  <a:pt x="11283202" y="1908215"/>
                  <a:pt x="11312435" y="2198158"/>
                </a:cubicBezTo>
                <a:cubicBezTo>
                  <a:pt x="11341668" y="2488101"/>
                  <a:pt x="11251476" y="2457197"/>
                  <a:pt x="11312435" y="2711850"/>
                </a:cubicBezTo>
                <a:cubicBezTo>
                  <a:pt x="11373394" y="2966503"/>
                  <a:pt x="11307024" y="3148019"/>
                  <a:pt x="11312435" y="3350979"/>
                </a:cubicBezTo>
                <a:cubicBezTo>
                  <a:pt x="11317846" y="3553939"/>
                  <a:pt x="11258495" y="3783888"/>
                  <a:pt x="11312435" y="4031920"/>
                </a:cubicBezTo>
                <a:cubicBezTo>
                  <a:pt x="11366375" y="4279952"/>
                  <a:pt x="11283468" y="4359334"/>
                  <a:pt x="11312435" y="4503801"/>
                </a:cubicBezTo>
                <a:cubicBezTo>
                  <a:pt x="11341402" y="4648268"/>
                  <a:pt x="11256785" y="4959921"/>
                  <a:pt x="11312435" y="5226554"/>
                </a:cubicBezTo>
                <a:cubicBezTo>
                  <a:pt x="11389750" y="5688389"/>
                  <a:pt x="10790796" y="6296905"/>
                  <a:pt x="10267099" y="6271890"/>
                </a:cubicBezTo>
                <a:cubicBezTo>
                  <a:pt x="10117171" y="6307212"/>
                  <a:pt x="10045696" y="6252547"/>
                  <a:pt x="9875174" y="6271890"/>
                </a:cubicBezTo>
                <a:cubicBezTo>
                  <a:pt x="9704652" y="6291233"/>
                  <a:pt x="9627103" y="6228438"/>
                  <a:pt x="9391032" y="6271890"/>
                </a:cubicBezTo>
                <a:cubicBezTo>
                  <a:pt x="9154961" y="6315342"/>
                  <a:pt x="9092003" y="6231305"/>
                  <a:pt x="8906889" y="6271890"/>
                </a:cubicBezTo>
                <a:cubicBezTo>
                  <a:pt x="8721775" y="6312475"/>
                  <a:pt x="8664532" y="6261336"/>
                  <a:pt x="8422746" y="6271890"/>
                </a:cubicBezTo>
                <a:cubicBezTo>
                  <a:pt x="8180960" y="6282444"/>
                  <a:pt x="8205547" y="6251215"/>
                  <a:pt x="8123039" y="6271890"/>
                </a:cubicBezTo>
                <a:cubicBezTo>
                  <a:pt x="8040531" y="6292565"/>
                  <a:pt x="7581535" y="6255012"/>
                  <a:pt x="7362244" y="6271890"/>
                </a:cubicBezTo>
                <a:cubicBezTo>
                  <a:pt x="7142953" y="6288768"/>
                  <a:pt x="6830845" y="6264006"/>
                  <a:pt x="6601448" y="6271890"/>
                </a:cubicBezTo>
                <a:cubicBezTo>
                  <a:pt x="6372051" y="6279774"/>
                  <a:pt x="6413392" y="6243398"/>
                  <a:pt x="6301741" y="6271890"/>
                </a:cubicBezTo>
                <a:cubicBezTo>
                  <a:pt x="6190090" y="6300382"/>
                  <a:pt x="6037037" y="6236059"/>
                  <a:pt x="5909816" y="6271890"/>
                </a:cubicBezTo>
                <a:cubicBezTo>
                  <a:pt x="5782596" y="6307721"/>
                  <a:pt x="5576913" y="6240389"/>
                  <a:pt x="5333456" y="6271890"/>
                </a:cubicBezTo>
                <a:cubicBezTo>
                  <a:pt x="5089999" y="6303391"/>
                  <a:pt x="4829864" y="6196294"/>
                  <a:pt x="4664878" y="6271890"/>
                </a:cubicBezTo>
                <a:cubicBezTo>
                  <a:pt x="4499892" y="6347486"/>
                  <a:pt x="4305546" y="6219229"/>
                  <a:pt x="4180735" y="6271890"/>
                </a:cubicBezTo>
                <a:cubicBezTo>
                  <a:pt x="4055924" y="6324551"/>
                  <a:pt x="3905044" y="6257652"/>
                  <a:pt x="3788810" y="6271890"/>
                </a:cubicBezTo>
                <a:cubicBezTo>
                  <a:pt x="3672577" y="6286128"/>
                  <a:pt x="3511607" y="6271883"/>
                  <a:pt x="3396886" y="6271890"/>
                </a:cubicBezTo>
                <a:cubicBezTo>
                  <a:pt x="3282165" y="6271897"/>
                  <a:pt x="2891755" y="6248698"/>
                  <a:pt x="2728308" y="6271890"/>
                </a:cubicBezTo>
                <a:cubicBezTo>
                  <a:pt x="2564861" y="6295082"/>
                  <a:pt x="2563156" y="6261879"/>
                  <a:pt x="2428600" y="6271890"/>
                </a:cubicBezTo>
                <a:cubicBezTo>
                  <a:pt x="2294044" y="6281901"/>
                  <a:pt x="2045183" y="6259583"/>
                  <a:pt x="1944458" y="6271890"/>
                </a:cubicBezTo>
                <a:cubicBezTo>
                  <a:pt x="1843733" y="6284197"/>
                  <a:pt x="1236568" y="6248229"/>
                  <a:pt x="1045336" y="6271890"/>
                </a:cubicBezTo>
                <a:cubicBezTo>
                  <a:pt x="472926" y="6253662"/>
                  <a:pt x="-117279" y="5677114"/>
                  <a:pt x="0" y="5226554"/>
                </a:cubicBezTo>
                <a:cubicBezTo>
                  <a:pt x="-13659" y="5016564"/>
                  <a:pt x="20317" y="4698608"/>
                  <a:pt x="0" y="4545613"/>
                </a:cubicBezTo>
                <a:cubicBezTo>
                  <a:pt x="-20317" y="4392618"/>
                  <a:pt x="55562" y="4197114"/>
                  <a:pt x="0" y="4073732"/>
                </a:cubicBezTo>
                <a:cubicBezTo>
                  <a:pt x="-55562" y="3950350"/>
                  <a:pt x="30210" y="3719745"/>
                  <a:pt x="0" y="3518228"/>
                </a:cubicBezTo>
                <a:cubicBezTo>
                  <a:pt x="-30210" y="3316711"/>
                  <a:pt x="3947" y="3201314"/>
                  <a:pt x="0" y="2920911"/>
                </a:cubicBezTo>
                <a:cubicBezTo>
                  <a:pt x="-3947" y="2640508"/>
                  <a:pt x="62138" y="2490404"/>
                  <a:pt x="0" y="2281782"/>
                </a:cubicBezTo>
                <a:cubicBezTo>
                  <a:pt x="-62138" y="2073160"/>
                  <a:pt x="73442" y="1871323"/>
                  <a:pt x="0" y="1642653"/>
                </a:cubicBezTo>
                <a:cubicBezTo>
                  <a:pt x="-73442" y="1413983"/>
                  <a:pt x="33848" y="1310390"/>
                  <a:pt x="0" y="1045336"/>
                </a:cubicBezTo>
                <a:close/>
              </a:path>
              <a:path w="11312435" h="6271890" stroke="0" extrusionOk="0">
                <a:moveTo>
                  <a:pt x="0" y="1045336"/>
                </a:moveTo>
                <a:cubicBezTo>
                  <a:pt x="-43476" y="441196"/>
                  <a:pt x="411385" y="21254"/>
                  <a:pt x="1045336" y="0"/>
                </a:cubicBezTo>
                <a:cubicBezTo>
                  <a:pt x="1386914" y="-44476"/>
                  <a:pt x="1545469" y="40195"/>
                  <a:pt x="1806131" y="0"/>
                </a:cubicBezTo>
                <a:cubicBezTo>
                  <a:pt x="2066794" y="-40195"/>
                  <a:pt x="2077705" y="7744"/>
                  <a:pt x="2290274" y="0"/>
                </a:cubicBezTo>
                <a:cubicBezTo>
                  <a:pt x="2502843" y="-7744"/>
                  <a:pt x="2593985" y="25292"/>
                  <a:pt x="2682199" y="0"/>
                </a:cubicBezTo>
                <a:cubicBezTo>
                  <a:pt x="2770414" y="-25292"/>
                  <a:pt x="3043934" y="45575"/>
                  <a:pt x="3350777" y="0"/>
                </a:cubicBezTo>
                <a:cubicBezTo>
                  <a:pt x="3657620" y="-45575"/>
                  <a:pt x="3618037" y="8673"/>
                  <a:pt x="3834919" y="0"/>
                </a:cubicBezTo>
                <a:cubicBezTo>
                  <a:pt x="4051801" y="-8673"/>
                  <a:pt x="4380546" y="47425"/>
                  <a:pt x="4595715" y="0"/>
                </a:cubicBezTo>
                <a:cubicBezTo>
                  <a:pt x="4810884" y="-47425"/>
                  <a:pt x="4797524" y="29840"/>
                  <a:pt x="4987640" y="0"/>
                </a:cubicBezTo>
                <a:cubicBezTo>
                  <a:pt x="5177756" y="-29840"/>
                  <a:pt x="5426374" y="7212"/>
                  <a:pt x="5748435" y="0"/>
                </a:cubicBezTo>
                <a:cubicBezTo>
                  <a:pt x="6070496" y="-7212"/>
                  <a:pt x="5963582" y="33470"/>
                  <a:pt x="6048142" y="0"/>
                </a:cubicBezTo>
                <a:cubicBezTo>
                  <a:pt x="6132702" y="-33470"/>
                  <a:pt x="6453411" y="34355"/>
                  <a:pt x="6624503" y="0"/>
                </a:cubicBezTo>
                <a:cubicBezTo>
                  <a:pt x="6795595" y="-34355"/>
                  <a:pt x="7083206" y="49039"/>
                  <a:pt x="7200863" y="0"/>
                </a:cubicBezTo>
                <a:cubicBezTo>
                  <a:pt x="7318520" y="-49039"/>
                  <a:pt x="7544072" y="37766"/>
                  <a:pt x="7685005" y="0"/>
                </a:cubicBezTo>
                <a:cubicBezTo>
                  <a:pt x="7825938" y="-37766"/>
                  <a:pt x="8286130" y="17754"/>
                  <a:pt x="8445801" y="0"/>
                </a:cubicBezTo>
                <a:cubicBezTo>
                  <a:pt x="8605472" y="-17754"/>
                  <a:pt x="8994465" y="58331"/>
                  <a:pt x="9206596" y="0"/>
                </a:cubicBezTo>
                <a:cubicBezTo>
                  <a:pt x="9418728" y="-58331"/>
                  <a:pt x="9480531" y="13040"/>
                  <a:pt x="9598521" y="0"/>
                </a:cubicBezTo>
                <a:cubicBezTo>
                  <a:pt x="9716511" y="-13040"/>
                  <a:pt x="10123228" y="79834"/>
                  <a:pt x="10267099" y="0"/>
                </a:cubicBezTo>
                <a:cubicBezTo>
                  <a:pt x="10823897" y="-41840"/>
                  <a:pt x="11318782" y="382159"/>
                  <a:pt x="11312435" y="1045336"/>
                </a:cubicBezTo>
                <a:cubicBezTo>
                  <a:pt x="11368298" y="1314620"/>
                  <a:pt x="11294338" y="1379205"/>
                  <a:pt x="11312435" y="1684465"/>
                </a:cubicBezTo>
                <a:cubicBezTo>
                  <a:pt x="11330532" y="1989725"/>
                  <a:pt x="11309000" y="1957348"/>
                  <a:pt x="11312435" y="2198158"/>
                </a:cubicBezTo>
                <a:cubicBezTo>
                  <a:pt x="11315870" y="2438968"/>
                  <a:pt x="11311221" y="2571230"/>
                  <a:pt x="11312435" y="2879099"/>
                </a:cubicBezTo>
                <a:cubicBezTo>
                  <a:pt x="11313649" y="3186968"/>
                  <a:pt x="11248273" y="3292954"/>
                  <a:pt x="11312435" y="3476416"/>
                </a:cubicBezTo>
                <a:cubicBezTo>
                  <a:pt x="11376597" y="3659878"/>
                  <a:pt x="11269058" y="3843528"/>
                  <a:pt x="11312435" y="3990108"/>
                </a:cubicBezTo>
                <a:cubicBezTo>
                  <a:pt x="11355812" y="4136688"/>
                  <a:pt x="11292088" y="4392674"/>
                  <a:pt x="11312435" y="4587425"/>
                </a:cubicBezTo>
                <a:cubicBezTo>
                  <a:pt x="11332782" y="4782176"/>
                  <a:pt x="11299560" y="5097704"/>
                  <a:pt x="11312435" y="5226554"/>
                </a:cubicBezTo>
                <a:cubicBezTo>
                  <a:pt x="11318951" y="5783837"/>
                  <a:pt x="10886590" y="6317484"/>
                  <a:pt x="10267099" y="6271890"/>
                </a:cubicBezTo>
                <a:cubicBezTo>
                  <a:pt x="10017976" y="6358278"/>
                  <a:pt x="9709718" y="6269633"/>
                  <a:pt x="9506304" y="6271890"/>
                </a:cubicBezTo>
                <a:cubicBezTo>
                  <a:pt x="9302890" y="6274147"/>
                  <a:pt x="9144683" y="6216412"/>
                  <a:pt x="8837726" y="6271890"/>
                </a:cubicBezTo>
                <a:cubicBezTo>
                  <a:pt x="8530769" y="6327368"/>
                  <a:pt x="8556281" y="6253654"/>
                  <a:pt x="8445801" y="6271890"/>
                </a:cubicBezTo>
                <a:cubicBezTo>
                  <a:pt x="8335322" y="6290126"/>
                  <a:pt x="7996331" y="6254235"/>
                  <a:pt x="7777223" y="6271890"/>
                </a:cubicBezTo>
                <a:cubicBezTo>
                  <a:pt x="7558115" y="6289545"/>
                  <a:pt x="7606125" y="6249222"/>
                  <a:pt x="7477516" y="6271890"/>
                </a:cubicBezTo>
                <a:cubicBezTo>
                  <a:pt x="7348907" y="6294558"/>
                  <a:pt x="7135493" y="6245549"/>
                  <a:pt x="6808938" y="6271890"/>
                </a:cubicBezTo>
                <a:cubicBezTo>
                  <a:pt x="6482383" y="6298231"/>
                  <a:pt x="6529994" y="6267926"/>
                  <a:pt x="6417013" y="6271890"/>
                </a:cubicBezTo>
                <a:cubicBezTo>
                  <a:pt x="6304033" y="6275854"/>
                  <a:pt x="6258562" y="6267512"/>
                  <a:pt x="6117306" y="6271890"/>
                </a:cubicBezTo>
                <a:cubicBezTo>
                  <a:pt x="5976050" y="6276268"/>
                  <a:pt x="5902498" y="6238684"/>
                  <a:pt x="5725381" y="6271890"/>
                </a:cubicBezTo>
                <a:cubicBezTo>
                  <a:pt x="5548264" y="6305096"/>
                  <a:pt x="5366967" y="6234660"/>
                  <a:pt x="5056803" y="6271890"/>
                </a:cubicBezTo>
                <a:cubicBezTo>
                  <a:pt x="4746639" y="6309120"/>
                  <a:pt x="4815112" y="6261194"/>
                  <a:pt x="4664878" y="6271890"/>
                </a:cubicBezTo>
                <a:cubicBezTo>
                  <a:pt x="4514645" y="6282586"/>
                  <a:pt x="4500555" y="6241769"/>
                  <a:pt x="4365171" y="6271890"/>
                </a:cubicBezTo>
                <a:cubicBezTo>
                  <a:pt x="4229787" y="6302011"/>
                  <a:pt x="4086081" y="6258792"/>
                  <a:pt x="3973246" y="6271890"/>
                </a:cubicBezTo>
                <a:cubicBezTo>
                  <a:pt x="3860411" y="6284988"/>
                  <a:pt x="3592003" y="6262045"/>
                  <a:pt x="3489103" y="6271890"/>
                </a:cubicBezTo>
                <a:cubicBezTo>
                  <a:pt x="3386203" y="6281735"/>
                  <a:pt x="3198108" y="6260879"/>
                  <a:pt x="2912743" y="6271890"/>
                </a:cubicBezTo>
                <a:cubicBezTo>
                  <a:pt x="2627378" y="6282901"/>
                  <a:pt x="2624015" y="6266079"/>
                  <a:pt x="2520818" y="6271890"/>
                </a:cubicBezTo>
                <a:cubicBezTo>
                  <a:pt x="2417622" y="6277701"/>
                  <a:pt x="1946154" y="6267788"/>
                  <a:pt x="1760023" y="6271890"/>
                </a:cubicBezTo>
                <a:cubicBezTo>
                  <a:pt x="1573892" y="6275992"/>
                  <a:pt x="1383831" y="6271338"/>
                  <a:pt x="1045336" y="6271890"/>
                </a:cubicBezTo>
                <a:cubicBezTo>
                  <a:pt x="506130" y="6405708"/>
                  <a:pt x="81553" y="5838213"/>
                  <a:pt x="0" y="5226554"/>
                </a:cubicBezTo>
                <a:cubicBezTo>
                  <a:pt x="-20791" y="5020473"/>
                  <a:pt x="69662" y="4920322"/>
                  <a:pt x="0" y="4629237"/>
                </a:cubicBezTo>
                <a:cubicBezTo>
                  <a:pt x="-69662" y="4338152"/>
                  <a:pt x="1939" y="4137955"/>
                  <a:pt x="0" y="3990108"/>
                </a:cubicBezTo>
                <a:cubicBezTo>
                  <a:pt x="-1939" y="3842261"/>
                  <a:pt x="57061" y="3697093"/>
                  <a:pt x="0" y="3476416"/>
                </a:cubicBezTo>
                <a:cubicBezTo>
                  <a:pt x="-57061" y="3255739"/>
                  <a:pt x="66081" y="3140114"/>
                  <a:pt x="0" y="2879099"/>
                </a:cubicBezTo>
                <a:cubicBezTo>
                  <a:pt x="-66081" y="2618084"/>
                  <a:pt x="52592" y="2560386"/>
                  <a:pt x="0" y="2407218"/>
                </a:cubicBezTo>
                <a:cubicBezTo>
                  <a:pt x="-52592" y="2254050"/>
                  <a:pt x="3186" y="1864975"/>
                  <a:pt x="0" y="1726277"/>
                </a:cubicBezTo>
                <a:cubicBezTo>
                  <a:pt x="-3186" y="1587579"/>
                  <a:pt x="8395" y="1196070"/>
                  <a:pt x="0" y="1045336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EF881-9C62-A1F8-6B94-63F551FF21AA}"/>
              </a:ext>
            </a:extLst>
          </p:cNvPr>
          <p:cNvSpPr txBox="1"/>
          <p:nvPr/>
        </p:nvSpPr>
        <p:spPr>
          <a:xfrm>
            <a:off x="2639722" y="471982"/>
            <a:ext cx="6466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Đặt tính rồi tính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D9F62-7A4C-4987-E496-0A19BE8A7882}"/>
              </a:ext>
            </a:extLst>
          </p:cNvPr>
          <p:cNvSpPr/>
          <p:nvPr/>
        </p:nvSpPr>
        <p:spPr>
          <a:xfrm>
            <a:off x="1354530" y="1438199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2B89E-280A-AD0D-F87B-0FCA4CD54C13}"/>
              </a:ext>
            </a:extLst>
          </p:cNvPr>
          <p:cNvSpPr txBox="1"/>
          <p:nvPr/>
        </p:nvSpPr>
        <p:spPr>
          <a:xfrm>
            <a:off x="1301657" y="1438199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53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+ 4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AFBDC-27CC-79D8-776F-6C0936E9C1CE}"/>
              </a:ext>
            </a:extLst>
          </p:cNvPr>
          <p:cNvSpPr/>
          <p:nvPr/>
        </p:nvSpPr>
        <p:spPr>
          <a:xfrm>
            <a:off x="4685559" y="1438199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C95CC-442F-F1A6-4A21-E2936445EEC6}"/>
              </a:ext>
            </a:extLst>
          </p:cNvPr>
          <p:cNvSpPr txBox="1"/>
          <p:nvPr/>
        </p:nvSpPr>
        <p:spPr>
          <a:xfrm>
            <a:off x="4632686" y="1438199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65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+ 3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4CECE4-C260-8EE6-9B31-D5348C23B208}"/>
              </a:ext>
            </a:extLst>
          </p:cNvPr>
          <p:cNvSpPr/>
          <p:nvPr/>
        </p:nvSpPr>
        <p:spPr>
          <a:xfrm>
            <a:off x="8295680" y="1438199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2E10A-B4D4-15B3-F73A-5A7BF5E54E4E}"/>
              </a:ext>
            </a:extLst>
          </p:cNvPr>
          <p:cNvSpPr txBox="1"/>
          <p:nvPr/>
        </p:nvSpPr>
        <p:spPr>
          <a:xfrm>
            <a:off x="8199574" y="1438199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95 + 2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C52DD-61C5-A444-8183-606014D0EC67}"/>
              </a:ext>
            </a:extLst>
          </p:cNvPr>
          <p:cNvSpPr/>
          <p:nvPr/>
        </p:nvSpPr>
        <p:spPr>
          <a:xfrm>
            <a:off x="1354530" y="2498562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C5657-AAC6-2D75-4ACA-A5DBD6F2BF24}"/>
              </a:ext>
            </a:extLst>
          </p:cNvPr>
          <p:cNvSpPr txBox="1"/>
          <p:nvPr/>
        </p:nvSpPr>
        <p:spPr>
          <a:xfrm>
            <a:off x="1301657" y="2498562"/>
            <a:ext cx="22943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57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-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4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874C1-099B-47AE-D12D-6A5797711B5A}"/>
              </a:ext>
            </a:extLst>
          </p:cNvPr>
          <p:cNvSpPr/>
          <p:nvPr/>
        </p:nvSpPr>
        <p:spPr>
          <a:xfrm>
            <a:off x="4738432" y="2567226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1882F-C947-38C6-74DD-557E4B1B2632}"/>
              </a:ext>
            </a:extLst>
          </p:cNvPr>
          <p:cNvSpPr txBox="1"/>
          <p:nvPr/>
        </p:nvSpPr>
        <p:spPr>
          <a:xfrm>
            <a:off x="4673351" y="2607318"/>
            <a:ext cx="22943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68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-</a:t>
            </a: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477725-8634-00BF-FEED-3F74AED7B016}"/>
              </a:ext>
            </a:extLst>
          </p:cNvPr>
          <p:cNvSpPr/>
          <p:nvPr/>
        </p:nvSpPr>
        <p:spPr>
          <a:xfrm>
            <a:off x="8348553" y="2567226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FAFD8-CE3D-562F-E27F-13DB6290E708}"/>
              </a:ext>
            </a:extLst>
          </p:cNvPr>
          <p:cNvSpPr txBox="1"/>
          <p:nvPr/>
        </p:nvSpPr>
        <p:spPr>
          <a:xfrm>
            <a:off x="8348553" y="2567226"/>
            <a:ext cx="22943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noProof="0" dirty="0">
                <a:solidFill>
                  <a:srgbClr val="C00000"/>
                </a:solidFill>
                <a:latin typeface="UTM Avo" panose="02040603050506020204" pitchFamily="18" charset="0"/>
              </a:rPr>
              <a:t>97 - 2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D6F946-044B-2119-7709-98B34017B911}"/>
              </a:ext>
            </a:extLst>
          </p:cNvPr>
          <p:cNvSpPr txBox="1"/>
          <p:nvPr/>
        </p:nvSpPr>
        <p:spPr>
          <a:xfrm>
            <a:off x="-481787" y="1438199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a)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73543F-AC26-B357-7C26-0206BAFF34A7}"/>
              </a:ext>
            </a:extLst>
          </p:cNvPr>
          <p:cNvSpPr txBox="1"/>
          <p:nvPr/>
        </p:nvSpPr>
        <p:spPr>
          <a:xfrm>
            <a:off x="3085101" y="1304572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b</a:t>
            </a:r>
            <a:r>
              <a:rPr lang="vi-VN" sz="5000">
                <a:solidFill>
                  <a:srgbClr val="C00000"/>
                </a:solidFill>
                <a:latin typeface="UTM Avo" panose="02040603050506020204" pitchFamily="18" charset="0"/>
              </a:rPr>
              <a:t>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AF9714-E39B-E010-D684-531B2D004139}"/>
              </a:ext>
            </a:extLst>
          </p:cNvPr>
          <p:cNvSpPr txBox="1"/>
          <p:nvPr/>
        </p:nvSpPr>
        <p:spPr>
          <a:xfrm>
            <a:off x="6598142" y="1288440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c)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0F9FCE-9F79-B98F-7F4C-B29F0DA07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61" y="3244458"/>
            <a:ext cx="3507995" cy="36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F2B35-5C54-E513-CAD2-5B7CAB4E7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4C370-CC61-7495-6DE5-D9F11F1A2A90}"/>
              </a:ext>
            </a:extLst>
          </p:cNvPr>
          <p:cNvSpPr/>
          <p:nvPr/>
        </p:nvSpPr>
        <p:spPr>
          <a:xfrm>
            <a:off x="269968" y="293055"/>
            <a:ext cx="11495314" cy="5916156"/>
          </a:xfrm>
          <a:custGeom>
            <a:avLst/>
            <a:gdLst>
              <a:gd name="csX0" fmla="*/ 0 w 11495314"/>
              <a:gd name="csY0" fmla="*/ 986046 h 5916156"/>
              <a:gd name="csX1" fmla="*/ 986046 w 11495314"/>
              <a:gd name="csY1" fmla="*/ 0 h 5916156"/>
              <a:gd name="csX2" fmla="*/ 1581247 w 11495314"/>
              <a:gd name="csY2" fmla="*/ 0 h 5916156"/>
              <a:gd name="csX3" fmla="*/ 2176449 w 11495314"/>
              <a:gd name="csY3" fmla="*/ 0 h 5916156"/>
              <a:gd name="csX4" fmla="*/ 2866882 w 11495314"/>
              <a:gd name="csY4" fmla="*/ 0 h 5916156"/>
              <a:gd name="csX5" fmla="*/ 3652548 w 11495314"/>
              <a:gd name="csY5" fmla="*/ 0 h 5916156"/>
              <a:gd name="csX6" fmla="*/ 4342982 w 11495314"/>
              <a:gd name="csY6" fmla="*/ 0 h 5916156"/>
              <a:gd name="csX7" fmla="*/ 5128648 w 11495314"/>
              <a:gd name="csY7" fmla="*/ 0 h 5916156"/>
              <a:gd name="csX8" fmla="*/ 5819081 w 11495314"/>
              <a:gd name="csY8" fmla="*/ 0 h 5916156"/>
              <a:gd name="csX9" fmla="*/ 6223818 w 11495314"/>
              <a:gd name="csY9" fmla="*/ 0 h 5916156"/>
              <a:gd name="csX10" fmla="*/ 6914252 w 11495314"/>
              <a:gd name="csY10" fmla="*/ 0 h 5916156"/>
              <a:gd name="csX11" fmla="*/ 7414221 w 11495314"/>
              <a:gd name="csY11" fmla="*/ 0 h 5916156"/>
              <a:gd name="csX12" fmla="*/ 7818958 w 11495314"/>
              <a:gd name="csY12" fmla="*/ 0 h 5916156"/>
              <a:gd name="csX13" fmla="*/ 8128463 w 11495314"/>
              <a:gd name="csY13" fmla="*/ 0 h 5916156"/>
              <a:gd name="csX14" fmla="*/ 8533199 w 11495314"/>
              <a:gd name="csY14" fmla="*/ 0 h 5916156"/>
              <a:gd name="csX15" fmla="*/ 8937936 w 11495314"/>
              <a:gd name="csY15" fmla="*/ 0 h 5916156"/>
              <a:gd name="csX16" fmla="*/ 9533138 w 11495314"/>
              <a:gd name="csY16" fmla="*/ 0 h 5916156"/>
              <a:gd name="csX17" fmla="*/ 10509268 w 11495314"/>
              <a:gd name="csY17" fmla="*/ 0 h 5916156"/>
              <a:gd name="csX18" fmla="*/ 11495314 w 11495314"/>
              <a:gd name="csY18" fmla="*/ 986046 h 5916156"/>
              <a:gd name="csX19" fmla="*/ 11495314 w 11495314"/>
              <a:gd name="csY19" fmla="*/ 1431162 h 5916156"/>
              <a:gd name="csX20" fmla="*/ 11495314 w 11495314"/>
              <a:gd name="csY20" fmla="*/ 2073481 h 5916156"/>
              <a:gd name="csX21" fmla="*/ 11495314 w 11495314"/>
              <a:gd name="csY21" fmla="*/ 2558037 h 5916156"/>
              <a:gd name="csX22" fmla="*/ 11495314 w 11495314"/>
              <a:gd name="csY22" fmla="*/ 3160916 h 5916156"/>
              <a:gd name="csX23" fmla="*/ 11495314 w 11495314"/>
              <a:gd name="csY23" fmla="*/ 3803235 h 5916156"/>
              <a:gd name="csX24" fmla="*/ 11495314 w 11495314"/>
              <a:gd name="csY24" fmla="*/ 4248350 h 5916156"/>
              <a:gd name="csX25" fmla="*/ 11495314 w 11495314"/>
              <a:gd name="csY25" fmla="*/ 4930110 h 5916156"/>
              <a:gd name="csX26" fmla="*/ 10509268 w 11495314"/>
              <a:gd name="csY26" fmla="*/ 5916156 h 5916156"/>
              <a:gd name="csX27" fmla="*/ 10104531 w 11495314"/>
              <a:gd name="csY27" fmla="*/ 5916156 h 5916156"/>
              <a:gd name="csX28" fmla="*/ 9604562 w 11495314"/>
              <a:gd name="csY28" fmla="*/ 5916156 h 5916156"/>
              <a:gd name="csX29" fmla="*/ 9104593 w 11495314"/>
              <a:gd name="csY29" fmla="*/ 5916156 h 5916156"/>
              <a:gd name="csX30" fmla="*/ 8604624 w 11495314"/>
              <a:gd name="csY30" fmla="*/ 5916156 h 5916156"/>
              <a:gd name="csX31" fmla="*/ 8295119 w 11495314"/>
              <a:gd name="csY31" fmla="*/ 5916156 h 5916156"/>
              <a:gd name="csX32" fmla="*/ 7509453 w 11495314"/>
              <a:gd name="csY32" fmla="*/ 5916156 h 5916156"/>
              <a:gd name="csX33" fmla="*/ 6723787 w 11495314"/>
              <a:gd name="csY33" fmla="*/ 5916156 h 5916156"/>
              <a:gd name="csX34" fmla="*/ 6414283 w 11495314"/>
              <a:gd name="csY34" fmla="*/ 5916156 h 5916156"/>
              <a:gd name="csX35" fmla="*/ 6009546 w 11495314"/>
              <a:gd name="csY35" fmla="*/ 5916156 h 5916156"/>
              <a:gd name="csX36" fmla="*/ 5414344 w 11495314"/>
              <a:gd name="csY36" fmla="*/ 5916156 h 5916156"/>
              <a:gd name="csX37" fmla="*/ 4723911 w 11495314"/>
              <a:gd name="csY37" fmla="*/ 5916156 h 5916156"/>
              <a:gd name="csX38" fmla="*/ 4223941 w 11495314"/>
              <a:gd name="csY38" fmla="*/ 5916156 h 5916156"/>
              <a:gd name="csX39" fmla="*/ 3819205 w 11495314"/>
              <a:gd name="csY39" fmla="*/ 5916156 h 5916156"/>
              <a:gd name="csX40" fmla="*/ 3414468 w 11495314"/>
              <a:gd name="csY40" fmla="*/ 5916156 h 5916156"/>
              <a:gd name="csX41" fmla="*/ 2724034 w 11495314"/>
              <a:gd name="csY41" fmla="*/ 5916156 h 5916156"/>
              <a:gd name="csX42" fmla="*/ 2414529 w 11495314"/>
              <a:gd name="csY42" fmla="*/ 5916156 h 5916156"/>
              <a:gd name="csX43" fmla="*/ 1914560 w 11495314"/>
              <a:gd name="csY43" fmla="*/ 5916156 h 5916156"/>
              <a:gd name="csX44" fmla="*/ 986046 w 11495314"/>
              <a:gd name="csY44" fmla="*/ 5916156 h 5916156"/>
              <a:gd name="csX45" fmla="*/ 0 w 11495314"/>
              <a:gd name="csY45" fmla="*/ 4930110 h 5916156"/>
              <a:gd name="csX46" fmla="*/ 0 w 11495314"/>
              <a:gd name="csY46" fmla="*/ 4287791 h 5916156"/>
              <a:gd name="csX47" fmla="*/ 0 w 11495314"/>
              <a:gd name="csY47" fmla="*/ 3842675 h 5916156"/>
              <a:gd name="csX48" fmla="*/ 0 w 11495314"/>
              <a:gd name="csY48" fmla="*/ 3318678 h 5916156"/>
              <a:gd name="csX49" fmla="*/ 0 w 11495314"/>
              <a:gd name="csY49" fmla="*/ 2755240 h 5916156"/>
              <a:gd name="csX50" fmla="*/ 0 w 11495314"/>
              <a:gd name="csY50" fmla="*/ 2152362 h 5916156"/>
              <a:gd name="csX51" fmla="*/ 0 w 11495314"/>
              <a:gd name="csY51" fmla="*/ 1549484 h 5916156"/>
              <a:gd name="csX52" fmla="*/ 0 w 11495314"/>
              <a:gd name="csY52" fmla="*/ 986046 h 59161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495314" h="5916156" fill="none" extrusionOk="0">
                <a:moveTo>
                  <a:pt x="0" y="986046"/>
                </a:moveTo>
                <a:cubicBezTo>
                  <a:pt x="34485" y="307980"/>
                  <a:pt x="472197" y="-115420"/>
                  <a:pt x="986046" y="0"/>
                </a:cubicBezTo>
                <a:cubicBezTo>
                  <a:pt x="1222698" y="-28834"/>
                  <a:pt x="1383062" y="67892"/>
                  <a:pt x="1581247" y="0"/>
                </a:cubicBezTo>
                <a:cubicBezTo>
                  <a:pt x="1779432" y="-67892"/>
                  <a:pt x="2009478" y="53000"/>
                  <a:pt x="2176449" y="0"/>
                </a:cubicBezTo>
                <a:cubicBezTo>
                  <a:pt x="2343420" y="-53000"/>
                  <a:pt x="2634107" y="61320"/>
                  <a:pt x="2866882" y="0"/>
                </a:cubicBezTo>
                <a:cubicBezTo>
                  <a:pt x="3099657" y="-61320"/>
                  <a:pt x="3333123" y="2292"/>
                  <a:pt x="3652548" y="0"/>
                </a:cubicBezTo>
                <a:cubicBezTo>
                  <a:pt x="3971973" y="-2292"/>
                  <a:pt x="3999527" y="70601"/>
                  <a:pt x="4342982" y="0"/>
                </a:cubicBezTo>
                <a:cubicBezTo>
                  <a:pt x="4686437" y="-70601"/>
                  <a:pt x="4857506" y="19916"/>
                  <a:pt x="5128648" y="0"/>
                </a:cubicBezTo>
                <a:cubicBezTo>
                  <a:pt x="5399790" y="-19916"/>
                  <a:pt x="5487175" y="27741"/>
                  <a:pt x="5819081" y="0"/>
                </a:cubicBezTo>
                <a:cubicBezTo>
                  <a:pt x="6150987" y="-27741"/>
                  <a:pt x="6066185" y="3005"/>
                  <a:pt x="6223818" y="0"/>
                </a:cubicBezTo>
                <a:cubicBezTo>
                  <a:pt x="6381451" y="-3005"/>
                  <a:pt x="6734699" y="47962"/>
                  <a:pt x="6914252" y="0"/>
                </a:cubicBezTo>
                <a:cubicBezTo>
                  <a:pt x="7093805" y="-47962"/>
                  <a:pt x="7306838" y="9160"/>
                  <a:pt x="7414221" y="0"/>
                </a:cubicBezTo>
                <a:cubicBezTo>
                  <a:pt x="7521604" y="-9160"/>
                  <a:pt x="7696943" y="25596"/>
                  <a:pt x="7818958" y="0"/>
                </a:cubicBezTo>
                <a:cubicBezTo>
                  <a:pt x="7940973" y="-25596"/>
                  <a:pt x="7996681" y="4736"/>
                  <a:pt x="8128463" y="0"/>
                </a:cubicBezTo>
                <a:cubicBezTo>
                  <a:pt x="8260245" y="-4736"/>
                  <a:pt x="8379365" y="15769"/>
                  <a:pt x="8533199" y="0"/>
                </a:cubicBezTo>
                <a:cubicBezTo>
                  <a:pt x="8687033" y="-15769"/>
                  <a:pt x="8770244" y="36061"/>
                  <a:pt x="8937936" y="0"/>
                </a:cubicBezTo>
                <a:cubicBezTo>
                  <a:pt x="9105628" y="-36061"/>
                  <a:pt x="9368049" y="66082"/>
                  <a:pt x="9533138" y="0"/>
                </a:cubicBezTo>
                <a:cubicBezTo>
                  <a:pt x="9698227" y="-66082"/>
                  <a:pt x="10270006" y="111070"/>
                  <a:pt x="10509268" y="0"/>
                </a:cubicBezTo>
                <a:cubicBezTo>
                  <a:pt x="11104760" y="-47665"/>
                  <a:pt x="11594584" y="447573"/>
                  <a:pt x="11495314" y="986046"/>
                </a:cubicBezTo>
                <a:cubicBezTo>
                  <a:pt x="11545247" y="1196626"/>
                  <a:pt x="11465894" y="1248238"/>
                  <a:pt x="11495314" y="1431162"/>
                </a:cubicBezTo>
                <a:cubicBezTo>
                  <a:pt x="11524734" y="1614086"/>
                  <a:pt x="11464675" y="1833734"/>
                  <a:pt x="11495314" y="2073481"/>
                </a:cubicBezTo>
                <a:cubicBezTo>
                  <a:pt x="11525953" y="2313228"/>
                  <a:pt x="11468334" y="2457287"/>
                  <a:pt x="11495314" y="2558037"/>
                </a:cubicBezTo>
                <a:cubicBezTo>
                  <a:pt x="11522294" y="2658787"/>
                  <a:pt x="11484887" y="2866127"/>
                  <a:pt x="11495314" y="3160916"/>
                </a:cubicBezTo>
                <a:cubicBezTo>
                  <a:pt x="11505741" y="3455705"/>
                  <a:pt x="11449769" y="3645616"/>
                  <a:pt x="11495314" y="3803235"/>
                </a:cubicBezTo>
                <a:cubicBezTo>
                  <a:pt x="11540859" y="3960854"/>
                  <a:pt x="11470833" y="4102443"/>
                  <a:pt x="11495314" y="4248350"/>
                </a:cubicBezTo>
                <a:cubicBezTo>
                  <a:pt x="11519795" y="4394257"/>
                  <a:pt x="11486498" y="4647965"/>
                  <a:pt x="11495314" y="4930110"/>
                </a:cubicBezTo>
                <a:cubicBezTo>
                  <a:pt x="11528000" y="5425863"/>
                  <a:pt x="10972656" y="5954030"/>
                  <a:pt x="10509268" y="5916156"/>
                </a:cubicBezTo>
                <a:cubicBezTo>
                  <a:pt x="10330030" y="5957279"/>
                  <a:pt x="10246196" y="5871817"/>
                  <a:pt x="10104531" y="5916156"/>
                </a:cubicBezTo>
                <a:cubicBezTo>
                  <a:pt x="9962866" y="5960495"/>
                  <a:pt x="9797631" y="5896049"/>
                  <a:pt x="9604562" y="5916156"/>
                </a:cubicBezTo>
                <a:cubicBezTo>
                  <a:pt x="9411493" y="5936263"/>
                  <a:pt x="9227382" y="5916102"/>
                  <a:pt x="9104593" y="5916156"/>
                </a:cubicBezTo>
                <a:cubicBezTo>
                  <a:pt x="8981804" y="5916210"/>
                  <a:pt x="8768875" y="5879190"/>
                  <a:pt x="8604624" y="5916156"/>
                </a:cubicBezTo>
                <a:cubicBezTo>
                  <a:pt x="8440373" y="5953122"/>
                  <a:pt x="8433297" y="5880557"/>
                  <a:pt x="8295119" y="5916156"/>
                </a:cubicBezTo>
                <a:cubicBezTo>
                  <a:pt x="8156942" y="5951755"/>
                  <a:pt x="7834209" y="5826721"/>
                  <a:pt x="7509453" y="5916156"/>
                </a:cubicBezTo>
                <a:cubicBezTo>
                  <a:pt x="7184697" y="6005591"/>
                  <a:pt x="7053788" y="5878824"/>
                  <a:pt x="6723787" y="5916156"/>
                </a:cubicBezTo>
                <a:cubicBezTo>
                  <a:pt x="6393786" y="5953488"/>
                  <a:pt x="6514220" y="5890583"/>
                  <a:pt x="6414283" y="5916156"/>
                </a:cubicBezTo>
                <a:cubicBezTo>
                  <a:pt x="6314346" y="5941729"/>
                  <a:pt x="6133339" y="5879116"/>
                  <a:pt x="6009546" y="5916156"/>
                </a:cubicBezTo>
                <a:cubicBezTo>
                  <a:pt x="5885753" y="5953196"/>
                  <a:pt x="5633002" y="5859133"/>
                  <a:pt x="5414344" y="5916156"/>
                </a:cubicBezTo>
                <a:cubicBezTo>
                  <a:pt x="5195686" y="5973179"/>
                  <a:pt x="4958993" y="5895976"/>
                  <a:pt x="4723911" y="5916156"/>
                </a:cubicBezTo>
                <a:cubicBezTo>
                  <a:pt x="4488829" y="5936336"/>
                  <a:pt x="4426889" y="5860865"/>
                  <a:pt x="4223941" y="5916156"/>
                </a:cubicBezTo>
                <a:cubicBezTo>
                  <a:pt x="4020993" y="5971447"/>
                  <a:pt x="3943650" y="5909837"/>
                  <a:pt x="3819205" y="5916156"/>
                </a:cubicBezTo>
                <a:cubicBezTo>
                  <a:pt x="3694760" y="5922475"/>
                  <a:pt x="3574458" y="5887897"/>
                  <a:pt x="3414468" y="5916156"/>
                </a:cubicBezTo>
                <a:cubicBezTo>
                  <a:pt x="3254478" y="5944415"/>
                  <a:pt x="3028372" y="5908814"/>
                  <a:pt x="2724034" y="5916156"/>
                </a:cubicBezTo>
                <a:cubicBezTo>
                  <a:pt x="2419696" y="5923498"/>
                  <a:pt x="2481971" y="5879486"/>
                  <a:pt x="2414529" y="5916156"/>
                </a:cubicBezTo>
                <a:cubicBezTo>
                  <a:pt x="2347088" y="5952826"/>
                  <a:pt x="2138902" y="5882052"/>
                  <a:pt x="1914560" y="5916156"/>
                </a:cubicBezTo>
                <a:cubicBezTo>
                  <a:pt x="1690218" y="5950260"/>
                  <a:pt x="1373906" y="5894081"/>
                  <a:pt x="986046" y="5916156"/>
                </a:cubicBezTo>
                <a:cubicBezTo>
                  <a:pt x="462684" y="5837439"/>
                  <a:pt x="-14947" y="5458532"/>
                  <a:pt x="0" y="4930110"/>
                </a:cubicBezTo>
                <a:cubicBezTo>
                  <a:pt x="-45209" y="4610653"/>
                  <a:pt x="63171" y="4430922"/>
                  <a:pt x="0" y="4287791"/>
                </a:cubicBezTo>
                <a:cubicBezTo>
                  <a:pt x="-63171" y="4144660"/>
                  <a:pt x="44595" y="4049581"/>
                  <a:pt x="0" y="3842675"/>
                </a:cubicBezTo>
                <a:cubicBezTo>
                  <a:pt x="-44595" y="3635769"/>
                  <a:pt x="52728" y="3517718"/>
                  <a:pt x="0" y="3318678"/>
                </a:cubicBezTo>
                <a:cubicBezTo>
                  <a:pt x="-52728" y="3119638"/>
                  <a:pt x="18824" y="2931566"/>
                  <a:pt x="0" y="2755240"/>
                </a:cubicBezTo>
                <a:cubicBezTo>
                  <a:pt x="-18824" y="2578914"/>
                  <a:pt x="44957" y="2324030"/>
                  <a:pt x="0" y="2152362"/>
                </a:cubicBezTo>
                <a:cubicBezTo>
                  <a:pt x="-44957" y="1980694"/>
                  <a:pt x="72001" y="1729007"/>
                  <a:pt x="0" y="1549484"/>
                </a:cubicBezTo>
                <a:cubicBezTo>
                  <a:pt x="-72001" y="1369961"/>
                  <a:pt x="29837" y="1221172"/>
                  <a:pt x="0" y="986046"/>
                </a:cubicBezTo>
                <a:close/>
              </a:path>
              <a:path w="11495314" h="5916156" stroke="0" extrusionOk="0">
                <a:moveTo>
                  <a:pt x="0" y="986046"/>
                </a:moveTo>
                <a:cubicBezTo>
                  <a:pt x="-105525" y="376378"/>
                  <a:pt x="379489" y="23262"/>
                  <a:pt x="986046" y="0"/>
                </a:cubicBezTo>
                <a:cubicBezTo>
                  <a:pt x="1303797" y="-34021"/>
                  <a:pt x="1488765" y="48545"/>
                  <a:pt x="1771712" y="0"/>
                </a:cubicBezTo>
                <a:cubicBezTo>
                  <a:pt x="2054659" y="-48545"/>
                  <a:pt x="2069980" y="8647"/>
                  <a:pt x="2271681" y="0"/>
                </a:cubicBezTo>
                <a:cubicBezTo>
                  <a:pt x="2473382" y="-8647"/>
                  <a:pt x="2478718" y="46258"/>
                  <a:pt x="2676418" y="0"/>
                </a:cubicBezTo>
                <a:cubicBezTo>
                  <a:pt x="2874118" y="-46258"/>
                  <a:pt x="3202055" y="73188"/>
                  <a:pt x="3366852" y="0"/>
                </a:cubicBezTo>
                <a:cubicBezTo>
                  <a:pt x="3531649" y="-73188"/>
                  <a:pt x="3634027" y="38548"/>
                  <a:pt x="3866821" y="0"/>
                </a:cubicBezTo>
                <a:cubicBezTo>
                  <a:pt x="4099615" y="-38548"/>
                  <a:pt x="4437758" y="36545"/>
                  <a:pt x="4652486" y="0"/>
                </a:cubicBezTo>
                <a:cubicBezTo>
                  <a:pt x="4867215" y="-36545"/>
                  <a:pt x="4856501" y="42300"/>
                  <a:pt x="5057223" y="0"/>
                </a:cubicBezTo>
                <a:cubicBezTo>
                  <a:pt x="5257945" y="-42300"/>
                  <a:pt x="5465375" y="75584"/>
                  <a:pt x="5842889" y="0"/>
                </a:cubicBezTo>
                <a:cubicBezTo>
                  <a:pt x="6220403" y="-75584"/>
                  <a:pt x="6009353" y="28227"/>
                  <a:pt x="6152394" y="0"/>
                </a:cubicBezTo>
                <a:cubicBezTo>
                  <a:pt x="6295436" y="-28227"/>
                  <a:pt x="6475599" y="16546"/>
                  <a:pt x="6747595" y="0"/>
                </a:cubicBezTo>
                <a:cubicBezTo>
                  <a:pt x="7019591" y="-16546"/>
                  <a:pt x="7185740" y="26295"/>
                  <a:pt x="7342797" y="0"/>
                </a:cubicBezTo>
                <a:cubicBezTo>
                  <a:pt x="7499854" y="-26295"/>
                  <a:pt x="7687748" y="38114"/>
                  <a:pt x="7842766" y="0"/>
                </a:cubicBezTo>
                <a:cubicBezTo>
                  <a:pt x="7997784" y="-38114"/>
                  <a:pt x="8283590" y="68358"/>
                  <a:pt x="8628432" y="0"/>
                </a:cubicBezTo>
                <a:cubicBezTo>
                  <a:pt x="8973274" y="-68358"/>
                  <a:pt x="9151619" y="57631"/>
                  <a:pt x="9414097" y="0"/>
                </a:cubicBezTo>
                <a:cubicBezTo>
                  <a:pt x="9676575" y="-57631"/>
                  <a:pt x="9722034" y="8173"/>
                  <a:pt x="9818834" y="0"/>
                </a:cubicBezTo>
                <a:cubicBezTo>
                  <a:pt x="9915634" y="-8173"/>
                  <a:pt x="10208437" y="12818"/>
                  <a:pt x="10509268" y="0"/>
                </a:cubicBezTo>
                <a:cubicBezTo>
                  <a:pt x="11012283" y="-84723"/>
                  <a:pt x="11502845" y="339601"/>
                  <a:pt x="11495314" y="986046"/>
                </a:cubicBezTo>
                <a:cubicBezTo>
                  <a:pt x="11561753" y="1124673"/>
                  <a:pt x="11474841" y="1379997"/>
                  <a:pt x="11495314" y="1588924"/>
                </a:cubicBezTo>
                <a:cubicBezTo>
                  <a:pt x="11515787" y="1797851"/>
                  <a:pt x="11477281" y="1956617"/>
                  <a:pt x="11495314" y="2073481"/>
                </a:cubicBezTo>
                <a:cubicBezTo>
                  <a:pt x="11513347" y="2190345"/>
                  <a:pt x="11456787" y="2485562"/>
                  <a:pt x="11495314" y="2715800"/>
                </a:cubicBezTo>
                <a:cubicBezTo>
                  <a:pt x="11533841" y="2946038"/>
                  <a:pt x="11448917" y="3114675"/>
                  <a:pt x="11495314" y="3279237"/>
                </a:cubicBezTo>
                <a:cubicBezTo>
                  <a:pt x="11541711" y="3443799"/>
                  <a:pt x="11466849" y="3643968"/>
                  <a:pt x="11495314" y="3763794"/>
                </a:cubicBezTo>
                <a:cubicBezTo>
                  <a:pt x="11523779" y="3883620"/>
                  <a:pt x="11450646" y="4058450"/>
                  <a:pt x="11495314" y="4327232"/>
                </a:cubicBezTo>
                <a:cubicBezTo>
                  <a:pt x="11539982" y="4596014"/>
                  <a:pt x="11437547" y="4680852"/>
                  <a:pt x="11495314" y="4930110"/>
                </a:cubicBezTo>
                <a:cubicBezTo>
                  <a:pt x="11540032" y="5337151"/>
                  <a:pt x="11132676" y="6001392"/>
                  <a:pt x="10509268" y="5916156"/>
                </a:cubicBezTo>
                <a:cubicBezTo>
                  <a:pt x="10310021" y="5972101"/>
                  <a:pt x="10080377" y="5849357"/>
                  <a:pt x="9723602" y="5916156"/>
                </a:cubicBezTo>
                <a:cubicBezTo>
                  <a:pt x="9366827" y="5982955"/>
                  <a:pt x="9291051" y="5892527"/>
                  <a:pt x="9033169" y="5916156"/>
                </a:cubicBezTo>
                <a:cubicBezTo>
                  <a:pt x="8775287" y="5939785"/>
                  <a:pt x="8735430" y="5889245"/>
                  <a:pt x="8628432" y="5916156"/>
                </a:cubicBezTo>
                <a:cubicBezTo>
                  <a:pt x="8521434" y="5943067"/>
                  <a:pt x="8100595" y="5852654"/>
                  <a:pt x="7937998" y="5916156"/>
                </a:cubicBezTo>
                <a:cubicBezTo>
                  <a:pt x="7775401" y="5979658"/>
                  <a:pt x="7776907" y="5912639"/>
                  <a:pt x="7628493" y="5916156"/>
                </a:cubicBezTo>
                <a:cubicBezTo>
                  <a:pt x="7480079" y="5919673"/>
                  <a:pt x="7107461" y="5865216"/>
                  <a:pt x="6938060" y="5916156"/>
                </a:cubicBezTo>
                <a:cubicBezTo>
                  <a:pt x="6768659" y="5967096"/>
                  <a:pt x="6705610" y="5880666"/>
                  <a:pt x="6533323" y="5916156"/>
                </a:cubicBezTo>
                <a:cubicBezTo>
                  <a:pt x="6361036" y="5951646"/>
                  <a:pt x="6362479" y="5910818"/>
                  <a:pt x="6223818" y="5916156"/>
                </a:cubicBezTo>
                <a:cubicBezTo>
                  <a:pt x="6085157" y="5921494"/>
                  <a:pt x="6012460" y="5887674"/>
                  <a:pt x="5819081" y="5916156"/>
                </a:cubicBezTo>
                <a:cubicBezTo>
                  <a:pt x="5625702" y="5944638"/>
                  <a:pt x="5353572" y="5895653"/>
                  <a:pt x="5128648" y="5916156"/>
                </a:cubicBezTo>
                <a:cubicBezTo>
                  <a:pt x="4903724" y="5936659"/>
                  <a:pt x="4817891" y="5869599"/>
                  <a:pt x="4723911" y="5916156"/>
                </a:cubicBezTo>
                <a:cubicBezTo>
                  <a:pt x="4629931" y="5962713"/>
                  <a:pt x="4491177" y="5879084"/>
                  <a:pt x="4414406" y="5916156"/>
                </a:cubicBezTo>
                <a:cubicBezTo>
                  <a:pt x="4337636" y="5953228"/>
                  <a:pt x="4123538" y="5890477"/>
                  <a:pt x="4009669" y="5916156"/>
                </a:cubicBezTo>
                <a:cubicBezTo>
                  <a:pt x="3895800" y="5941835"/>
                  <a:pt x="3641841" y="5885088"/>
                  <a:pt x="3509700" y="5916156"/>
                </a:cubicBezTo>
                <a:cubicBezTo>
                  <a:pt x="3377559" y="5947224"/>
                  <a:pt x="3146601" y="5845741"/>
                  <a:pt x="2914498" y="5916156"/>
                </a:cubicBezTo>
                <a:cubicBezTo>
                  <a:pt x="2682395" y="5986571"/>
                  <a:pt x="2677235" y="5904187"/>
                  <a:pt x="2509762" y="5916156"/>
                </a:cubicBezTo>
                <a:cubicBezTo>
                  <a:pt x="2342289" y="5928125"/>
                  <a:pt x="1971687" y="5907295"/>
                  <a:pt x="1724096" y="5916156"/>
                </a:cubicBezTo>
                <a:cubicBezTo>
                  <a:pt x="1476505" y="5925017"/>
                  <a:pt x="1212162" y="5869779"/>
                  <a:pt x="986046" y="5916156"/>
                </a:cubicBezTo>
                <a:cubicBezTo>
                  <a:pt x="481994" y="6058429"/>
                  <a:pt x="113842" y="5522618"/>
                  <a:pt x="0" y="4930110"/>
                </a:cubicBezTo>
                <a:cubicBezTo>
                  <a:pt x="-59908" y="4756817"/>
                  <a:pt x="18500" y="4496028"/>
                  <a:pt x="0" y="4366672"/>
                </a:cubicBezTo>
                <a:cubicBezTo>
                  <a:pt x="-18500" y="4237316"/>
                  <a:pt x="40315" y="3994827"/>
                  <a:pt x="0" y="3763794"/>
                </a:cubicBezTo>
                <a:cubicBezTo>
                  <a:pt x="-40315" y="3532761"/>
                  <a:pt x="10594" y="3449618"/>
                  <a:pt x="0" y="3279237"/>
                </a:cubicBezTo>
                <a:cubicBezTo>
                  <a:pt x="-10594" y="3108856"/>
                  <a:pt x="23847" y="2902929"/>
                  <a:pt x="0" y="2715800"/>
                </a:cubicBezTo>
                <a:cubicBezTo>
                  <a:pt x="-23847" y="2528671"/>
                  <a:pt x="40233" y="2461276"/>
                  <a:pt x="0" y="2270684"/>
                </a:cubicBezTo>
                <a:cubicBezTo>
                  <a:pt x="-40233" y="2080092"/>
                  <a:pt x="34656" y="1840958"/>
                  <a:pt x="0" y="1628365"/>
                </a:cubicBezTo>
                <a:cubicBezTo>
                  <a:pt x="-34656" y="1415772"/>
                  <a:pt x="46177" y="1130764"/>
                  <a:pt x="0" y="986046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BA3CC-F0AE-E104-A222-7ED4589281B1}"/>
              </a:ext>
            </a:extLst>
          </p:cNvPr>
          <p:cNvSpPr txBox="1"/>
          <p:nvPr/>
        </p:nvSpPr>
        <p:spPr>
          <a:xfrm>
            <a:off x="2639722" y="471982"/>
            <a:ext cx="6466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Đặt tính rồi tính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456BC-A89B-83FB-28C3-A0E5778D887B}"/>
              </a:ext>
            </a:extLst>
          </p:cNvPr>
          <p:cNvSpPr/>
          <p:nvPr/>
        </p:nvSpPr>
        <p:spPr>
          <a:xfrm>
            <a:off x="1158240" y="1438199"/>
            <a:ext cx="2021002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F35E6-75D1-24B9-B070-1F4BD9A9A62F}"/>
              </a:ext>
            </a:extLst>
          </p:cNvPr>
          <p:cNvSpPr txBox="1"/>
          <p:nvPr/>
        </p:nvSpPr>
        <p:spPr>
          <a:xfrm>
            <a:off x="1163546" y="1439728"/>
            <a:ext cx="20210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53 + 4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744E7-4310-B7A4-44E1-9EFF7B5CD2DB}"/>
              </a:ext>
            </a:extLst>
          </p:cNvPr>
          <p:cNvSpPr/>
          <p:nvPr/>
        </p:nvSpPr>
        <p:spPr>
          <a:xfrm>
            <a:off x="7504712" y="1410729"/>
            <a:ext cx="2046899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959AA-30BE-3C03-1EDC-6EF9868688FB}"/>
              </a:ext>
            </a:extLst>
          </p:cNvPr>
          <p:cNvSpPr txBox="1"/>
          <p:nvPr/>
        </p:nvSpPr>
        <p:spPr>
          <a:xfrm>
            <a:off x="7242833" y="1430775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65 + 3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03DEA2-00A9-7665-6E2B-B0501805952C}"/>
              </a:ext>
            </a:extLst>
          </p:cNvPr>
          <p:cNvSpPr/>
          <p:nvPr/>
        </p:nvSpPr>
        <p:spPr>
          <a:xfrm>
            <a:off x="3733479" y="1438199"/>
            <a:ext cx="2167563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03CD0-AC8C-2E0E-4484-3D469C747AC9}"/>
              </a:ext>
            </a:extLst>
          </p:cNvPr>
          <p:cNvSpPr txBox="1"/>
          <p:nvPr/>
        </p:nvSpPr>
        <p:spPr>
          <a:xfrm>
            <a:off x="3670181" y="1438199"/>
            <a:ext cx="21779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57 - 4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DDF8B-2348-A88A-3196-3C9E041D430B}"/>
              </a:ext>
            </a:extLst>
          </p:cNvPr>
          <p:cNvSpPr/>
          <p:nvPr/>
        </p:nvSpPr>
        <p:spPr>
          <a:xfrm>
            <a:off x="9731206" y="1430531"/>
            <a:ext cx="1893026" cy="82168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D603C-8F1A-8380-4954-C46553056D7E}"/>
              </a:ext>
            </a:extLst>
          </p:cNvPr>
          <p:cNvSpPr txBox="1"/>
          <p:nvPr/>
        </p:nvSpPr>
        <p:spPr>
          <a:xfrm>
            <a:off x="9566254" y="1430531"/>
            <a:ext cx="22943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68 - 3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4FB25-E4AF-FC16-4092-1E068C175BA6}"/>
              </a:ext>
            </a:extLst>
          </p:cNvPr>
          <p:cNvSpPr txBox="1"/>
          <p:nvPr/>
        </p:nvSpPr>
        <p:spPr>
          <a:xfrm>
            <a:off x="-310396" y="1368531"/>
            <a:ext cx="1840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B2506-9FC6-76DB-336A-E86253B1311B}"/>
              </a:ext>
            </a:extLst>
          </p:cNvPr>
          <p:cNvSpPr txBox="1"/>
          <p:nvPr/>
        </p:nvSpPr>
        <p:spPr>
          <a:xfrm>
            <a:off x="6455279" y="1422067"/>
            <a:ext cx="13224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3A3D8-7574-3395-CDE6-3A679EF8B220}"/>
              </a:ext>
            </a:extLst>
          </p:cNvPr>
          <p:cNvSpPr txBox="1"/>
          <p:nvPr/>
        </p:nvSpPr>
        <p:spPr>
          <a:xfrm>
            <a:off x="1529928" y="2530744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53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63616-7173-28AC-45B4-132A496AA51F}"/>
              </a:ext>
            </a:extLst>
          </p:cNvPr>
          <p:cNvSpPr txBox="1"/>
          <p:nvPr/>
        </p:nvSpPr>
        <p:spPr>
          <a:xfrm>
            <a:off x="1260236" y="3072751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F5431-FA2F-459A-7494-112EF7A3766F}"/>
              </a:ext>
            </a:extLst>
          </p:cNvPr>
          <p:cNvSpPr txBox="1"/>
          <p:nvPr/>
        </p:nvSpPr>
        <p:spPr>
          <a:xfrm>
            <a:off x="4369855" y="2530744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57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EF7B2F-8F9D-B741-46A4-E698D5AD47A9}"/>
              </a:ext>
            </a:extLst>
          </p:cNvPr>
          <p:cNvSpPr txBox="1"/>
          <p:nvPr/>
        </p:nvSpPr>
        <p:spPr>
          <a:xfrm>
            <a:off x="4100163" y="3072751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256F0-FAB1-4A2C-7C75-EFE3D63E57EE}"/>
              </a:ext>
            </a:extLst>
          </p:cNvPr>
          <p:cNvSpPr txBox="1"/>
          <p:nvPr/>
        </p:nvSpPr>
        <p:spPr>
          <a:xfrm>
            <a:off x="8077258" y="2399546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65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416865-5AD0-49E4-F0BE-0998F682E660}"/>
              </a:ext>
            </a:extLst>
          </p:cNvPr>
          <p:cNvSpPr txBox="1"/>
          <p:nvPr/>
        </p:nvSpPr>
        <p:spPr>
          <a:xfrm>
            <a:off x="7807566" y="2941553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C2E23-3FF6-7C89-01CC-9FF35321E593}"/>
              </a:ext>
            </a:extLst>
          </p:cNvPr>
          <p:cNvSpPr txBox="1"/>
          <p:nvPr/>
        </p:nvSpPr>
        <p:spPr>
          <a:xfrm>
            <a:off x="1529928" y="4069627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57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90630-733F-F5D0-C5E5-AF04C8BF694D}"/>
              </a:ext>
            </a:extLst>
          </p:cNvPr>
          <p:cNvSpPr txBox="1"/>
          <p:nvPr/>
        </p:nvSpPr>
        <p:spPr>
          <a:xfrm>
            <a:off x="4369855" y="4069627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53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DAE900-8012-053D-AF0D-05C8AF9042F6}"/>
              </a:ext>
            </a:extLst>
          </p:cNvPr>
          <p:cNvSpPr txBox="1"/>
          <p:nvPr/>
        </p:nvSpPr>
        <p:spPr>
          <a:xfrm>
            <a:off x="8020926" y="4015492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68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12FEF-31FE-4981-CCEE-5706608F24A3}"/>
              </a:ext>
            </a:extLst>
          </p:cNvPr>
          <p:cNvSpPr txBox="1"/>
          <p:nvPr/>
        </p:nvSpPr>
        <p:spPr>
          <a:xfrm>
            <a:off x="10287545" y="2387387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68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B47A61-49AF-68EC-ED51-D5A7DF086FC9}"/>
              </a:ext>
            </a:extLst>
          </p:cNvPr>
          <p:cNvSpPr txBox="1"/>
          <p:nvPr/>
        </p:nvSpPr>
        <p:spPr>
          <a:xfrm>
            <a:off x="10017853" y="2929394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43F5D7-2C23-4ACD-B84C-9F30A699F0D6}"/>
              </a:ext>
            </a:extLst>
          </p:cNvPr>
          <p:cNvSpPr txBox="1"/>
          <p:nvPr/>
        </p:nvSpPr>
        <p:spPr>
          <a:xfrm>
            <a:off x="10231213" y="4003333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65</a:t>
            </a:r>
            <a:endParaRPr lang="en-SG" sz="5000" dirty="0"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53AC909-B104-6C76-CF2E-190915304A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8"/>
          <a:stretch>
            <a:fillRect/>
          </a:stretch>
        </p:blipFill>
        <p:spPr>
          <a:xfrm>
            <a:off x="4949843" y="4279056"/>
            <a:ext cx="3042168" cy="26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C561-9AE6-73D9-F499-63DCB29E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34669-F7C3-4BB6-2428-C7E2A5A8949E}"/>
              </a:ext>
            </a:extLst>
          </p:cNvPr>
          <p:cNvSpPr/>
          <p:nvPr/>
        </p:nvSpPr>
        <p:spPr>
          <a:xfrm>
            <a:off x="426719" y="235131"/>
            <a:ext cx="11312435" cy="6271890"/>
          </a:xfrm>
          <a:custGeom>
            <a:avLst/>
            <a:gdLst>
              <a:gd name="csX0" fmla="*/ 0 w 11312435"/>
              <a:gd name="csY0" fmla="*/ 1045336 h 6271890"/>
              <a:gd name="csX1" fmla="*/ 1045336 w 11312435"/>
              <a:gd name="csY1" fmla="*/ 0 h 6271890"/>
              <a:gd name="csX2" fmla="*/ 1621696 w 11312435"/>
              <a:gd name="csY2" fmla="*/ 0 h 6271890"/>
              <a:gd name="csX3" fmla="*/ 2198056 w 11312435"/>
              <a:gd name="csY3" fmla="*/ 0 h 6271890"/>
              <a:gd name="csX4" fmla="*/ 2866634 w 11312435"/>
              <a:gd name="csY4" fmla="*/ 0 h 6271890"/>
              <a:gd name="csX5" fmla="*/ 3627430 w 11312435"/>
              <a:gd name="csY5" fmla="*/ 0 h 6271890"/>
              <a:gd name="csX6" fmla="*/ 4296007 w 11312435"/>
              <a:gd name="csY6" fmla="*/ 0 h 6271890"/>
              <a:gd name="csX7" fmla="*/ 5056803 w 11312435"/>
              <a:gd name="csY7" fmla="*/ 0 h 6271890"/>
              <a:gd name="csX8" fmla="*/ 5725381 w 11312435"/>
              <a:gd name="csY8" fmla="*/ 0 h 6271890"/>
              <a:gd name="csX9" fmla="*/ 6117306 w 11312435"/>
              <a:gd name="csY9" fmla="*/ 0 h 6271890"/>
              <a:gd name="csX10" fmla="*/ 6785883 w 11312435"/>
              <a:gd name="csY10" fmla="*/ 0 h 6271890"/>
              <a:gd name="csX11" fmla="*/ 7270026 w 11312435"/>
              <a:gd name="csY11" fmla="*/ 0 h 6271890"/>
              <a:gd name="csX12" fmla="*/ 7661951 w 11312435"/>
              <a:gd name="csY12" fmla="*/ 0 h 6271890"/>
              <a:gd name="csX13" fmla="*/ 7961658 w 11312435"/>
              <a:gd name="csY13" fmla="*/ 0 h 6271890"/>
              <a:gd name="csX14" fmla="*/ 8353583 w 11312435"/>
              <a:gd name="csY14" fmla="*/ 0 h 6271890"/>
              <a:gd name="csX15" fmla="*/ 8745508 w 11312435"/>
              <a:gd name="csY15" fmla="*/ 0 h 6271890"/>
              <a:gd name="csX16" fmla="*/ 9321868 w 11312435"/>
              <a:gd name="csY16" fmla="*/ 0 h 6271890"/>
              <a:gd name="csX17" fmla="*/ 10267099 w 11312435"/>
              <a:gd name="csY17" fmla="*/ 0 h 6271890"/>
              <a:gd name="csX18" fmla="*/ 11312435 w 11312435"/>
              <a:gd name="csY18" fmla="*/ 1045336 h 6271890"/>
              <a:gd name="csX19" fmla="*/ 11312435 w 11312435"/>
              <a:gd name="csY19" fmla="*/ 1517216 h 6271890"/>
              <a:gd name="csX20" fmla="*/ 11312435 w 11312435"/>
              <a:gd name="csY20" fmla="*/ 2198158 h 6271890"/>
              <a:gd name="csX21" fmla="*/ 11312435 w 11312435"/>
              <a:gd name="csY21" fmla="*/ 2711850 h 6271890"/>
              <a:gd name="csX22" fmla="*/ 11312435 w 11312435"/>
              <a:gd name="csY22" fmla="*/ 3350979 h 6271890"/>
              <a:gd name="csX23" fmla="*/ 11312435 w 11312435"/>
              <a:gd name="csY23" fmla="*/ 4031920 h 6271890"/>
              <a:gd name="csX24" fmla="*/ 11312435 w 11312435"/>
              <a:gd name="csY24" fmla="*/ 4503801 h 6271890"/>
              <a:gd name="csX25" fmla="*/ 11312435 w 11312435"/>
              <a:gd name="csY25" fmla="*/ 5226554 h 6271890"/>
              <a:gd name="csX26" fmla="*/ 10267099 w 11312435"/>
              <a:gd name="csY26" fmla="*/ 6271890 h 6271890"/>
              <a:gd name="csX27" fmla="*/ 9875174 w 11312435"/>
              <a:gd name="csY27" fmla="*/ 6271890 h 6271890"/>
              <a:gd name="csX28" fmla="*/ 9391032 w 11312435"/>
              <a:gd name="csY28" fmla="*/ 6271890 h 6271890"/>
              <a:gd name="csX29" fmla="*/ 8906889 w 11312435"/>
              <a:gd name="csY29" fmla="*/ 6271890 h 6271890"/>
              <a:gd name="csX30" fmla="*/ 8422746 w 11312435"/>
              <a:gd name="csY30" fmla="*/ 6271890 h 6271890"/>
              <a:gd name="csX31" fmla="*/ 8123039 w 11312435"/>
              <a:gd name="csY31" fmla="*/ 6271890 h 6271890"/>
              <a:gd name="csX32" fmla="*/ 7362244 w 11312435"/>
              <a:gd name="csY32" fmla="*/ 6271890 h 6271890"/>
              <a:gd name="csX33" fmla="*/ 6601448 w 11312435"/>
              <a:gd name="csY33" fmla="*/ 6271890 h 6271890"/>
              <a:gd name="csX34" fmla="*/ 6301741 w 11312435"/>
              <a:gd name="csY34" fmla="*/ 6271890 h 6271890"/>
              <a:gd name="csX35" fmla="*/ 5909816 w 11312435"/>
              <a:gd name="csY35" fmla="*/ 6271890 h 6271890"/>
              <a:gd name="csX36" fmla="*/ 5333456 w 11312435"/>
              <a:gd name="csY36" fmla="*/ 6271890 h 6271890"/>
              <a:gd name="csX37" fmla="*/ 4664878 w 11312435"/>
              <a:gd name="csY37" fmla="*/ 6271890 h 6271890"/>
              <a:gd name="csX38" fmla="*/ 4180735 w 11312435"/>
              <a:gd name="csY38" fmla="*/ 6271890 h 6271890"/>
              <a:gd name="csX39" fmla="*/ 3788810 w 11312435"/>
              <a:gd name="csY39" fmla="*/ 6271890 h 6271890"/>
              <a:gd name="csX40" fmla="*/ 3396886 w 11312435"/>
              <a:gd name="csY40" fmla="*/ 6271890 h 6271890"/>
              <a:gd name="csX41" fmla="*/ 2728308 w 11312435"/>
              <a:gd name="csY41" fmla="*/ 6271890 h 6271890"/>
              <a:gd name="csX42" fmla="*/ 2428600 w 11312435"/>
              <a:gd name="csY42" fmla="*/ 6271890 h 6271890"/>
              <a:gd name="csX43" fmla="*/ 1944458 w 11312435"/>
              <a:gd name="csY43" fmla="*/ 6271890 h 6271890"/>
              <a:gd name="csX44" fmla="*/ 1045336 w 11312435"/>
              <a:gd name="csY44" fmla="*/ 6271890 h 6271890"/>
              <a:gd name="csX45" fmla="*/ 0 w 11312435"/>
              <a:gd name="csY45" fmla="*/ 5226554 h 6271890"/>
              <a:gd name="csX46" fmla="*/ 0 w 11312435"/>
              <a:gd name="csY46" fmla="*/ 4545613 h 6271890"/>
              <a:gd name="csX47" fmla="*/ 0 w 11312435"/>
              <a:gd name="csY47" fmla="*/ 4073732 h 6271890"/>
              <a:gd name="csX48" fmla="*/ 0 w 11312435"/>
              <a:gd name="csY48" fmla="*/ 3518228 h 6271890"/>
              <a:gd name="csX49" fmla="*/ 0 w 11312435"/>
              <a:gd name="csY49" fmla="*/ 2920911 h 6271890"/>
              <a:gd name="csX50" fmla="*/ 0 w 11312435"/>
              <a:gd name="csY50" fmla="*/ 2281782 h 6271890"/>
              <a:gd name="csX51" fmla="*/ 0 w 11312435"/>
              <a:gd name="csY51" fmla="*/ 1642653 h 6271890"/>
              <a:gd name="csX52" fmla="*/ 0 w 11312435"/>
              <a:gd name="csY52" fmla="*/ 1045336 h 6271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312435" h="6271890" fill="none" extrusionOk="0">
                <a:moveTo>
                  <a:pt x="0" y="1045336"/>
                </a:moveTo>
                <a:cubicBezTo>
                  <a:pt x="9869" y="429811"/>
                  <a:pt x="496108" y="-105528"/>
                  <a:pt x="1045336" y="0"/>
                </a:cubicBezTo>
                <a:cubicBezTo>
                  <a:pt x="1162344" y="-25717"/>
                  <a:pt x="1373838" y="54572"/>
                  <a:pt x="1621696" y="0"/>
                </a:cubicBezTo>
                <a:cubicBezTo>
                  <a:pt x="1869554" y="-54572"/>
                  <a:pt x="2079568" y="53861"/>
                  <a:pt x="2198056" y="0"/>
                </a:cubicBezTo>
                <a:cubicBezTo>
                  <a:pt x="2316544" y="-53861"/>
                  <a:pt x="2587925" y="19707"/>
                  <a:pt x="2866634" y="0"/>
                </a:cubicBezTo>
                <a:cubicBezTo>
                  <a:pt x="3145343" y="-19707"/>
                  <a:pt x="3376873" y="77298"/>
                  <a:pt x="3627430" y="0"/>
                </a:cubicBezTo>
                <a:cubicBezTo>
                  <a:pt x="3877987" y="-77298"/>
                  <a:pt x="4031248" y="75448"/>
                  <a:pt x="4296007" y="0"/>
                </a:cubicBezTo>
                <a:cubicBezTo>
                  <a:pt x="4560766" y="-75448"/>
                  <a:pt x="4894971" y="38349"/>
                  <a:pt x="5056803" y="0"/>
                </a:cubicBezTo>
                <a:cubicBezTo>
                  <a:pt x="5218635" y="-38349"/>
                  <a:pt x="5437263" y="67417"/>
                  <a:pt x="5725381" y="0"/>
                </a:cubicBezTo>
                <a:cubicBezTo>
                  <a:pt x="6013499" y="-67417"/>
                  <a:pt x="5932884" y="44477"/>
                  <a:pt x="6117306" y="0"/>
                </a:cubicBezTo>
                <a:cubicBezTo>
                  <a:pt x="6301728" y="-44477"/>
                  <a:pt x="6594242" y="57621"/>
                  <a:pt x="6785883" y="0"/>
                </a:cubicBezTo>
                <a:cubicBezTo>
                  <a:pt x="6977524" y="-57621"/>
                  <a:pt x="7168039" y="41665"/>
                  <a:pt x="7270026" y="0"/>
                </a:cubicBezTo>
                <a:cubicBezTo>
                  <a:pt x="7372013" y="-41665"/>
                  <a:pt x="7487505" y="14811"/>
                  <a:pt x="7661951" y="0"/>
                </a:cubicBezTo>
                <a:cubicBezTo>
                  <a:pt x="7836397" y="-14811"/>
                  <a:pt x="7862328" y="30772"/>
                  <a:pt x="7961658" y="0"/>
                </a:cubicBezTo>
                <a:cubicBezTo>
                  <a:pt x="8060988" y="-30772"/>
                  <a:pt x="8166876" y="35246"/>
                  <a:pt x="8353583" y="0"/>
                </a:cubicBezTo>
                <a:cubicBezTo>
                  <a:pt x="8540290" y="-35246"/>
                  <a:pt x="8556154" y="35632"/>
                  <a:pt x="8745508" y="0"/>
                </a:cubicBezTo>
                <a:cubicBezTo>
                  <a:pt x="8934862" y="-35632"/>
                  <a:pt x="9094533" y="44678"/>
                  <a:pt x="9321868" y="0"/>
                </a:cubicBezTo>
                <a:cubicBezTo>
                  <a:pt x="9549203" y="-44678"/>
                  <a:pt x="9827971" y="45875"/>
                  <a:pt x="10267099" y="0"/>
                </a:cubicBezTo>
                <a:cubicBezTo>
                  <a:pt x="10946374" y="-95447"/>
                  <a:pt x="11361232" y="471014"/>
                  <a:pt x="11312435" y="1045336"/>
                </a:cubicBezTo>
                <a:cubicBezTo>
                  <a:pt x="11340824" y="1173478"/>
                  <a:pt x="11309173" y="1353698"/>
                  <a:pt x="11312435" y="1517216"/>
                </a:cubicBezTo>
                <a:cubicBezTo>
                  <a:pt x="11315697" y="1680734"/>
                  <a:pt x="11283202" y="1908215"/>
                  <a:pt x="11312435" y="2198158"/>
                </a:cubicBezTo>
                <a:cubicBezTo>
                  <a:pt x="11341668" y="2488101"/>
                  <a:pt x="11251476" y="2457197"/>
                  <a:pt x="11312435" y="2711850"/>
                </a:cubicBezTo>
                <a:cubicBezTo>
                  <a:pt x="11373394" y="2966503"/>
                  <a:pt x="11307024" y="3148019"/>
                  <a:pt x="11312435" y="3350979"/>
                </a:cubicBezTo>
                <a:cubicBezTo>
                  <a:pt x="11317846" y="3553939"/>
                  <a:pt x="11258495" y="3783888"/>
                  <a:pt x="11312435" y="4031920"/>
                </a:cubicBezTo>
                <a:cubicBezTo>
                  <a:pt x="11366375" y="4279952"/>
                  <a:pt x="11283468" y="4359334"/>
                  <a:pt x="11312435" y="4503801"/>
                </a:cubicBezTo>
                <a:cubicBezTo>
                  <a:pt x="11341402" y="4648268"/>
                  <a:pt x="11256785" y="4959921"/>
                  <a:pt x="11312435" y="5226554"/>
                </a:cubicBezTo>
                <a:cubicBezTo>
                  <a:pt x="11389750" y="5688389"/>
                  <a:pt x="10790796" y="6296905"/>
                  <a:pt x="10267099" y="6271890"/>
                </a:cubicBezTo>
                <a:cubicBezTo>
                  <a:pt x="10117171" y="6307212"/>
                  <a:pt x="10045696" y="6252547"/>
                  <a:pt x="9875174" y="6271890"/>
                </a:cubicBezTo>
                <a:cubicBezTo>
                  <a:pt x="9704652" y="6291233"/>
                  <a:pt x="9627103" y="6228438"/>
                  <a:pt x="9391032" y="6271890"/>
                </a:cubicBezTo>
                <a:cubicBezTo>
                  <a:pt x="9154961" y="6315342"/>
                  <a:pt x="9092003" y="6231305"/>
                  <a:pt x="8906889" y="6271890"/>
                </a:cubicBezTo>
                <a:cubicBezTo>
                  <a:pt x="8721775" y="6312475"/>
                  <a:pt x="8664532" y="6261336"/>
                  <a:pt x="8422746" y="6271890"/>
                </a:cubicBezTo>
                <a:cubicBezTo>
                  <a:pt x="8180960" y="6282444"/>
                  <a:pt x="8205547" y="6251215"/>
                  <a:pt x="8123039" y="6271890"/>
                </a:cubicBezTo>
                <a:cubicBezTo>
                  <a:pt x="8040531" y="6292565"/>
                  <a:pt x="7581535" y="6255012"/>
                  <a:pt x="7362244" y="6271890"/>
                </a:cubicBezTo>
                <a:cubicBezTo>
                  <a:pt x="7142953" y="6288768"/>
                  <a:pt x="6830845" y="6264006"/>
                  <a:pt x="6601448" y="6271890"/>
                </a:cubicBezTo>
                <a:cubicBezTo>
                  <a:pt x="6372051" y="6279774"/>
                  <a:pt x="6413392" y="6243398"/>
                  <a:pt x="6301741" y="6271890"/>
                </a:cubicBezTo>
                <a:cubicBezTo>
                  <a:pt x="6190090" y="6300382"/>
                  <a:pt x="6037037" y="6236059"/>
                  <a:pt x="5909816" y="6271890"/>
                </a:cubicBezTo>
                <a:cubicBezTo>
                  <a:pt x="5782596" y="6307721"/>
                  <a:pt x="5576913" y="6240389"/>
                  <a:pt x="5333456" y="6271890"/>
                </a:cubicBezTo>
                <a:cubicBezTo>
                  <a:pt x="5089999" y="6303391"/>
                  <a:pt x="4829864" y="6196294"/>
                  <a:pt x="4664878" y="6271890"/>
                </a:cubicBezTo>
                <a:cubicBezTo>
                  <a:pt x="4499892" y="6347486"/>
                  <a:pt x="4305546" y="6219229"/>
                  <a:pt x="4180735" y="6271890"/>
                </a:cubicBezTo>
                <a:cubicBezTo>
                  <a:pt x="4055924" y="6324551"/>
                  <a:pt x="3905044" y="6257652"/>
                  <a:pt x="3788810" y="6271890"/>
                </a:cubicBezTo>
                <a:cubicBezTo>
                  <a:pt x="3672577" y="6286128"/>
                  <a:pt x="3511607" y="6271883"/>
                  <a:pt x="3396886" y="6271890"/>
                </a:cubicBezTo>
                <a:cubicBezTo>
                  <a:pt x="3282165" y="6271897"/>
                  <a:pt x="2891755" y="6248698"/>
                  <a:pt x="2728308" y="6271890"/>
                </a:cubicBezTo>
                <a:cubicBezTo>
                  <a:pt x="2564861" y="6295082"/>
                  <a:pt x="2563156" y="6261879"/>
                  <a:pt x="2428600" y="6271890"/>
                </a:cubicBezTo>
                <a:cubicBezTo>
                  <a:pt x="2294044" y="6281901"/>
                  <a:pt x="2045183" y="6259583"/>
                  <a:pt x="1944458" y="6271890"/>
                </a:cubicBezTo>
                <a:cubicBezTo>
                  <a:pt x="1843733" y="6284197"/>
                  <a:pt x="1236568" y="6248229"/>
                  <a:pt x="1045336" y="6271890"/>
                </a:cubicBezTo>
                <a:cubicBezTo>
                  <a:pt x="472926" y="6253662"/>
                  <a:pt x="-117279" y="5677114"/>
                  <a:pt x="0" y="5226554"/>
                </a:cubicBezTo>
                <a:cubicBezTo>
                  <a:pt x="-13659" y="5016564"/>
                  <a:pt x="20317" y="4698608"/>
                  <a:pt x="0" y="4545613"/>
                </a:cubicBezTo>
                <a:cubicBezTo>
                  <a:pt x="-20317" y="4392618"/>
                  <a:pt x="55562" y="4197114"/>
                  <a:pt x="0" y="4073732"/>
                </a:cubicBezTo>
                <a:cubicBezTo>
                  <a:pt x="-55562" y="3950350"/>
                  <a:pt x="30210" y="3719745"/>
                  <a:pt x="0" y="3518228"/>
                </a:cubicBezTo>
                <a:cubicBezTo>
                  <a:pt x="-30210" y="3316711"/>
                  <a:pt x="3947" y="3201314"/>
                  <a:pt x="0" y="2920911"/>
                </a:cubicBezTo>
                <a:cubicBezTo>
                  <a:pt x="-3947" y="2640508"/>
                  <a:pt x="62138" y="2490404"/>
                  <a:pt x="0" y="2281782"/>
                </a:cubicBezTo>
                <a:cubicBezTo>
                  <a:pt x="-62138" y="2073160"/>
                  <a:pt x="73442" y="1871323"/>
                  <a:pt x="0" y="1642653"/>
                </a:cubicBezTo>
                <a:cubicBezTo>
                  <a:pt x="-73442" y="1413983"/>
                  <a:pt x="33848" y="1310390"/>
                  <a:pt x="0" y="1045336"/>
                </a:cubicBezTo>
                <a:close/>
              </a:path>
              <a:path w="11312435" h="6271890" stroke="0" extrusionOk="0">
                <a:moveTo>
                  <a:pt x="0" y="1045336"/>
                </a:moveTo>
                <a:cubicBezTo>
                  <a:pt x="-43476" y="441196"/>
                  <a:pt x="411385" y="21254"/>
                  <a:pt x="1045336" y="0"/>
                </a:cubicBezTo>
                <a:cubicBezTo>
                  <a:pt x="1386914" y="-44476"/>
                  <a:pt x="1545469" y="40195"/>
                  <a:pt x="1806131" y="0"/>
                </a:cubicBezTo>
                <a:cubicBezTo>
                  <a:pt x="2066794" y="-40195"/>
                  <a:pt x="2077705" y="7744"/>
                  <a:pt x="2290274" y="0"/>
                </a:cubicBezTo>
                <a:cubicBezTo>
                  <a:pt x="2502843" y="-7744"/>
                  <a:pt x="2593985" y="25292"/>
                  <a:pt x="2682199" y="0"/>
                </a:cubicBezTo>
                <a:cubicBezTo>
                  <a:pt x="2770414" y="-25292"/>
                  <a:pt x="3043934" y="45575"/>
                  <a:pt x="3350777" y="0"/>
                </a:cubicBezTo>
                <a:cubicBezTo>
                  <a:pt x="3657620" y="-45575"/>
                  <a:pt x="3618037" y="8673"/>
                  <a:pt x="3834919" y="0"/>
                </a:cubicBezTo>
                <a:cubicBezTo>
                  <a:pt x="4051801" y="-8673"/>
                  <a:pt x="4380546" y="47425"/>
                  <a:pt x="4595715" y="0"/>
                </a:cubicBezTo>
                <a:cubicBezTo>
                  <a:pt x="4810884" y="-47425"/>
                  <a:pt x="4797524" y="29840"/>
                  <a:pt x="4987640" y="0"/>
                </a:cubicBezTo>
                <a:cubicBezTo>
                  <a:pt x="5177756" y="-29840"/>
                  <a:pt x="5426374" y="7212"/>
                  <a:pt x="5748435" y="0"/>
                </a:cubicBezTo>
                <a:cubicBezTo>
                  <a:pt x="6070496" y="-7212"/>
                  <a:pt x="5963582" y="33470"/>
                  <a:pt x="6048142" y="0"/>
                </a:cubicBezTo>
                <a:cubicBezTo>
                  <a:pt x="6132702" y="-33470"/>
                  <a:pt x="6453411" y="34355"/>
                  <a:pt x="6624503" y="0"/>
                </a:cubicBezTo>
                <a:cubicBezTo>
                  <a:pt x="6795595" y="-34355"/>
                  <a:pt x="7083206" y="49039"/>
                  <a:pt x="7200863" y="0"/>
                </a:cubicBezTo>
                <a:cubicBezTo>
                  <a:pt x="7318520" y="-49039"/>
                  <a:pt x="7544072" y="37766"/>
                  <a:pt x="7685005" y="0"/>
                </a:cubicBezTo>
                <a:cubicBezTo>
                  <a:pt x="7825938" y="-37766"/>
                  <a:pt x="8286130" y="17754"/>
                  <a:pt x="8445801" y="0"/>
                </a:cubicBezTo>
                <a:cubicBezTo>
                  <a:pt x="8605472" y="-17754"/>
                  <a:pt x="8994465" y="58331"/>
                  <a:pt x="9206596" y="0"/>
                </a:cubicBezTo>
                <a:cubicBezTo>
                  <a:pt x="9418728" y="-58331"/>
                  <a:pt x="9480531" y="13040"/>
                  <a:pt x="9598521" y="0"/>
                </a:cubicBezTo>
                <a:cubicBezTo>
                  <a:pt x="9716511" y="-13040"/>
                  <a:pt x="10123228" y="79834"/>
                  <a:pt x="10267099" y="0"/>
                </a:cubicBezTo>
                <a:cubicBezTo>
                  <a:pt x="10823897" y="-41840"/>
                  <a:pt x="11318782" y="382159"/>
                  <a:pt x="11312435" y="1045336"/>
                </a:cubicBezTo>
                <a:cubicBezTo>
                  <a:pt x="11368298" y="1314620"/>
                  <a:pt x="11294338" y="1379205"/>
                  <a:pt x="11312435" y="1684465"/>
                </a:cubicBezTo>
                <a:cubicBezTo>
                  <a:pt x="11330532" y="1989725"/>
                  <a:pt x="11309000" y="1957348"/>
                  <a:pt x="11312435" y="2198158"/>
                </a:cubicBezTo>
                <a:cubicBezTo>
                  <a:pt x="11315870" y="2438968"/>
                  <a:pt x="11311221" y="2571230"/>
                  <a:pt x="11312435" y="2879099"/>
                </a:cubicBezTo>
                <a:cubicBezTo>
                  <a:pt x="11313649" y="3186968"/>
                  <a:pt x="11248273" y="3292954"/>
                  <a:pt x="11312435" y="3476416"/>
                </a:cubicBezTo>
                <a:cubicBezTo>
                  <a:pt x="11376597" y="3659878"/>
                  <a:pt x="11269058" y="3843528"/>
                  <a:pt x="11312435" y="3990108"/>
                </a:cubicBezTo>
                <a:cubicBezTo>
                  <a:pt x="11355812" y="4136688"/>
                  <a:pt x="11292088" y="4392674"/>
                  <a:pt x="11312435" y="4587425"/>
                </a:cubicBezTo>
                <a:cubicBezTo>
                  <a:pt x="11332782" y="4782176"/>
                  <a:pt x="11299560" y="5097704"/>
                  <a:pt x="11312435" y="5226554"/>
                </a:cubicBezTo>
                <a:cubicBezTo>
                  <a:pt x="11318951" y="5783837"/>
                  <a:pt x="10886590" y="6317484"/>
                  <a:pt x="10267099" y="6271890"/>
                </a:cubicBezTo>
                <a:cubicBezTo>
                  <a:pt x="10017976" y="6358278"/>
                  <a:pt x="9709718" y="6269633"/>
                  <a:pt x="9506304" y="6271890"/>
                </a:cubicBezTo>
                <a:cubicBezTo>
                  <a:pt x="9302890" y="6274147"/>
                  <a:pt x="9144683" y="6216412"/>
                  <a:pt x="8837726" y="6271890"/>
                </a:cubicBezTo>
                <a:cubicBezTo>
                  <a:pt x="8530769" y="6327368"/>
                  <a:pt x="8556281" y="6253654"/>
                  <a:pt x="8445801" y="6271890"/>
                </a:cubicBezTo>
                <a:cubicBezTo>
                  <a:pt x="8335322" y="6290126"/>
                  <a:pt x="7996331" y="6254235"/>
                  <a:pt x="7777223" y="6271890"/>
                </a:cubicBezTo>
                <a:cubicBezTo>
                  <a:pt x="7558115" y="6289545"/>
                  <a:pt x="7606125" y="6249222"/>
                  <a:pt x="7477516" y="6271890"/>
                </a:cubicBezTo>
                <a:cubicBezTo>
                  <a:pt x="7348907" y="6294558"/>
                  <a:pt x="7135493" y="6245549"/>
                  <a:pt x="6808938" y="6271890"/>
                </a:cubicBezTo>
                <a:cubicBezTo>
                  <a:pt x="6482383" y="6298231"/>
                  <a:pt x="6529994" y="6267926"/>
                  <a:pt x="6417013" y="6271890"/>
                </a:cubicBezTo>
                <a:cubicBezTo>
                  <a:pt x="6304033" y="6275854"/>
                  <a:pt x="6258562" y="6267512"/>
                  <a:pt x="6117306" y="6271890"/>
                </a:cubicBezTo>
                <a:cubicBezTo>
                  <a:pt x="5976050" y="6276268"/>
                  <a:pt x="5902498" y="6238684"/>
                  <a:pt x="5725381" y="6271890"/>
                </a:cubicBezTo>
                <a:cubicBezTo>
                  <a:pt x="5548264" y="6305096"/>
                  <a:pt x="5366967" y="6234660"/>
                  <a:pt x="5056803" y="6271890"/>
                </a:cubicBezTo>
                <a:cubicBezTo>
                  <a:pt x="4746639" y="6309120"/>
                  <a:pt x="4815112" y="6261194"/>
                  <a:pt x="4664878" y="6271890"/>
                </a:cubicBezTo>
                <a:cubicBezTo>
                  <a:pt x="4514645" y="6282586"/>
                  <a:pt x="4500555" y="6241769"/>
                  <a:pt x="4365171" y="6271890"/>
                </a:cubicBezTo>
                <a:cubicBezTo>
                  <a:pt x="4229787" y="6302011"/>
                  <a:pt x="4086081" y="6258792"/>
                  <a:pt x="3973246" y="6271890"/>
                </a:cubicBezTo>
                <a:cubicBezTo>
                  <a:pt x="3860411" y="6284988"/>
                  <a:pt x="3592003" y="6262045"/>
                  <a:pt x="3489103" y="6271890"/>
                </a:cubicBezTo>
                <a:cubicBezTo>
                  <a:pt x="3386203" y="6281735"/>
                  <a:pt x="3198108" y="6260879"/>
                  <a:pt x="2912743" y="6271890"/>
                </a:cubicBezTo>
                <a:cubicBezTo>
                  <a:pt x="2627378" y="6282901"/>
                  <a:pt x="2624015" y="6266079"/>
                  <a:pt x="2520818" y="6271890"/>
                </a:cubicBezTo>
                <a:cubicBezTo>
                  <a:pt x="2417622" y="6277701"/>
                  <a:pt x="1946154" y="6267788"/>
                  <a:pt x="1760023" y="6271890"/>
                </a:cubicBezTo>
                <a:cubicBezTo>
                  <a:pt x="1573892" y="6275992"/>
                  <a:pt x="1383831" y="6271338"/>
                  <a:pt x="1045336" y="6271890"/>
                </a:cubicBezTo>
                <a:cubicBezTo>
                  <a:pt x="506130" y="6405708"/>
                  <a:pt x="81553" y="5838213"/>
                  <a:pt x="0" y="5226554"/>
                </a:cubicBezTo>
                <a:cubicBezTo>
                  <a:pt x="-20791" y="5020473"/>
                  <a:pt x="69662" y="4920322"/>
                  <a:pt x="0" y="4629237"/>
                </a:cubicBezTo>
                <a:cubicBezTo>
                  <a:pt x="-69662" y="4338152"/>
                  <a:pt x="1939" y="4137955"/>
                  <a:pt x="0" y="3990108"/>
                </a:cubicBezTo>
                <a:cubicBezTo>
                  <a:pt x="-1939" y="3842261"/>
                  <a:pt x="57061" y="3697093"/>
                  <a:pt x="0" y="3476416"/>
                </a:cubicBezTo>
                <a:cubicBezTo>
                  <a:pt x="-57061" y="3255739"/>
                  <a:pt x="66081" y="3140114"/>
                  <a:pt x="0" y="2879099"/>
                </a:cubicBezTo>
                <a:cubicBezTo>
                  <a:pt x="-66081" y="2618084"/>
                  <a:pt x="52592" y="2560386"/>
                  <a:pt x="0" y="2407218"/>
                </a:cubicBezTo>
                <a:cubicBezTo>
                  <a:pt x="-52592" y="2254050"/>
                  <a:pt x="3186" y="1864975"/>
                  <a:pt x="0" y="1726277"/>
                </a:cubicBezTo>
                <a:cubicBezTo>
                  <a:pt x="-3186" y="1587579"/>
                  <a:pt x="8395" y="1196070"/>
                  <a:pt x="0" y="1045336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FF51D-A0DD-1415-9A3B-B53D11E69E44}"/>
              </a:ext>
            </a:extLst>
          </p:cNvPr>
          <p:cNvSpPr txBox="1"/>
          <p:nvPr/>
        </p:nvSpPr>
        <p:spPr>
          <a:xfrm>
            <a:off x="2418649" y="487428"/>
            <a:ext cx="6466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Đặt tính rồi tính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67085-3624-81BF-0677-E530AB5738EE}"/>
              </a:ext>
            </a:extLst>
          </p:cNvPr>
          <p:cNvSpPr/>
          <p:nvPr/>
        </p:nvSpPr>
        <p:spPr>
          <a:xfrm>
            <a:off x="1426655" y="1792080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0F3A4-EA9F-CED8-4AEA-663B18E71DA7}"/>
              </a:ext>
            </a:extLst>
          </p:cNvPr>
          <p:cNvSpPr txBox="1"/>
          <p:nvPr/>
        </p:nvSpPr>
        <p:spPr>
          <a:xfrm>
            <a:off x="1330549" y="1792080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95 + 2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2F01F-20DE-866F-58EB-29A270ABEFB9}"/>
              </a:ext>
            </a:extLst>
          </p:cNvPr>
          <p:cNvSpPr/>
          <p:nvPr/>
        </p:nvSpPr>
        <p:spPr>
          <a:xfrm>
            <a:off x="5517351" y="1792080"/>
            <a:ext cx="2294361" cy="86177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72C9-52F3-0338-3DF0-25EB492333B2}"/>
              </a:ext>
            </a:extLst>
          </p:cNvPr>
          <p:cNvSpPr txBox="1"/>
          <p:nvPr/>
        </p:nvSpPr>
        <p:spPr>
          <a:xfrm>
            <a:off x="5517351" y="1792080"/>
            <a:ext cx="22943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97 - 2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6ACE01-8AE6-6F08-135B-609A6C156275}"/>
              </a:ext>
            </a:extLst>
          </p:cNvPr>
          <p:cNvSpPr txBox="1"/>
          <p:nvPr/>
        </p:nvSpPr>
        <p:spPr>
          <a:xfrm>
            <a:off x="-270883" y="1642321"/>
            <a:ext cx="24865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DE8C7-9236-21C6-B7C3-E265F290F915}"/>
              </a:ext>
            </a:extLst>
          </p:cNvPr>
          <p:cNvSpPr txBox="1"/>
          <p:nvPr/>
        </p:nvSpPr>
        <p:spPr>
          <a:xfrm>
            <a:off x="2068943" y="2714451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95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485F4-3176-6F05-0E31-CDA9A32CD1B7}"/>
              </a:ext>
            </a:extLst>
          </p:cNvPr>
          <p:cNvSpPr txBox="1"/>
          <p:nvPr/>
        </p:nvSpPr>
        <p:spPr>
          <a:xfrm>
            <a:off x="1799251" y="3256458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50EE0-B9C2-1A2B-8A58-D3EE463D38F5}"/>
              </a:ext>
            </a:extLst>
          </p:cNvPr>
          <p:cNvSpPr txBox="1"/>
          <p:nvPr/>
        </p:nvSpPr>
        <p:spPr>
          <a:xfrm>
            <a:off x="6398256" y="2714451"/>
            <a:ext cx="24865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97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vi-VN" sz="5000" u="sng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  <a:r>
              <a:rPr kumimoji="0" lang="vi-VN" sz="5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6F4407-3BD2-6E80-4DC6-70CE58D9BEF4}"/>
              </a:ext>
            </a:extLst>
          </p:cNvPr>
          <p:cNvSpPr txBox="1"/>
          <p:nvPr/>
        </p:nvSpPr>
        <p:spPr>
          <a:xfrm>
            <a:off x="6128564" y="3256458"/>
            <a:ext cx="42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endParaRPr lang="en-SG" sz="3000" dirty="0"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1D422A-7B89-7102-5553-CEDA0B625A30}"/>
              </a:ext>
            </a:extLst>
          </p:cNvPr>
          <p:cNvSpPr txBox="1"/>
          <p:nvPr/>
        </p:nvSpPr>
        <p:spPr>
          <a:xfrm>
            <a:off x="2068943" y="4253334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97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4EB375-97D9-5453-04D1-64F9403FC2E8}"/>
              </a:ext>
            </a:extLst>
          </p:cNvPr>
          <p:cNvSpPr txBox="1"/>
          <p:nvPr/>
        </p:nvSpPr>
        <p:spPr>
          <a:xfrm>
            <a:off x="6398256" y="4253334"/>
            <a:ext cx="141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2060"/>
                </a:solidFill>
                <a:latin typeface="UTM Avo" panose="02040603050506020204" pitchFamily="18" charset="0"/>
              </a:rPr>
              <a:t>95</a:t>
            </a:r>
            <a:endParaRPr lang="en-SG" sz="5000" dirty="0">
              <a:latin typeface="UTM Avo" panose="0204060305050602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B34B25-9E67-D732-BA97-A332D7615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8"/>
          <a:stretch>
            <a:fillRect/>
          </a:stretch>
        </p:blipFill>
        <p:spPr>
          <a:xfrm>
            <a:off x="7718833" y="2930316"/>
            <a:ext cx="4161784" cy="36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E146-5B16-B60C-2E73-1303EE69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8DE1D6-1ED7-0712-089E-BF808E72A3B5}"/>
              </a:ext>
            </a:extLst>
          </p:cNvPr>
          <p:cNvSpPr/>
          <p:nvPr/>
        </p:nvSpPr>
        <p:spPr>
          <a:xfrm>
            <a:off x="426719" y="235131"/>
            <a:ext cx="11547108" cy="6258101"/>
          </a:xfrm>
          <a:custGeom>
            <a:avLst/>
            <a:gdLst>
              <a:gd name="csX0" fmla="*/ 0 w 11547108"/>
              <a:gd name="csY0" fmla="*/ 1043038 h 6258101"/>
              <a:gd name="csX1" fmla="*/ 1043038 w 11547108"/>
              <a:gd name="csY1" fmla="*/ 0 h 6258101"/>
              <a:gd name="csX2" fmla="*/ 1634353 w 11547108"/>
              <a:gd name="csY2" fmla="*/ 0 h 6258101"/>
              <a:gd name="csX3" fmla="*/ 2225667 w 11547108"/>
              <a:gd name="csY3" fmla="*/ 0 h 6258101"/>
              <a:gd name="csX4" fmla="*/ 2911592 w 11547108"/>
              <a:gd name="csY4" fmla="*/ 0 h 6258101"/>
              <a:gd name="csX5" fmla="*/ 3692127 w 11547108"/>
              <a:gd name="csY5" fmla="*/ 0 h 6258101"/>
              <a:gd name="csX6" fmla="*/ 4378052 w 11547108"/>
              <a:gd name="csY6" fmla="*/ 0 h 6258101"/>
              <a:gd name="csX7" fmla="*/ 5158587 w 11547108"/>
              <a:gd name="csY7" fmla="*/ 0 h 6258101"/>
              <a:gd name="csX8" fmla="*/ 5844512 w 11547108"/>
              <a:gd name="csY8" fmla="*/ 0 h 6258101"/>
              <a:gd name="csX9" fmla="*/ 6246606 w 11547108"/>
              <a:gd name="csY9" fmla="*/ 0 h 6258101"/>
              <a:gd name="csX10" fmla="*/ 6932530 w 11547108"/>
              <a:gd name="csY10" fmla="*/ 0 h 6258101"/>
              <a:gd name="csX11" fmla="*/ 7429235 w 11547108"/>
              <a:gd name="csY11" fmla="*/ 0 h 6258101"/>
              <a:gd name="csX12" fmla="*/ 7831328 w 11547108"/>
              <a:gd name="csY12" fmla="*/ 0 h 6258101"/>
              <a:gd name="csX13" fmla="*/ 8138812 w 11547108"/>
              <a:gd name="csY13" fmla="*/ 0 h 6258101"/>
              <a:gd name="csX14" fmla="*/ 8540906 w 11547108"/>
              <a:gd name="csY14" fmla="*/ 0 h 6258101"/>
              <a:gd name="csX15" fmla="*/ 8943000 w 11547108"/>
              <a:gd name="csY15" fmla="*/ 0 h 6258101"/>
              <a:gd name="csX16" fmla="*/ 9534314 w 11547108"/>
              <a:gd name="csY16" fmla="*/ 0 h 6258101"/>
              <a:gd name="csX17" fmla="*/ 10504070 w 11547108"/>
              <a:gd name="csY17" fmla="*/ 0 h 6258101"/>
              <a:gd name="csX18" fmla="*/ 11547108 w 11547108"/>
              <a:gd name="csY18" fmla="*/ 1043038 h 6258101"/>
              <a:gd name="csX19" fmla="*/ 11547108 w 11547108"/>
              <a:gd name="csY19" fmla="*/ 1513881 h 6258101"/>
              <a:gd name="csX20" fmla="*/ 11547108 w 11547108"/>
              <a:gd name="csY20" fmla="*/ 2193325 h 6258101"/>
              <a:gd name="csX21" fmla="*/ 11547108 w 11547108"/>
              <a:gd name="csY21" fmla="*/ 2705888 h 6258101"/>
              <a:gd name="csX22" fmla="*/ 11547108 w 11547108"/>
              <a:gd name="csY22" fmla="*/ 3343612 h 6258101"/>
              <a:gd name="csX23" fmla="*/ 11547108 w 11547108"/>
              <a:gd name="csY23" fmla="*/ 4023056 h 6258101"/>
              <a:gd name="csX24" fmla="*/ 11547108 w 11547108"/>
              <a:gd name="csY24" fmla="*/ 4493899 h 6258101"/>
              <a:gd name="csX25" fmla="*/ 11547108 w 11547108"/>
              <a:gd name="csY25" fmla="*/ 5215063 h 6258101"/>
              <a:gd name="csX26" fmla="*/ 10504070 w 11547108"/>
              <a:gd name="csY26" fmla="*/ 6258101 h 6258101"/>
              <a:gd name="csX27" fmla="*/ 10101976 w 11547108"/>
              <a:gd name="csY27" fmla="*/ 6258101 h 6258101"/>
              <a:gd name="csX28" fmla="*/ 9605272 w 11547108"/>
              <a:gd name="csY28" fmla="*/ 6258101 h 6258101"/>
              <a:gd name="csX29" fmla="*/ 9108568 w 11547108"/>
              <a:gd name="csY29" fmla="*/ 6258101 h 6258101"/>
              <a:gd name="csX30" fmla="*/ 8611864 w 11547108"/>
              <a:gd name="csY30" fmla="*/ 6258101 h 6258101"/>
              <a:gd name="csX31" fmla="*/ 8304380 w 11547108"/>
              <a:gd name="csY31" fmla="*/ 6258101 h 6258101"/>
              <a:gd name="csX32" fmla="*/ 7523845 w 11547108"/>
              <a:gd name="csY32" fmla="*/ 6258101 h 6258101"/>
              <a:gd name="csX33" fmla="*/ 6743310 w 11547108"/>
              <a:gd name="csY33" fmla="*/ 6258101 h 6258101"/>
              <a:gd name="csX34" fmla="*/ 6435826 w 11547108"/>
              <a:gd name="csY34" fmla="*/ 6258101 h 6258101"/>
              <a:gd name="csX35" fmla="*/ 6033732 w 11547108"/>
              <a:gd name="csY35" fmla="*/ 6258101 h 6258101"/>
              <a:gd name="csX36" fmla="*/ 5442418 w 11547108"/>
              <a:gd name="csY36" fmla="*/ 6258101 h 6258101"/>
              <a:gd name="csX37" fmla="*/ 4756493 w 11547108"/>
              <a:gd name="csY37" fmla="*/ 6258101 h 6258101"/>
              <a:gd name="csX38" fmla="*/ 4259789 w 11547108"/>
              <a:gd name="csY38" fmla="*/ 6258101 h 6258101"/>
              <a:gd name="csX39" fmla="*/ 3857695 w 11547108"/>
              <a:gd name="csY39" fmla="*/ 6258101 h 6258101"/>
              <a:gd name="csX40" fmla="*/ 3455601 w 11547108"/>
              <a:gd name="csY40" fmla="*/ 6258101 h 6258101"/>
              <a:gd name="csX41" fmla="*/ 2769676 w 11547108"/>
              <a:gd name="csY41" fmla="*/ 6258101 h 6258101"/>
              <a:gd name="csX42" fmla="*/ 2462193 w 11547108"/>
              <a:gd name="csY42" fmla="*/ 6258101 h 6258101"/>
              <a:gd name="csX43" fmla="*/ 1965489 w 11547108"/>
              <a:gd name="csY43" fmla="*/ 6258101 h 6258101"/>
              <a:gd name="csX44" fmla="*/ 1043038 w 11547108"/>
              <a:gd name="csY44" fmla="*/ 6258101 h 6258101"/>
              <a:gd name="csX45" fmla="*/ 0 w 11547108"/>
              <a:gd name="csY45" fmla="*/ 5215063 h 6258101"/>
              <a:gd name="csX46" fmla="*/ 0 w 11547108"/>
              <a:gd name="csY46" fmla="*/ 4535619 h 6258101"/>
              <a:gd name="csX47" fmla="*/ 0 w 11547108"/>
              <a:gd name="csY47" fmla="*/ 4064776 h 6258101"/>
              <a:gd name="csX48" fmla="*/ 0 w 11547108"/>
              <a:gd name="csY48" fmla="*/ 3510493 h 6258101"/>
              <a:gd name="csX49" fmla="*/ 0 w 11547108"/>
              <a:gd name="csY49" fmla="*/ 2914489 h 6258101"/>
              <a:gd name="csX50" fmla="*/ 0 w 11547108"/>
              <a:gd name="csY50" fmla="*/ 2276765 h 6258101"/>
              <a:gd name="csX51" fmla="*/ 0 w 11547108"/>
              <a:gd name="csY51" fmla="*/ 1639042 h 6258101"/>
              <a:gd name="csX52" fmla="*/ 0 w 11547108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547108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311416" y="-31360"/>
                  <a:pt x="1374988" y="53661"/>
                  <a:pt x="1634353" y="0"/>
                </a:cubicBezTo>
                <a:cubicBezTo>
                  <a:pt x="1893718" y="-53661"/>
                  <a:pt x="2057808" y="21377"/>
                  <a:pt x="2225667" y="0"/>
                </a:cubicBezTo>
                <a:cubicBezTo>
                  <a:pt x="2393526" y="-21377"/>
                  <a:pt x="2729962" y="25077"/>
                  <a:pt x="2911592" y="0"/>
                </a:cubicBezTo>
                <a:cubicBezTo>
                  <a:pt x="3093222" y="-25077"/>
                  <a:pt x="3531105" y="27212"/>
                  <a:pt x="3692127" y="0"/>
                </a:cubicBezTo>
                <a:cubicBezTo>
                  <a:pt x="3853149" y="-27212"/>
                  <a:pt x="4123696" y="13998"/>
                  <a:pt x="4378052" y="0"/>
                </a:cubicBezTo>
                <a:cubicBezTo>
                  <a:pt x="4632409" y="-13998"/>
                  <a:pt x="4789978" y="53316"/>
                  <a:pt x="5158587" y="0"/>
                </a:cubicBezTo>
                <a:cubicBezTo>
                  <a:pt x="5527197" y="-53316"/>
                  <a:pt x="5533916" y="81968"/>
                  <a:pt x="5844512" y="0"/>
                </a:cubicBezTo>
                <a:cubicBezTo>
                  <a:pt x="6155109" y="-81968"/>
                  <a:pt x="6153758" y="14812"/>
                  <a:pt x="6246606" y="0"/>
                </a:cubicBezTo>
                <a:cubicBezTo>
                  <a:pt x="6339454" y="-14812"/>
                  <a:pt x="6769173" y="2167"/>
                  <a:pt x="6932530" y="0"/>
                </a:cubicBezTo>
                <a:cubicBezTo>
                  <a:pt x="7095887" y="-2167"/>
                  <a:pt x="7223801" y="13322"/>
                  <a:pt x="7429235" y="0"/>
                </a:cubicBezTo>
                <a:cubicBezTo>
                  <a:pt x="7634670" y="-13322"/>
                  <a:pt x="7711071" y="48064"/>
                  <a:pt x="7831328" y="0"/>
                </a:cubicBezTo>
                <a:cubicBezTo>
                  <a:pt x="7951585" y="-48064"/>
                  <a:pt x="8039570" y="1614"/>
                  <a:pt x="8138812" y="0"/>
                </a:cubicBezTo>
                <a:cubicBezTo>
                  <a:pt x="8238054" y="-1614"/>
                  <a:pt x="8397001" y="44806"/>
                  <a:pt x="8540906" y="0"/>
                </a:cubicBezTo>
                <a:cubicBezTo>
                  <a:pt x="8684811" y="-44806"/>
                  <a:pt x="8748305" y="43216"/>
                  <a:pt x="8943000" y="0"/>
                </a:cubicBezTo>
                <a:cubicBezTo>
                  <a:pt x="9137695" y="-43216"/>
                  <a:pt x="9362390" y="48741"/>
                  <a:pt x="9534314" y="0"/>
                </a:cubicBezTo>
                <a:cubicBezTo>
                  <a:pt x="9706238" y="-48741"/>
                  <a:pt x="10241213" y="61853"/>
                  <a:pt x="10504070" y="0"/>
                </a:cubicBezTo>
                <a:cubicBezTo>
                  <a:pt x="11170280" y="-84403"/>
                  <a:pt x="11716249" y="477385"/>
                  <a:pt x="11547108" y="1043038"/>
                </a:cubicBezTo>
                <a:cubicBezTo>
                  <a:pt x="11575533" y="1199658"/>
                  <a:pt x="11525914" y="1335404"/>
                  <a:pt x="11547108" y="1513881"/>
                </a:cubicBezTo>
                <a:cubicBezTo>
                  <a:pt x="11568302" y="1692358"/>
                  <a:pt x="11486468" y="1910587"/>
                  <a:pt x="11547108" y="2193325"/>
                </a:cubicBezTo>
                <a:cubicBezTo>
                  <a:pt x="11607748" y="2476063"/>
                  <a:pt x="11543996" y="2560861"/>
                  <a:pt x="11547108" y="2705888"/>
                </a:cubicBezTo>
                <a:cubicBezTo>
                  <a:pt x="11550220" y="2850915"/>
                  <a:pt x="11532796" y="3147891"/>
                  <a:pt x="11547108" y="3343612"/>
                </a:cubicBezTo>
                <a:cubicBezTo>
                  <a:pt x="11561420" y="3539333"/>
                  <a:pt x="11476393" y="3820642"/>
                  <a:pt x="11547108" y="4023056"/>
                </a:cubicBezTo>
                <a:cubicBezTo>
                  <a:pt x="11617823" y="4225470"/>
                  <a:pt x="11528493" y="4320955"/>
                  <a:pt x="11547108" y="4493899"/>
                </a:cubicBezTo>
                <a:cubicBezTo>
                  <a:pt x="11565723" y="4666843"/>
                  <a:pt x="11499217" y="5018444"/>
                  <a:pt x="11547108" y="5215063"/>
                </a:cubicBezTo>
                <a:cubicBezTo>
                  <a:pt x="11630961" y="5665862"/>
                  <a:pt x="10995087" y="6297769"/>
                  <a:pt x="10504070" y="6258101"/>
                </a:cubicBezTo>
                <a:cubicBezTo>
                  <a:pt x="10423008" y="6274203"/>
                  <a:pt x="10261185" y="6231248"/>
                  <a:pt x="10101976" y="6258101"/>
                </a:cubicBezTo>
                <a:cubicBezTo>
                  <a:pt x="9942767" y="6284954"/>
                  <a:pt x="9723665" y="6245875"/>
                  <a:pt x="9605272" y="6258101"/>
                </a:cubicBezTo>
                <a:cubicBezTo>
                  <a:pt x="9486879" y="6270327"/>
                  <a:pt x="9287812" y="6225954"/>
                  <a:pt x="9108568" y="6258101"/>
                </a:cubicBezTo>
                <a:cubicBezTo>
                  <a:pt x="8929324" y="6290248"/>
                  <a:pt x="8734456" y="6248682"/>
                  <a:pt x="8611864" y="6258101"/>
                </a:cubicBezTo>
                <a:cubicBezTo>
                  <a:pt x="8489272" y="6267520"/>
                  <a:pt x="8368583" y="6229249"/>
                  <a:pt x="8304380" y="6258101"/>
                </a:cubicBezTo>
                <a:cubicBezTo>
                  <a:pt x="8240177" y="6286953"/>
                  <a:pt x="7727568" y="6191777"/>
                  <a:pt x="7523845" y="6258101"/>
                </a:cubicBezTo>
                <a:cubicBezTo>
                  <a:pt x="7320123" y="6324425"/>
                  <a:pt x="7106612" y="6217399"/>
                  <a:pt x="6743310" y="6258101"/>
                </a:cubicBezTo>
                <a:cubicBezTo>
                  <a:pt x="6380008" y="6298803"/>
                  <a:pt x="6572852" y="6256436"/>
                  <a:pt x="6435826" y="6258101"/>
                </a:cubicBezTo>
                <a:cubicBezTo>
                  <a:pt x="6298800" y="6259766"/>
                  <a:pt x="6202652" y="6217524"/>
                  <a:pt x="6033732" y="6258101"/>
                </a:cubicBezTo>
                <a:cubicBezTo>
                  <a:pt x="5864812" y="6298678"/>
                  <a:pt x="5564414" y="6231384"/>
                  <a:pt x="5442418" y="6258101"/>
                </a:cubicBezTo>
                <a:cubicBezTo>
                  <a:pt x="5320422" y="6284818"/>
                  <a:pt x="5094738" y="6217537"/>
                  <a:pt x="4756493" y="6258101"/>
                </a:cubicBezTo>
                <a:cubicBezTo>
                  <a:pt x="4418248" y="6298665"/>
                  <a:pt x="4418696" y="6251599"/>
                  <a:pt x="4259789" y="6258101"/>
                </a:cubicBezTo>
                <a:cubicBezTo>
                  <a:pt x="4100882" y="6264603"/>
                  <a:pt x="3969240" y="6214694"/>
                  <a:pt x="3857695" y="6258101"/>
                </a:cubicBezTo>
                <a:cubicBezTo>
                  <a:pt x="3746150" y="6301508"/>
                  <a:pt x="3561597" y="6244106"/>
                  <a:pt x="3455601" y="6258101"/>
                </a:cubicBezTo>
                <a:cubicBezTo>
                  <a:pt x="3349605" y="6272096"/>
                  <a:pt x="3052719" y="6193297"/>
                  <a:pt x="2769676" y="6258101"/>
                </a:cubicBezTo>
                <a:cubicBezTo>
                  <a:pt x="2486633" y="6322905"/>
                  <a:pt x="2576280" y="6225033"/>
                  <a:pt x="2462193" y="6258101"/>
                </a:cubicBezTo>
                <a:cubicBezTo>
                  <a:pt x="2348106" y="6291169"/>
                  <a:pt x="2166239" y="6234708"/>
                  <a:pt x="1965489" y="6258101"/>
                </a:cubicBezTo>
                <a:cubicBezTo>
                  <a:pt x="1764739" y="6281494"/>
                  <a:pt x="1476017" y="6234405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547108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63167" y="-16828"/>
                  <a:pt x="1554140" y="9157"/>
                  <a:pt x="1823573" y="0"/>
                </a:cubicBezTo>
                <a:cubicBezTo>
                  <a:pt x="2093007" y="-9157"/>
                  <a:pt x="2087393" y="43507"/>
                  <a:pt x="2320277" y="0"/>
                </a:cubicBezTo>
                <a:cubicBezTo>
                  <a:pt x="2553161" y="-43507"/>
                  <a:pt x="2595767" y="38412"/>
                  <a:pt x="2722371" y="0"/>
                </a:cubicBezTo>
                <a:cubicBezTo>
                  <a:pt x="2848975" y="-38412"/>
                  <a:pt x="3266804" y="73325"/>
                  <a:pt x="3408296" y="0"/>
                </a:cubicBezTo>
                <a:cubicBezTo>
                  <a:pt x="3549789" y="-73325"/>
                  <a:pt x="3718158" y="51524"/>
                  <a:pt x="3905000" y="0"/>
                </a:cubicBezTo>
                <a:cubicBezTo>
                  <a:pt x="4091842" y="-51524"/>
                  <a:pt x="4511836" y="28468"/>
                  <a:pt x="4685535" y="0"/>
                </a:cubicBezTo>
                <a:cubicBezTo>
                  <a:pt x="4859234" y="-28468"/>
                  <a:pt x="4890390" y="36415"/>
                  <a:pt x="5087629" y="0"/>
                </a:cubicBezTo>
                <a:cubicBezTo>
                  <a:pt x="5284868" y="-36415"/>
                  <a:pt x="5484276" y="8031"/>
                  <a:pt x="5868164" y="0"/>
                </a:cubicBezTo>
                <a:cubicBezTo>
                  <a:pt x="6252053" y="-8031"/>
                  <a:pt x="6068133" y="18492"/>
                  <a:pt x="6175648" y="0"/>
                </a:cubicBezTo>
                <a:cubicBezTo>
                  <a:pt x="6283163" y="-18492"/>
                  <a:pt x="6546980" y="40667"/>
                  <a:pt x="6766962" y="0"/>
                </a:cubicBezTo>
                <a:cubicBezTo>
                  <a:pt x="6986944" y="-40667"/>
                  <a:pt x="7158070" y="16583"/>
                  <a:pt x="7358277" y="0"/>
                </a:cubicBezTo>
                <a:cubicBezTo>
                  <a:pt x="7558484" y="-16583"/>
                  <a:pt x="7731417" y="26036"/>
                  <a:pt x="7854981" y="0"/>
                </a:cubicBezTo>
                <a:cubicBezTo>
                  <a:pt x="7978545" y="-26036"/>
                  <a:pt x="8291130" y="63850"/>
                  <a:pt x="8635516" y="0"/>
                </a:cubicBezTo>
                <a:cubicBezTo>
                  <a:pt x="8979903" y="-63850"/>
                  <a:pt x="9069498" y="2723"/>
                  <a:pt x="9416051" y="0"/>
                </a:cubicBezTo>
                <a:cubicBezTo>
                  <a:pt x="9762604" y="-2723"/>
                  <a:pt x="9733235" y="13465"/>
                  <a:pt x="9818145" y="0"/>
                </a:cubicBezTo>
                <a:cubicBezTo>
                  <a:pt x="9903055" y="-13465"/>
                  <a:pt x="10325154" y="15972"/>
                  <a:pt x="10504070" y="0"/>
                </a:cubicBezTo>
                <a:cubicBezTo>
                  <a:pt x="11068267" y="-24171"/>
                  <a:pt x="11549329" y="436935"/>
                  <a:pt x="11547108" y="1043038"/>
                </a:cubicBezTo>
                <a:cubicBezTo>
                  <a:pt x="11580140" y="1224504"/>
                  <a:pt x="11479688" y="1401629"/>
                  <a:pt x="11547108" y="1680762"/>
                </a:cubicBezTo>
                <a:cubicBezTo>
                  <a:pt x="11614528" y="1959895"/>
                  <a:pt x="11518632" y="1983867"/>
                  <a:pt x="11547108" y="2193325"/>
                </a:cubicBezTo>
                <a:cubicBezTo>
                  <a:pt x="11575584" y="2402783"/>
                  <a:pt x="11480459" y="2543228"/>
                  <a:pt x="11547108" y="2872769"/>
                </a:cubicBezTo>
                <a:cubicBezTo>
                  <a:pt x="11613757" y="3202310"/>
                  <a:pt x="11501543" y="3267146"/>
                  <a:pt x="11547108" y="3468773"/>
                </a:cubicBezTo>
                <a:cubicBezTo>
                  <a:pt x="11592673" y="3670400"/>
                  <a:pt x="11502191" y="3730997"/>
                  <a:pt x="11547108" y="3981336"/>
                </a:cubicBezTo>
                <a:cubicBezTo>
                  <a:pt x="11592025" y="4231675"/>
                  <a:pt x="11541601" y="4315909"/>
                  <a:pt x="11547108" y="4577339"/>
                </a:cubicBezTo>
                <a:cubicBezTo>
                  <a:pt x="11552615" y="4838769"/>
                  <a:pt x="11477181" y="4926808"/>
                  <a:pt x="11547108" y="5215063"/>
                </a:cubicBezTo>
                <a:cubicBezTo>
                  <a:pt x="11557187" y="5760118"/>
                  <a:pt x="11182886" y="6369213"/>
                  <a:pt x="10504070" y="6258101"/>
                </a:cubicBezTo>
                <a:cubicBezTo>
                  <a:pt x="10235989" y="6268398"/>
                  <a:pt x="10112296" y="6245340"/>
                  <a:pt x="9723535" y="6258101"/>
                </a:cubicBezTo>
                <a:cubicBezTo>
                  <a:pt x="9334775" y="6270862"/>
                  <a:pt x="9371039" y="6253779"/>
                  <a:pt x="9037610" y="6258101"/>
                </a:cubicBezTo>
                <a:cubicBezTo>
                  <a:pt x="8704181" y="6262423"/>
                  <a:pt x="8788078" y="6240620"/>
                  <a:pt x="8635516" y="6258101"/>
                </a:cubicBezTo>
                <a:cubicBezTo>
                  <a:pt x="8482954" y="6275582"/>
                  <a:pt x="8194298" y="6199991"/>
                  <a:pt x="7949591" y="6258101"/>
                </a:cubicBezTo>
                <a:cubicBezTo>
                  <a:pt x="7704885" y="6316211"/>
                  <a:pt x="7782680" y="6233843"/>
                  <a:pt x="7642108" y="6258101"/>
                </a:cubicBezTo>
                <a:cubicBezTo>
                  <a:pt x="7501536" y="6282359"/>
                  <a:pt x="7297509" y="6253699"/>
                  <a:pt x="6956183" y="6258101"/>
                </a:cubicBezTo>
                <a:cubicBezTo>
                  <a:pt x="6614857" y="6262503"/>
                  <a:pt x="6642825" y="6227893"/>
                  <a:pt x="6554089" y="6258101"/>
                </a:cubicBezTo>
                <a:cubicBezTo>
                  <a:pt x="6465353" y="6288309"/>
                  <a:pt x="6349180" y="6223868"/>
                  <a:pt x="6246606" y="6258101"/>
                </a:cubicBezTo>
                <a:cubicBezTo>
                  <a:pt x="6144032" y="6292334"/>
                  <a:pt x="6040162" y="6232399"/>
                  <a:pt x="5844512" y="6258101"/>
                </a:cubicBezTo>
                <a:cubicBezTo>
                  <a:pt x="5648862" y="6283803"/>
                  <a:pt x="5392433" y="6193638"/>
                  <a:pt x="5158587" y="6258101"/>
                </a:cubicBezTo>
                <a:cubicBezTo>
                  <a:pt x="4924741" y="6322564"/>
                  <a:pt x="4884611" y="6236363"/>
                  <a:pt x="4756493" y="6258101"/>
                </a:cubicBezTo>
                <a:cubicBezTo>
                  <a:pt x="4628375" y="6279839"/>
                  <a:pt x="4563838" y="6236443"/>
                  <a:pt x="4449010" y="6258101"/>
                </a:cubicBezTo>
                <a:cubicBezTo>
                  <a:pt x="4334182" y="6279759"/>
                  <a:pt x="4147124" y="6257863"/>
                  <a:pt x="4046916" y="6258101"/>
                </a:cubicBezTo>
                <a:cubicBezTo>
                  <a:pt x="3946708" y="6258339"/>
                  <a:pt x="3718868" y="6249629"/>
                  <a:pt x="3550211" y="6258101"/>
                </a:cubicBezTo>
                <a:cubicBezTo>
                  <a:pt x="3381555" y="6266573"/>
                  <a:pt x="3231660" y="6191984"/>
                  <a:pt x="2958897" y="6258101"/>
                </a:cubicBezTo>
                <a:cubicBezTo>
                  <a:pt x="2686134" y="6324218"/>
                  <a:pt x="2724876" y="6219935"/>
                  <a:pt x="2556803" y="6258101"/>
                </a:cubicBezTo>
                <a:cubicBezTo>
                  <a:pt x="2388730" y="6296267"/>
                  <a:pt x="2143520" y="6177425"/>
                  <a:pt x="1776268" y="6258101"/>
                </a:cubicBezTo>
                <a:cubicBezTo>
                  <a:pt x="1409016" y="6338777"/>
                  <a:pt x="1300360" y="6238162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EC838-8ED1-0777-C09C-A5E0354E0ED6}"/>
              </a:ext>
            </a:extLst>
          </p:cNvPr>
          <p:cNvSpPr txBox="1"/>
          <p:nvPr/>
        </p:nvSpPr>
        <p:spPr>
          <a:xfrm>
            <a:off x="4628997" y="274118"/>
            <a:ext cx="2701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E97132">
                    <a:lumMod val="75000"/>
                  </a:srgbClr>
                </a:solidFill>
                <a:latin typeface="UTM Avo" panose="02040603050506020204" pitchFamily="18" charset="0"/>
              </a:rPr>
              <a:t>2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Số?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066A7-77F0-C4A9-8164-1208D64C78C5}"/>
              </a:ext>
            </a:extLst>
          </p:cNvPr>
          <p:cNvSpPr txBox="1"/>
          <p:nvPr/>
        </p:nvSpPr>
        <p:spPr>
          <a:xfrm>
            <a:off x="436558" y="1620800"/>
            <a:ext cx="1840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F7D01-07E6-489F-F4B0-6466E03C0139}"/>
              </a:ext>
            </a:extLst>
          </p:cNvPr>
          <p:cNvSpPr/>
          <p:nvPr/>
        </p:nvSpPr>
        <p:spPr>
          <a:xfrm>
            <a:off x="2387066" y="1595017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59</a:t>
            </a:r>
            <a:endParaRPr lang="en-SG" sz="5000" b="1" dirty="0">
              <a:solidFill>
                <a:srgbClr val="00206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195B38-A99F-3A2C-C641-CC87E4E6FECF}"/>
              </a:ext>
            </a:extLst>
          </p:cNvPr>
          <p:cNvCxnSpPr>
            <a:cxnSpLocks/>
          </p:cNvCxnSpPr>
          <p:nvPr/>
        </p:nvCxnSpPr>
        <p:spPr>
          <a:xfrm>
            <a:off x="3570973" y="2018528"/>
            <a:ext cx="11919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9DB1D28-72D8-0DF4-9BE8-1A4BDC6D19DB}"/>
              </a:ext>
            </a:extLst>
          </p:cNvPr>
          <p:cNvSpPr/>
          <p:nvPr/>
        </p:nvSpPr>
        <p:spPr>
          <a:xfrm>
            <a:off x="4873088" y="1595017"/>
            <a:ext cx="1106905" cy="10395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FD56AA-E691-1C54-02EB-7727EEF3DC13}"/>
              </a:ext>
            </a:extLst>
          </p:cNvPr>
          <p:cNvCxnSpPr>
            <a:cxnSpLocks/>
          </p:cNvCxnSpPr>
          <p:nvPr/>
        </p:nvCxnSpPr>
        <p:spPr>
          <a:xfrm>
            <a:off x="6006167" y="2101947"/>
            <a:ext cx="1325078" cy="12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3A4A49CD-A811-B982-5F15-BF32BA930636}"/>
              </a:ext>
            </a:extLst>
          </p:cNvPr>
          <p:cNvSpPr/>
          <p:nvPr/>
        </p:nvSpPr>
        <p:spPr>
          <a:xfrm>
            <a:off x="7470013" y="1416947"/>
            <a:ext cx="1453414" cy="1299414"/>
          </a:xfrm>
          <a:prstGeom prst="star7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5FE1AD-7D4B-8BE3-C47B-2EB24588FD40}"/>
              </a:ext>
            </a:extLst>
          </p:cNvPr>
          <p:cNvSpPr txBox="1"/>
          <p:nvPr/>
        </p:nvSpPr>
        <p:spPr>
          <a:xfrm>
            <a:off x="3489963" y="1204880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- 2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6ED4FE-18B6-724B-2E39-C629F0073460}"/>
              </a:ext>
            </a:extLst>
          </p:cNvPr>
          <p:cNvSpPr txBox="1"/>
          <p:nvPr/>
        </p:nvSpPr>
        <p:spPr>
          <a:xfrm>
            <a:off x="6006167" y="1253005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- 4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78392F-AD03-6DFD-1D69-EAD09E24253B}"/>
              </a:ext>
            </a:extLst>
          </p:cNvPr>
          <p:cNvSpPr txBox="1"/>
          <p:nvPr/>
        </p:nvSpPr>
        <p:spPr>
          <a:xfrm>
            <a:off x="4681089" y="1676518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 ?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3815B0-FAFB-8821-9553-2266CC9C9301}"/>
              </a:ext>
            </a:extLst>
          </p:cNvPr>
          <p:cNvSpPr txBox="1"/>
          <p:nvPr/>
        </p:nvSpPr>
        <p:spPr>
          <a:xfrm>
            <a:off x="7496187" y="1683892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 ?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819B1-A6F2-523D-25F0-5F58FBEE1B0D}"/>
              </a:ext>
            </a:extLst>
          </p:cNvPr>
          <p:cNvSpPr txBox="1"/>
          <p:nvPr/>
        </p:nvSpPr>
        <p:spPr>
          <a:xfrm>
            <a:off x="590857" y="3559947"/>
            <a:ext cx="1840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chemeClr val="tx2"/>
                </a:solidFill>
                <a:latin typeface="UTM Avo" panose="02040603050506020204" pitchFamily="18" charset="0"/>
              </a:rPr>
              <a:t>b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9549A-B16F-562A-3084-F63C8C11A352}"/>
              </a:ext>
            </a:extLst>
          </p:cNvPr>
          <p:cNvSpPr/>
          <p:nvPr/>
        </p:nvSpPr>
        <p:spPr>
          <a:xfrm>
            <a:off x="2541365" y="3534164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43</a:t>
            </a:r>
            <a:endParaRPr lang="en-SG" sz="5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AB398E-9A23-8671-6FA6-769BC3013849}"/>
              </a:ext>
            </a:extLst>
          </p:cNvPr>
          <p:cNvCxnSpPr>
            <a:cxnSpLocks/>
          </p:cNvCxnSpPr>
          <p:nvPr/>
        </p:nvCxnSpPr>
        <p:spPr>
          <a:xfrm>
            <a:off x="3725272" y="3957675"/>
            <a:ext cx="11919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A2CCA5DE-21F5-8138-5F22-AFB6268AB8F8}"/>
              </a:ext>
            </a:extLst>
          </p:cNvPr>
          <p:cNvSpPr/>
          <p:nvPr/>
        </p:nvSpPr>
        <p:spPr>
          <a:xfrm>
            <a:off x="5027387" y="3534164"/>
            <a:ext cx="1106905" cy="10395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D2C799-D7C4-89CE-4E47-023E84AC9A7D}"/>
              </a:ext>
            </a:extLst>
          </p:cNvPr>
          <p:cNvCxnSpPr>
            <a:cxnSpLocks/>
          </p:cNvCxnSpPr>
          <p:nvPr/>
        </p:nvCxnSpPr>
        <p:spPr>
          <a:xfrm>
            <a:off x="6160466" y="4041094"/>
            <a:ext cx="1325078" cy="12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tar: 7 Points 37">
            <a:extLst>
              <a:ext uri="{FF2B5EF4-FFF2-40B4-BE49-F238E27FC236}">
                <a16:creationId xmlns:a16="http://schemas.microsoft.com/office/drawing/2014/main" id="{EF51162C-7667-359E-40AF-8AAC3BF67B08}"/>
              </a:ext>
            </a:extLst>
          </p:cNvPr>
          <p:cNvSpPr/>
          <p:nvPr/>
        </p:nvSpPr>
        <p:spPr>
          <a:xfrm>
            <a:off x="7624312" y="3356094"/>
            <a:ext cx="1453414" cy="1299414"/>
          </a:xfrm>
          <a:prstGeom prst="star7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9B3043-036E-D07B-C722-141B8EE2F0D3}"/>
              </a:ext>
            </a:extLst>
          </p:cNvPr>
          <p:cNvSpPr txBox="1"/>
          <p:nvPr/>
        </p:nvSpPr>
        <p:spPr>
          <a:xfrm>
            <a:off x="3644262" y="3144027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+ 5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AF69DB-2555-3FFC-2BF1-15998FA6928E}"/>
              </a:ext>
            </a:extLst>
          </p:cNvPr>
          <p:cNvSpPr txBox="1"/>
          <p:nvPr/>
        </p:nvSpPr>
        <p:spPr>
          <a:xfrm>
            <a:off x="6160466" y="3192152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- 7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56BB59-02F2-76EA-8838-4DDB83B85017}"/>
              </a:ext>
            </a:extLst>
          </p:cNvPr>
          <p:cNvSpPr txBox="1"/>
          <p:nvPr/>
        </p:nvSpPr>
        <p:spPr>
          <a:xfrm>
            <a:off x="4835388" y="3615665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 ?</a:t>
            </a:r>
            <a:endParaRPr lang="en-SG" sz="5000" b="1" dirty="0">
              <a:solidFill>
                <a:srgbClr val="00206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73F2ED-2942-60AD-1321-4DABFC33022A}"/>
              </a:ext>
            </a:extLst>
          </p:cNvPr>
          <p:cNvSpPr txBox="1"/>
          <p:nvPr/>
        </p:nvSpPr>
        <p:spPr>
          <a:xfrm>
            <a:off x="7650486" y="3623039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UTM Avo" panose="02040603050506020204" pitchFamily="18" charset="0"/>
              </a:rPr>
              <a:t> ?</a:t>
            </a:r>
            <a:endParaRPr lang="en-SG" sz="5000" b="1" dirty="0">
              <a:solidFill>
                <a:srgbClr val="00206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58746ED-8E84-8F29-73EF-D7CA6D4C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6" y="3471013"/>
            <a:ext cx="11430991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F1A4-A0DA-8A51-B5FD-C23341ED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3F2D9-96CE-80C2-52CB-6EB1F1C1E6E5}"/>
              </a:ext>
            </a:extLst>
          </p:cNvPr>
          <p:cNvSpPr/>
          <p:nvPr/>
        </p:nvSpPr>
        <p:spPr>
          <a:xfrm>
            <a:off x="426719" y="235131"/>
            <a:ext cx="11547108" cy="6258101"/>
          </a:xfrm>
          <a:custGeom>
            <a:avLst/>
            <a:gdLst>
              <a:gd name="csX0" fmla="*/ 0 w 11547108"/>
              <a:gd name="csY0" fmla="*/ 1043038 h 6258101"/>
              <a:gd name="csX1" fmla="*/ 1043038 w 11547108"/>
              <a:gd name="csY1" fmla="*/ 0 h 6258101"/>
              <a:gd name="csX2" fmla="*/ 1634353 w 11547108"/>
              <a:gd name="csY2" fmla="*/ 0 h 6258101"/>
              <a:gd name="csX3" fmla="*/ 2225667 w 11547108"/>
              <a:gd name="csY3" fmla="*/ 0 h 6258101"/>
              <a:gd name="csX4" fmla="*/ 2911592 w 11547108"/>
              <a:gd name="csY4" fmla="*/ 0 h 6258101"/>
              <a:gd name="csX5" fmla="*/ 3692127 w 11547108"/>
              <a:gd name="csY5" fmla="*/ 0 h 6258101"/>
              <a:gd name="csX6" fmla="*/ 4378052 w 11547108"/>
              <a:gd name="csY6" fmla="*/ 0 h 6258101"/>
              <a:gd name="csX7" fmla="*/ 5158587 w 11547108"/>
              <a:gd name="csY7" fmla="*/ 0 h 6258101"/>
              <a:gd name="csX8" fmla="*/ 5844512 w 11547108"/>
              <a:gd name="csY8" fmla="*/ 0 h 6258101"/>
              <a:gd name="csX9" fmla="*/ 6246606 w 11547108"/>
              <a:gd name="csY9" fmla="*/ 0 h 6258101"/>
              <a:gd name="csX10" fmla="*/ 6932530 w 11547108"/>
              <a:gd name="csY10" fmla="*/ 0 h 6258101"/>
              <a:gd name="csX11" fmla="*/ 7429235 w 11547108"/>
              <a:gd name="csY11" fmla="*/ 0 h 6258101"/>
              <a:gd name="csX12" fmla="*/ 7831328 w 11547108"/>
              <a:gd name="csY12" fmla="*/ 0 h 6258101"/>
              <a:gd name="csX13" fmla="*/ 8138812 w 11547108"/>
              <a:gd name="csY13" fmla="*/ 0 h 6258101"/>
              <a:gd name="csX14" fmla="*/ 8540906 w 11547108"/>
              <a:gd name="csY14" fmla="*/ 0 h 6258101"/>
              <a:gd name="csX15" fmla="*/ 8943000 w 11547108"/>
              <a:gd name="csY15" fmla="*/ 0 h 6258101"/>
              <a:gd name="csX16" fmla="*/ 9534314 w 11547108"/>
              <a:gd name="csY16" fmla="*/ 0 h 6258101"/>
              <a:gd name="csX17" fmla="*/ 10504070 w 11547108"/>
              <a:gd name="csY17" fmla="*/ 0 h 6258101"/>
              <a:gd name="csX18" fmla="*/ 11547108 w 11547108"/>
              <a:gd name="csY18" fmla="*/ 1043038 h 6258101"/>
              <a:gd name="csX19" fmla="*/ 11547108 w 11547108"/>
              <a:gd name="csY19" fmla="*/ 1513881 h 6258101"/>
              <a:gd name="csX20" fmla="*/ 11547108 w 11547108"/>
              <a:gd name="csY20" fmla="*/ 2193325 h 6258101"/>
              <a:gd name="csX21" fmla="*/ 11547108 w 11547108"/>
              <a:gd name="csY21" fmla="*/ 2705888 h 6258101"/>
              <a:gd name="csX22" fmla="*/ 11547108 w 11547108"/>
              <a:gd name="csY22" fmla="*/ 3343612 h 6258101"/>
              <a:gd name="csX23" fmla="*/ 11547108 w 11547108"/>
              <a:gd name="csY23" fmla="*/ 4023056 h 6258101"/>
              <a:gd name="csX24" fmla="*/ 11547108 w 11547108"/>
              <a:gd name="csY24" fmla="*/ 4493899 h 6258101"/>
              <a:gd name="csX25" fmla="*/ 11547108 w 11547108"/>
              <a:gd name="csY25" fmla="*/ 5215063 h 6258101"/>
              <a:gd name="csX26" fmla="*/ 10504070 w 11547108"/>
              <a:gd name="csY26" fmla="*/ 6258101 h 6258101"/>
              <a:gd name="csX27" fmla="*/ 10101976 w 11547108"/>
              <a:gd name="csY27" fmla="*/ 6258101 h 6258101"/>
              <a:gd name="csX28" fmla="*/ 9605272 w 11547108"/>
              <a:gd name="csY28" fmla="*/ 6258101 h 6258101"/>
              <a:gd name="csX29" fmla="*/ 9108568 w 11547108"/>
              <a:gd name="csY29" fmla="*/ 6258101 h 6258101"/>
              <a:gd name="csX30" fmla="*/ 8611864 w 11547108"/>
              <a:gd name="csY30" fmla="*/ 6258101 h 6258101"/>
              <a:gd name="csX31" fmla="*/ 8304380 w 11547108"/>
              <a:gd name="csY31" fmla="*/ 6258101 h 6258101"/>
              <a:gd name="csX32" fmla="*/ 7523845 w 11547108"/>
              <a:gd name="csY32" fmla="*/ 6258101 h 6258101"/>
              <a:gd name="csX33" fmla="*/ 6743310 w 11547108"/>
              <a:gd name="csY33" fmla="*/ 6258101 h 6258101"/>
              <a:gd name="csX34" fmla="*/ 6435826 w 11547108"/>
              <a:gd name="csY34" fmla="*/ 6258101 h 6258101"/>
              <a:gd name="csX35" fmla="*/ 6033732 w 11547108"/>
              <a:gd name="csY35" fmla="*/ 6258101 h 6258101"/>
              <a:gd name="csX36" fmla="*/ 5442418 w 11547108"/>
              <a:gd name="csY36" fmla="*/ 6258101 h 6258101"/>
              <a:gd name="csX37" fmla="*/ 4756493 w 11547108"/>
              <a:gd name="csY37" fmla="*/ 6258101 h 6258101"/>
              <a:gd name="csX38" fmla="*/ 4259789 w 11547108"/>
              <a:gd name="csY38" fmla="*/ 6258101 h 6258101"/>
              <a:gd name="csX39" fmla="*/ 3857695 w 11547108"/>
              <a:gd name="csY39" fmla="*/ 6258101 h 6258101"/>
              <a:gd name="csX40" fmla="*/ 3455601 w 11547108"/>
              <a:gd name="csY40" fmla="*/ 6258101 h 6258101"/>
              <a:gd name="csX41" fmla="*/ 2769676 w 11547108"/>
              <a:gd name="csY41" fmla="*/ 6258101 h 6258101"/>
              <a:gd name="csX42" fmla="*/ 2462193 w 11547108"/>
              <a:gd name="csY42" fmla="*/ 6258101 h 6258101"/>
              <a:gd name="csX43" fmla="*/ 1965489 w 11547108"/>
              <a:gd name="csY43" fmla="*/ 6258101 h 6258101"/>
              <a:gd name="csX44" fmla="*/ 1043038 w 11547108"/>
              <a:gd name="csY44" fmla="*/ 6258101 h 6258101"/>
              <a:gd name="csX45" fmla="*/ 0 w 11547108"/>
              <a:gd name="csY45" fmla="*/ 5215063 h 6258101"/>
              <a:gd name="csX46" fmla="*/ 0 w 11547108"/>
              <a:gd name="csY46" fmla="*/ 4535619 h 6258101"/>
              <a:gd name="csX47" fmla="*/ 0 w 11547108"/>
              <a:gd name="csY47" fmla="*/ 4064776 h 6258101"/>
              <a:gd name="csX48" fmla="*/ 0 w 11547108"/>
              <a:gd name="csY48" fmla="*/ 3510493 h 6258101"/>
              <a:gd name="csX49" fmla="*/ 0 w 11547108"/>
              <a:gd name="csY49" fmla="*/ 2914489 h 6258101"/>
              <a:gd name="csX50" fmla="*/ 0 w 11547108"/>
              <a:gd name="csY50" fmla="*/ 2276765 h 6258101"/>
              <a:gd name="csX51" fmla="*/ 0 w 11547108"/>
              <a:gd name="csY51" fmla="*/ 1639042 h 6258101"/>
              <a:gd name="csX52" fmla="*/ 0 w 11547108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547108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311416" y="-31360"/>
                  <a:pt x="1374988" y="53661"/>
                  <a:pt x="1634353" y="0"/>
                </a:cubicBezTo>
                <a:cubicBezTo>
                  <a:pt x="1893718" y="-53661"/>
                  <a:pt x="2057808" y="21377"/>
                  <a:pt x="2225667" y="0"/>
                </a:cubicBezTo>
                <a:cubicBezTo>
                  <a:pt x="2393526" y="-21377"/>
                  <a:pt x="2729962" y="25077"/>
                  <a:pt x="2911592" y="0"/>
                </a:cubicBezTo>
                <a:cubicBezTo>
                  <a:pt x="3093222" y="-25077"/>
                  <a:pt x="3531105" y="27212"/>
                  <a:pt x="3692127" y="0"/>
                </a:cubicBezTo>
                <a:cubicBezTo>
                  <a:pt x="3853149" y="-27212"/>
                  <a:pt x="4123696" y="13998"/>
                  <a:pt x="4378052" y="0"/>
                </a:cubicBezTo>
                <a:cubicBezTo>
                  <a:pt x="4632409" y="-13998"/>
                  <a:pt x="4789978" y="53316"/>
                  <a:pt x="5158587" y="0"/>
                </a:cubicBezTo>
                <a:cubicBezTo>
                  <a:pt x="5527197" y="-53316"/>
                  <a:pt x="5533916" y="81968"/>
                  <a:pt x="5844512" y="0"/>
                </a:cubicBezTo>
                <a:cubicBezTo>
                  <a:pt x="6155109" y="-81968"/>
                  <a:pt x="6153758" y="14812"/>
                  <a:pt x="6246606" y="0"/>
                </a:cubicBezTo>
                <a:cubicBezTo>
                  <a:pt x="6339454" y="-14812"/>
                  <a:pt x="6769173" y="2167"/>
                  <a:pt x="6932530" y="0"/>
                </a:cubicBezTo>
                <a:cubicBezTo>
                  <a:pt x="7095887" y="-2167"/>
                  <a:pt x="7223801" y="13322"/>
                  <a:pt x="7429235" y="0"/>
                </a:cubicBezTo>
                <a:cubicBezTo>
                  <a:pt x="7634670" y="-13322"/>
                  <a:pt x="7711071" y="48064"/>
                  <a:pt x="7831328" y="0"/>
                </a:cubicBezTo>
                <a:cubicBezTo>
                  <a:pt x="7951585" y="-48064"/>
                  <a:pt x="8039570" y="1614"/>
                  <a:pt x="8138812" y="0"/>
                </a:cubicBezTo>
                <a:cubicBezTo>
                  <a:pt x="8238054" y="-1614"/>
                  <a:pt x="8397001" y="44806"/>
                  <a:pt x="8540906" y="0"/>
                </a:cubicBezTo>
                <a:cubicBezTo>
                  <a:pt x="8684811" y="-44806"/>
                  <a:pt x="8748305" y="43216"/>
                  <a:pt x="8943000" y="0"/>
                </a:cubicBezTo>
                <a:cubicBezTo>
                  <a:pt x="9137695" y="-43216"/>
                  <a:pt x="9362390" y="48741"/>
                  <a:pt x="9534314" y="0"/>
                </a:cubicBezTo>
                <a:cubicBezTo>
                  <a:pt x="9706238" y="-48741"/>
                  <a:pt x="10241213" y="61853"/>
                  <a:pt x="10504070" y="0"/>
                </a:cubicBezTo>
                <a:cubicBezTo>
                  <a:pt x="11170280" y="-84403"/>
                  <a:pt x="11716249" y="477385"/>
                  <a:pt x="11547108" y="1043038"/>
                </a:cubicBezTo>
                <a:cubicBezTo>
                  <a:pt x="11575533" y="1199658"/>
                  <a:pt x="11525914" y="1335404"/>
                  <a:pt x="11547108" y="1513881"/>
                </a:cubicBezTo>
                <a:cubicBezTo>
                  <a:pt x="11568302" y="1692358"/>
                  <a:pt x="11486468" y="1910587"/>
                  <a:pt x="11547108" y="2193325"/>
                </a:cubicBezTo>
                <a:cubicBezTo>
                  <a:pt x="11607748" y="2476063"/>
                  <a:pt x="11543996" y="2560861"/>
                  <a:pt x="11547108" y="2705888"/>
                </a:cubicBezTo>
                <a:cubicBezTo>
                  <a:pt x="11550220" y="2850915"/>
                  <a:pt x="11532796" y="3147891"/>
                  <a:pt x="11547108" y="3343612"/>
                </a:cubicBezTo>
                <a:cubicBezTo>
                  <a:pt x="11561420" y="3539333"/>
                  <a:pt x="11476393" y="3820642"/>
                  <a:pt x="11547108" y="4023056"/>
                </a:cubicBezTo>
                <a:cubicBezTo>
                  <a:pt x="11617823" y="4225470"/>
                  <a:pt x="11528493" y="4320955"/>
                  <a:pt x="11547108" y="4493899"/>
                </a:cubicBezTo>
                <a:cubicBezTo>
                  <a:pt x="11565723" y="4666843"/>
                  <a:pt x="11499217" y="5018444"/>
                  <a:pt x="11547108" y="5215063"/>
                </a:cubicBezTo>
                <a:cubicBezTo>
                  <a:pt x="11630961" y="5665862"/>
                  <a:pt x="10995087" y="6297769"/>
                  <a:pt x="10504070" y="6258101"/>
                </a:cubicBezTo>
                <a:cubicBezTo>
                  <a:pt x="10423008" y="6274203"/>
                  <a:pt x="10261185" y="6231248"/>
                  <a:pt x="10101976" y="6258101"/>
                </a:cubicBezTo>
                <a:cubicBezTo>
                  <a:pt x="9942767" y="6284954"/>
                  <a:pt x="9723665" y="6245875"/>
                  <a:pt x="9605272" y="6258101"/>
                </a:cubicBezTo>
                <a:cubicBezTo>
                  <a:pt x="9486879" y="6270327"/>
                  <a:pt x="9287812" y="6225954"/>
                  <a:pt x="9108568" y="6258101"/>
                </a:cubicBezTo>
                <a:cubicBezTo>
                  <a:pt x="8929324" y="6290248"/>
                  <a:pt x="8734456" y="6248682"/>
                  <a:pt x="8611864" y="6258101"/>
                </a:cubicBezTo>
                <a:cubicBezTo>
                  <a:pt x="8489272" y="6267520"/>
                  <a:pt x="8368583" y="6229249"/>
                  <a:pt x="8304380" y="6258101"/>
                </a:cubicBezTo>
                <a:cubicBezTo>
                  <a:pt x="8240177" y="6286953"/>
                  <a:pt x="7727568" y="6191777"/>
                  <a:pt x="7523845" y="6258101"/>
                </a:cubicBezTo>
                <a:cubicBezTo>
                  <a:pt x="7320123" y="6324425"/>
                  <a:pt x="7106612" y="6217399"/>
                  <a:pt x="6743310" y="6258101"/>
                </a:cubicBezTo>
                <a:cubicBezTo>
                  <a:pt x="6380008" y="6298803"/>
                  <a:pt x="6572852" y="6256436"/>
                  <a:pt x="6435826" y="6258101"/>
                </a:cubicBezTo>
                <a:cubicBezTo>
                  <a:pt x="6298800" y="6259766"/>
                  <a:pt x="6202652" y="6217524"/>
                  <a:pt x="6033732" y="6258101"/>
                </a:cubicBezTo>
                <a:cubicBezTo>
                  <a:pt x="5864812" y="6298678"/>
                  <a:pt x="5564414" y="6231384"/>
                  <a:pt x="5442418" y="6258101"/>
                </a:cubicBezTo>
                <a:cubicBezTo>
                  <a:pt x="5320422" y="6284818"/>
                  <a:pt x="5094738" y="6217537"/>
                  <a:pt x="4756493" y="6258101"/>
                </a:cubicBezTo>
                <a:cubicBezTo>
                  <a:pt x="4418248" y="6298665"/>
                  <a:pt x="4418696" y="6251599"/>
                  <a:pt x="4259789" y="6258101"/>
                </a:cubicBezTo>
                <a:cubicBezTo>
                  <a:pt x="4100882" y="6264603"/>
                  <a:pt x="3969240" y="6214694"/>
                  <a:pt x="3857695" y="6258101"/>
                </a:cubicBezTo>
                <a:cubicBezTo>
                  <a:pt x="3746150" y="6301508"/>
                  <a:pt x="3561597" y="6244106"/>
                  <a:pt x="3455601" y="6258101"/>
                </a:cubicBezTo>
                <a:cubicBezTo>
                  <a:pt x="3349605" y="6272096"/>
                  <a:pt x="3052719" y="6193297"/>
                  <a:pt x="2769676" y="6258101"/>
                </a:cubicBezTo>
                <a:cubicBezTo>
                  <a:pt x="2486633" y="6322905"/>
                  <a:pt x="2576280" y="6225033"/>
                  <a:pt x="2462193" y="6258101"/>
                </a:cubicBezTo>
                <a:cubicBezTo>
                  <a:pt x="2348106" y="6291169"/>
                  <a:pt x="2166239" y="6234708"/>
                  <a:pt x="1965489" y="6258101"/>
                </a:cubicBezTo>
                <a:cubicBezTo>
                  <a:pt x="1764739" y="6281494"/>
                  <a:pt x="1476017" y="6234405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547108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63167" y="-16828"/>
                  <a:pt x="1554140" y="9157"/>
                  <a:pt x="1823573" y="0"/>
                </a:cubicBezTo>
                <a:cubicBezTo>
                  <a:pt x="2093007" y="-9157"/>
                  <a:pt x="2087393" y="43507"/>
                  <a:pt x="2320277" y="0"/>
                </a:cubicBezTo>
                <a:cubicBezTo>
                  <a:pt x="2553161" y="-43507"/>
                  <a:pt x="2595767" y="38412"/>
                  <a:pt x="2722371" y="0"/>
                </a:cubicBezTo>
                <a:cubicBezTo>
                  <a:pt x="2848975" y="-38412"/>
                  <a:pt x="3266804" y="73325"/>
                  <a:pt x="3408296" y="0"/>
                </a:cubicBezTo>
                <a:cubicBezTo>
                  <a:pt x="3549789" y="-73325"/>
                  <a:pt x="3718158" y="51524"/>
                  <a:pt x="3905000" y="0"/>
                </a:cubicBezTo>
                <a:cubicBezTo>
                  <a:pt x="4091842" y="-51524"/>
                  <a:pt x="4511836" y="28468"/>
                  <a:pt x="4685535" y="0"/>
                </a:cubicBezTo>
                <a:cubicBezTo>
                  <a:pt x="4859234" y="-28468"/>
                  <a:pt x="4890390" y="36415"/>
                  <a:pt x="5087629" y="0"/>
                </a:cubicBezTo>
                <a:cubicBezTo>
                  <a:pt x="5284868" y="-36415"/>
                  <a:pt x="5484276" y="8031"/>
                  <a:pt x="5868164" y="0"/>
                </a:cubicBezTo>
                <a:cubicBezTo>
                  <a:pt x="6252053" y="-8031"/>
                  <a:pt x="6068133" y="18492"/>
                  <a:pt x="6175648" y="0"/>
                </a:cubicBezTo>
                <a:cubicBezTo>
                  <a:pt x="6283163" y="-18492"/>
                  <a:pt x="6546980" y="40667"/>
                  <a:pt x="6766962" y="0"/>
                </a:cubicBezTo>
                <a:cubicBezTo>
                  <a:pt x="6986944" y="-40667"/>
                  <a:pt x="7158070" y="16583"/>
                  <a:pt x="7358277" y="0"/>
                </a:cubicBezTo>
                <a:cubicBezTo>
                  <a:pt x="7558484" y="-16583"/>
                  <a:pt x="7731417" y="26036"/>
                  <a:pt x="7854981" y="0"/>
                </a:cubicBezTo>
                <a:cubicBezTo>
                  <a:pt x="7978545" y="-26036"/>
                  <a:pt x="8291130" y="63850"/>
                  <a:pt x="8635516" y="0"/>
                </a:cubicBezTo>
                <a:cubicBezTo>
                  <a:pt x="8979903" y="-63850"/>
                  <a:pt x="9069498" y="2723"/>
                  <a:pt x="9416051" y="0"/>
                </a:cubicBezTo>
                <a:cubicBezTo>
                  <a:pt x="9762604" y="-2723"/>
                  <a:pt x="9733235" y="13465"/>
                  <a:pt x="9818145" y="0"/>
                </a:cubicBezTo>
                <a:cubicBezTo>
                  <a:pt x="9903055" y="-13465"/>
                  <a:pt x="10325154" y="15972"/>
                  <a:pt x="10504070" y="0"/>
                </a:cubicBezTo>
                <a:cubicBezTo>
                  <a:pt x="11068267" y="-24171"/>
                  <a:pt x="11549329" y="436935"/>
                  <a:pt x="11547108" y="1043038"/>
                </a:cubicBezTo>
                <a:cubicBezTo>
                  <a:pt x="11580140" y="1224504"/>
                  <a:pt x="11479688" y="1401629"/>
                  <a:pt x="11547108" y="1680762"/>
                </a:cubicBezTo>
                <a:cubicBezTo>
                  <a:pt x="11614528" y="1959895"/>
                  <a:pt x="11518632" y="1983867"/>
                  <a:pt x="11547108" y="2193325"/>
                </a:cubicBezTo>
                <a:cubicBezTo>
                  <a:pt x="11575584" y="2402783"/>
                  <a:pt x="11480459" y="2543228"/>
                  <a:pt x="11547108" y="2872769"/>
                </a:cubicBezTo>
                <a:cubicBezTo>
                  <a:pt x="11613757" y="3202310"/>
                  <a:pt x="11501543" y="3267146"/>
                  <a:pt x="11547108" y="3468773"/>
                </a:cubicBezTo>
                <a:cubicBezTo>
                  <a:pt x="11592673" y="3670400"/>
                  <a:pt x="11502191" y="3730997"/>
                  <a:pt x="11547108" y="3981336"/>
                </a:cubicBezTo>
                <a:cubicBezTo>
                  <a:pt x="11592025" y="4231675"/>
                  <a:pt x="11541601" y="4315909"/>
                  <a:pt x="11547108" y="4577339"/>
                </a:cubicBezTo>
                <a:cubicBezTo>
                  <a:pt x="11552615" y="4838769"/>
                  <a:pt x="11477181" y="4926808"/>
                  <a:pt x="11547108" y="5215063"/>
                </a:cubicBezTo>
                <a:cubicBezTo>
                  <a:pt x="11557187" y="5760118"/>
                  <a:pt x="11182886" y="6369213"/>
                  <a:pt x="10504070" y="6258101"/>
                </a:cubicBezTo>
                <a:cubicBezTo>
                  <a:pt x="10235989" y="6268398"/>
                  <a:pt x="10112296" y="6245340"/>
                  <a:pt x="9723535" y="6258101"/>
                </a:cubicBezTo>
                <a:cubicBezTo>
                  <a:pt x="9334775" y="6270862"/>
                  <a:pt x="9371039" y="6253779"/>
                  <a:pt x="9037610" y="6258101"/>
                </a:cubicBezTo>
                <a:cubicBezTo>
                  <a:pt x="8704181" y="6262423"/>
                  <a:pt x="8788078" y="6240620"/>
                  <a:pt x="8635516" y="6258101"/>
                </a:cubicBezTo>
                <a:cubicBezTo>
                  <a:pt x="8482954" y="6275582"/>
                  <a:pt x="8194298" y="6199991"/>
                  <a:pt x="7949591" y="6258101"/>
                </a:cubicBezTo>
                <a:cubicBezTo>
                  <a:pt x="7704885" y="6316211"/>
                  <a:pt x="7782680" y="6233843"/>
                  <a:pt x="7642108" y="6258101"/>
                </a:cubicBezTo>
                <a:cubicBezTo>
                  <a:pt x="7501536" y="6282359"/>
                  <a:pt x="7297509" y="6253699"/>
                  <a:pt x="6956183" y="6258101"/>
                </a:cubicBezTo>
                <a:cubicBezTo>
                  <a:pt x="6614857" y="6262503"/>
                  <a:pt x="6642825" y="6227893"/>
                  <a:pt x="6554089" y="6258101"/>
                </a:cubicBezTo>
                <a:cubicBezTo>
                  <a:pt x="6465353" y="6288309"/>
                  <a:pt x="6349180" y="6223868"/>
                  <a:pt x="6246606" y="6258101"/>
                </a:cubicBezTo>
                <a:cubicBezTo>
                  <a:pt x="6144032" y="6292334"/>
                  <a:pt x="6040162" y="6232399"/>
                  <a:pt x="5844512" y="6258101"/>
                </a:cubicBezTo>
                <a:cubicBezTo>
                  <a:pt x="5648862" y="6283803"/>
                  <a:pt x="5392433" y="6193638"/>
                  <a:pt x="5158587" y="6258101"/>
                </a:cubicBezTo>
                <a:cubicBezTo>
                  <a:pt x="4924741" y="6322564"/>
                  <a:pt x="4884611" y="6236363"/>
                  <a:pt x="4756493" y="6258101"/>
                </a:cubicBezTo>
                <a:cubicBezTo>
                  <a:pt x="4628375" y="6279839"/>
                  <a:pt x="4563838" y="6236443"/>
                  <a:pt x="4449010" y="6258101"/>
                </a:cubicBezTo>
                <a:cubicBezTo>
                  <a:pt x="4334182" y="6279759"/>
                  <a:pt x="4147124" y="6257863"/>
                  <a:pt x="4046916" y="6258101"/>
                </a:cubicBezTo>
                <a:cubicBezTo>
                  <a:pt x="3946708" y="6258339"/>
                  <a:pt x="3718868" y="6249629"/>
                  <a:pt x="3550211" y="6258101"/>
                </a:cubicBezTo>
                <a:cubicBezTo>
                  <a:pt x="3381555" y="6266573"/>
                  <a:pt x="3231660" y="6191984"/>
                  <a:pt x="2958897" y="6258101"/>
                </a:cubicBezTo>
                <a:cubicBezTo>
                  <a:pt x="2686134" y="6324218"/>
                  <a:pt x="2724876" y="6219935"/>
                  <a:pt x="2556803" y="6258101"/>
                </a:cubicBezTo>
                <a:cubicBezTo>
                  <a:pt x="2388730" y="6296267"/>
                  <a:pt x="2143520" y="6177425"/>
                  <a:pt x="1776268" y="6258101"/>
                </a:cubicBezTo>
                <a:cubicBezTo>
                  <a:pt x="1409016" y="6338777"/>
                  <a:pt x="1300360" y="6238162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80A13-916B-FFC4-F3A7-E95EEEB0B73F}"/>
              </a:ext>
            </a:extLst>
          </p:cNvPr>
          <p:cNvSpPr txBox="1"/>
          <p:nvPr/>
        </p:nvSpPr>
        <p:spPr>
          <a:xfrm>
            <a:off x="4628997" y="274118"/>
            <a:ext cx="27019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Số?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C9E4E-51C4-B8BE-8E18-61C9DA0D714F}"/>
              </a:ext>
            </a:extLst>
          </p:cNvPr>
          <p:cNvSpPr txBox="1"/>
          <p:nvPr/>
        </p:nvSpPr>
        <p:spPr>
          <a:xfrm>
            <a:off x="436558" y="1620800"/>
            <a:ext cx="1840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B6B67-01E4-67CE-09EF-4BB4B708FE4B}"/>
              </a:ext>
            </a:extLst>
          </p:cNvPr>
          <p:cNvSpPr/>
          <p:nvPr/>
        </p:nvSpPr>
        <p:spPr>
          <a:xfrm>
            <a:off x="2387066" y="1595017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59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CA2DC9-DBDE-74D5-930D-97886198F752}"/>
              </a:ext>
            </a:extLst>
          </p:cNvPr>
          <p:cNvCxnSpPr>
            <a:cxnSpLocks/>
          </p:cNvCxnSpPr>
          <p:nvPr/>
        </p:nvCxnSpPr>
        <p:spPr>
          <a:xfrm>
            <a:off x="3570973" y="2018528"/>
            <a:ext cx="11919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A1D976C-5404-8099-5879-F878C2C599BE}"/>
              </a:ext>
            </a:extLst>
          </p:cNvPr>
          <p:cNvSpPr/>
          <p:nvPr/>
        </p:nvSpPr>
        <p:spPr>
          <a:xfrm>
            <a:off x="4873088" y="1595017"/>
            <a:ext cx="1106905" cy="10395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525DE1-26A9-4094-3B1B-B4571656E4FF}"/>
              </a:ext>
            </a:extLst>
          </p:cNvPr>
          <p:cNvCxnSpPr>
            <a:cxnSpLocks/>
          </p:cNvCxnSpPr>
          <p:nvPr/>
        </p:nvCxnSpPr>
        <p:spPr>
          <a:xfrm>
            <a:off x="6006167" y="2101947"/>
            <a:ext cx="1325078" cy="12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B733904F-3E66-7EFE-FF6E-6558C55191F3}"/>
              </a:ext>
            </a:extLst>
          </p:cNvPr>
          <p:cNvSpPr/>
          <p:nvPr/>
        </p:nvSpPr>
        <p:spPr>
          <a:xfrm>
            <a:off x="7470013" y="1416947"/>
            <a:ext cx="1453414" cy="1299414"/>
          </a:xfrm>
          <a:prstGeom prst="star7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BE7F5C-7F5E-64D1-5655-EFC9E8DCE938}"/>
              </a:ext>
            </a:extLst>
          </p:cNvPr>
          <p:cNvSpPr txBox="1"/>
          <p:nvPr/>
        </p:nvSpPr>
        <p:spPr>
          <a:xfrm>
            <a:off x="3489963" y="1204880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- 2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68C70B-7A6F-24E9-0A44-CA1641E89C50}"/>
              </a:ext>
            </a:extLst>
          </p:cNvPr>
          <p:cNvSpPr txBox="1"/>
          <p:nvPr/>
        </p:nvSpPr>
        <p:spPr>
          <a:xfrm>
            <a:off x="6006167" y="1253005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- 4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322779-50C9-95A5-02FB-FECE939606C2}"/>
              </a:ext>
            </a:extLst>
          </p:cNvPr>
          <p:cNvSpPr txBox="1"/>
          <p:nvPr/>
        </p:nvSpPr>
        <p:spPr>
          <a:xfrm>
            <a:off x="4681089" y="1676518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5C2F91-8904-6FA9-F12A-792718B9C376}"/>
              </a:ext>
            </a:extLst>
          </p:cNvPr>
          <p:cNvSpPr txBox="1"/>
          <p:nvPr/>
        </p:nvSpPr>
        <p:spPr>
          <a:xfrm>
            <a:off x="7496187" y="1683892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65A8BA-57C6-3D7B-EB8C-F36B452AF83D}"/>
              </a:ext>
            </a:extLst>
          </p:cNvPr>
          <p:cNvSpPr txBox="1"/>
          <p:nvPr/>
        </p:nvSpPr>
        <p:spPr>
          <a:xfrm>
            <a:off x="590857" y="3559947"/>
            <a:ext cx="18403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5515D5-04A8-9B73-3538-9827D302DBD0}"/>
              </a:ext>
            </a:extLst>
          </p:cNvPr>
          <p:cNvSpPr/>
          <p:nvPr/>
        </p:nvSpPr>
        <p:spPr>
          <a:xfrm>
            <a:off x="2541365" y="3534164"/>
            <a:ext cx="1106905" cy="943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43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36FAC9-FCF1-99FA-ECF1-361A11280B89}"/>
              </a:ext>
            </a:extLst>
          </p:cNvPr>
          <p:cNvCxnSpPr>
            <a:cxnSpLocks/>
          </p:cNvCxnSpPr>
          <p:nvPr/>
        </p:nvCxnSpPr>
        <p:spPr>
          <a:xfrm>
            <a:off x="3725272" y="3957675"/>
            <a:ext cx="11919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AA08E7B-E29C-5997-1BBC-D66BA8E4D74D}"/>
              </a:ext>
            </a:extLst>
          </p:cNvPr>
          <p:cNvSpPr/>
          <p:nvPr/>
        </p:nvSpPr>
        <p:spPr>
          <a:xfrm>
            <a:off x="5027387" y="3534164"/>
            <a:ext cx="1106905" cy="10395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5687C4-23B4-389C-FD19-3B91AA3DC73C}"/>
              </a:ext>
            </a:extLst>
          </p:cNvPr>
          <p:cNvCxnSpPr>
            <a:cxnSpLocks/>
          </p:cNvCxnSpPr>
          <p:nvPr/>
        </p:nvCxnSpPr>
        <p:spPr>
          <a:xfrm>
            <a:off x="6160466" y="4041094"/>
            <a:ext cx="1325078" cy="12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tar: 7 Points 37">
            <a:extLst>
              <a:ext uri="{FF2B5EF4-FFF2-40B4-BE49-F238E27FC236}">
                <a16:creationId xmlns:a16="http://schemas.microsoft.com/office/drawing/2014/main" id="{3170CA88-F96F-6D7B-D610-42CEE11E6C6E}"/>
              </a:ext>
            </a:extLst>
          </p:cNvPr>
          <p:cNvSpPr/>
          <p:nvPr/>
        </p:nvSpPr>
        <p:spPr>
          <a:xfrm>
            <a:off x="7624312" y="3356094"/>
            <a:ext cx="1453414" cy="1299414"/>
          </a:xfrm>
          <a:prstGeom prst="star7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B8586F-3526-634A-D955-748A213FA93F}"/>
              </a:ext>
            </a:extLst>
          </p:cNvPr>
          <p:cNvSpPr txBox="1"/>
          <p:nvPr/>
        </p:nvSpPr>
        <p:spPr>
          <a:xfrm>
            <a:off x="3644262" y="3144027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+ 5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6EBF6-9834-3C3E-803B-8ECD9EB986E2}"/>
              </a:ext>
            </a:extLst>
          </p:cNvPr>
          <p:cNvSpPr txBox="1"/>
          <p:nvPr/>
        </p:nvSpPr>
        <p:spPr>
          <a:xfrm>
            <a:off x="6160466" y="3192152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- 7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BBDB8F-34BF-442A-9567-2D83F0BC4495}"/>
              </a:ext>
            </a:extLst>
          </p:cNvPr>
          <p:cNvSpPr txBox="1"/>
          <p:nvPr/>
        </p:nvSpPr>
        <p:spPr>
          <a:xfrm>
            <a:off x="4835388" y="3670425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8AD012-E6DF-8362-704F-B0ABB9573ED8}"/>
              </a:ext>
            </a:extLst>
          </p:cNvPr>
          <p:cNvSpPr txBox="1"/>
          <p:nvPr/>
        </p:nvSpPr>
        <p:spPr>
          <a:xfrm>
            <a:off x="7650486" y="3623039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1E5A9-E3BC-27DE-3F26-F3B3C2CFE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" y="3696701"/>
            <a:ext cx="11524268" cy="2904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29651-F647-F13D-D1A4-40E28DD688A5}"/>
              </a:ext>
            </a:extLst>
          </p:cNvPr>
          <p:cNvSpPr txBox="1"/>
          <p:nvPr/>
        </p:nvSpPr>
        <p:spPr>
          <a:xfrm>
            <a:off x="4688098" y="1702640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57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268F79AF-C379-A76B-BE49-AD4C9EB3F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728" y="705005"/>
            <a:ext cx="4064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4B0D95-578B-5CF0-3595-5495F7BF7E4E}"/>
              </a:ext>
            </a:extLst>
          </p:cNvPr>
          <p:cNvSpPr txBox="1"/>
          <p:nvPr/>
        </p:nvSpPr>
        <p:spPr>
          <a:xfrm>
            <a:off x="7485544" y="1690308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53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6FF47711-D94C-B734-DB9B-A3AA3CD1D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128" y="857405"/>
            <a:ext cx="406400" cy="40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3BF794-275E-3B76-3163-02ECAF8E54C5}"/>
              </a:ext>
            </a:extLst>
          </p:cNvPr>
          <p:cNvSpPr txBox="1"/>
          <p:nvPr/>
        </p:nvSpPr>
        <p:spPr>
          <a:xfrm>
            <a:off x="4861456" y="3595659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48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F9FCC-B575-D8C9-6020-97BE8DDE29AC}"/>
              </a:ext>
            </a:extLst>
          </p:cNvPr>
          <p:cNvSpPr txBox="1"/>
          <p:nvPr/>
        </p:nvSpPr>
        <p:spPr>
          <a:xfrm>
            <a:off x="7660653" y="3582322"/>
            <a:ext cx="12729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41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503B6B58-B73B-5A28-4F52-E03C5B84D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3528" y="1009805"/>
            <a:ext cx="406400" cy="406400"/>
          </a:xfrm>
          <a:prstGeom prst="rect">
            <a:avLst/>
          </a:prstGeom>
        </p:spPr>
      </p:pic>
      <p:pic>
        <p:nvPicPr>
          <p:cNvPr id="1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1E611985-C602-FD9A-2DDB-F4A6FC501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5928" y="11622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1" grpId="0"/>
      <p:bldP spid="32" grpId="0"/>
      <p:bldP spid="41" grpId="0"/>
      <p:bldP spid="42" grpId="0"/>
      <p:bldP spid="5" grpId="0" build="allAtOnce"/>
      <p:bldP spid="10" grpId="0" build="allAtOnce"/>
      <p:bldP spid="12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41C98-7DC2-92D5-2C76-5EB947D5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726DF1-892E-DF15-6C67-6D10127B2FE3}"/>
              </a:ext>
            </a:extLst>
          </p:cNvPr>
          <p:cNvSpPr/>
          <p:nvPr/>
        </p:nvSpPr>
        <p:spPr>
          <a:xfrm>
            <a:off x="322446" y="148504"/>
            <a:ext cx="11547108" cy="6258101"/>
          </a:xfrm>
          <a:custGeom>
            <a:avLst/>
            <a:gdLst>
              <a:gd name="csX0" fmla="*/ 0 w 11547108"/>
              <a:gd name="csY0" fmla="*/ 1043038 h 6258101"/>
              <a:gd name="csX1" fmla="*/ 1043038 w 11547108"/>
              <a:gd name="csY1" fmla="*/ 0 h 6258101"/>
              <a:gd name="csX2" fmla="*/ 1634353 w 11547108"/>
              <a:gd name="csY2" fmla="*/ 0 h 6258101"/>
              <a:gd name="csX3" fmla="*/ 2225667 w 11547108"/>
              <a:gd name="csY3" fmla="*/ 0 h 6258101"/>
              <a:gd name="csX4" fmla="*/ 2911592 w 11547108"/>
              <a:gd name="csY4" fmla="*/ 0 h 6258101"/>
              <a:gd name="csX5" fmla="*/ 3692127 w 11547108"/>
              <a:gd name="csY5" fmla="*/ 0 h 6258101"/>
              <a:gd name="csX6" fmla="*/ 4378052 w 11547108"/>
              <a:gd name="csY6" fmla="*/ 0 h 6258101"/>
              <a:gd name="csX7" fmla="*/ 5158587 w 11547108"/>
              <a:gd name="csY7" fmla="*/ 0 h 6258101"/>
              <a:gd name="csX8" fmla="*/ 5844512 w 11547108"/>
              <a:gd name="csY8" fmla="*/ 0 h 6258101"/>
              <a:gd name="csX9" fmla="*/ 6246606 w 11547108"/>
              <a:gd name="csY9" fmla="*/ 0 h 6258101"/>
              <a:gd name="csX10" fmla="*/ 6932530 w 11547108"/>
              <a:gd name="csY10" fmla="*/ 0 h 6258101"/>
              <a:gd name="csX11" fmla="*/ 7429235 w 11547108"/>
              <a:gd name="csY11" fmla="*/ 0 h 6258101"/>
              <a:gd name="csX12" fmla="*/ 7831328 w 11547108"/>
              <a:gd name="csY12" fmla="*/ 0 h 6258101"/>
              <a:gd name="csX13" fmla="*/ 8138812 w 11547108"/>
              <a:gd name="csY13" fmla="*/ 0 h 6258101"/>
              <a:gd name="csX14" fmla="*/ 8540906 w 11547108"/>
              <a:gd name="csY14" fmla="*/ 0 h 6258101"/>
              <a:gd name="csX15" fmla="*/ 8943000 w 11547108"/>
              <a:gd name="csY15" fmla="*/ 0 h 6258101"/>
              <a:gd name="csX16" fmla="*/ 9534314 w 11547108"/>
              <a:gd name="csY16" fmla="*/ 0 h 6258101"/>
              <a:gd name="csX17" fmla="*/ 10504070 w 11547108"/>
              <a:gd name="csY17" fmla="*/ 0 h 6258101"/>
              <a:gd name="csX18" fmla="*/ 11547108 w 11547108"/>
              <a:gd name="csY18" fmla="*/ 1043038 h 6258101"/>
              <a:gd name="csX19" fmla="*/ 11547108 w 11547108"/>
              <a:gd name="csY19" fmla="*/ 1513881 h 6258101"/>
              <a:gd name="csX20" fmla="*/ 11547108 w 11547108"/>
              <a:gd name="csY20" fmla="*/ 2193325 h 6258101"/>
              <a:gd name="csX21" fmla="*/ 11547108 w 11547108"/>
              <a:gd name="csY21" fmla="*/ 2705888 h 6258101"/>
              <a:gd name="csX22" fmla="*/ 11547108 w 11547108"/>
              <a:gd name="csY22" fmla="*/ 3343612 h 6258101"/>
              <a:gd name="csX23" fmla="*/ 11547108 w 11547108"/>
              <a:gd name="csY23" fmla="*/ 4023056 h 6258101"/>
              <a:gd name="csX24" fmla="*/ 11547108 w 11547108"/>
              <a:gd name="csY24" fmla="*/ 4493899 h 6258101"/>
              <a:gd name="csX25" fmla="*/ 11547108 w 11547108"/>
              <a:gd name="csY25" fmla="*/ 5215063 h 6258101"/>
              <a:gd name="csX26" fmla="*/ 10504070 w 11547108"/>
              <a:gd name="csY26" fmla="*/ 6258101 h 6258101"/>
              <a:gd name="csX27" fmla="*/ 10101976 w 11547108"/>
              <a:gd name="csY27" fmla="*/ 6258101 h 6258101"/>
              <a:gd name="csX28" fmla="*/ 9605272 w 11547108"/>
              <a:gd name="csY28" fmla="*/ 6258101 h 6258101"/>
              <a:gd name="csX29" fmla="*/ 9108568 w 11547108"/>
              <a:gd name="csY29" fmla="*/ 6258101 h 6258101"/>
              <a:gd name="csX30" fmla="*/ 8611864 w 11547108"/>
              <a:gd name="csY30" fmla="*/ 6258101 h 6258101"/>
              <a:gd name="csX31" fmla="*/ 8304380 w 11547108"/>
              <a:gd name="csY31" fmla="*/ 6258101 h 6258101"/>
              <a:gd name="csX32" fmla="*/ 7523845 w 11547108"/>
              <a:gd name="csY32" fmla="*/ 6258101 h 6258101"/>
              <a:gd name="csX33" fmla="*/ 6743310 w 11547108"/>
              <a:gd name="csY33" fmla="*/ 6258101 h 6258101"/>
              <a:gd name="csX34" fmla="*/ 6435826 w 11547108"/>
              <a:gd name="csY34" fmla="*/ 6258101 h 6258101"/>
              <a:gd name="csX35" fmla="*/ 6033732 w 11547108"/>
              <a:gd name="csY35" fmla="*/ 6258101 h 6258101"/>
              <a:gd name="csX36" fmla="*/ 5442418 w 11547108"/>
              <a:gd name="csY36" fmla="*/ 6258101 h 6258101"/>
              <a:gd name="csX37" fmla="*/ 4756493 w 11547108"/>
              <a:gd name="csY37" fmla="*/ 6258101 h 6258101"/>
              <a:gd name="csX38" fmla="*/ 4259789 w 11547108"/>
              <a:gd name="csY38" fmla="*/ 6258101 h 6258101"/>
              <a:gd name="csX39" fmla="*/ 3857695 w 11547108"/>
              <a:gd name="csY39" fmla="*/ 6258101 h 6258101"/>
              <a:gd name="csX40" fmla="*/ 3455601 w 11547108"/>
              <a:gd name="csY40" fmla="*/ 6258101 h 6258101"/>
              <a:gd name="csX41" fmla="*/ 2769676 w 11547108"/>
              <a:gd name="csY41" fmla="*/ 6258101 h 6258101"/>
              <a:gd name="csX42" fmla="*/ 2462193 w 11547108"/>
              <a:gd name="csY42" fmla="*/ 6258101 h 6258101"/>
              <a:gd name="csX43" fmla="*/ 1965489 w 11547108"/>
              <a:gd name="csY43" fmla="*/ 6258101 h 6258101"/>
              <a:gd name="csX44" fmla="*/ 1043038 w 11547108"/>
              <a:gd name="csY44" fmla="*/ 6258101 h 6258101"/>
              <a:gd name="csX45" fmla="*/ 0 w 11547108"/>
              <a:gd name="csY45" fmla="*/ 5215063 h 6258101"/>
              <a:gd name="csX46" fmla="*/ 0 w 11547108"/>
              <a:gd name="csY46" fmla="*/ 4535619 h 6258101"/>
              <a:gd name="csX47" fmla="*/ 0 w 11547108"/>
              <a:gd name="csY47" fmla="*/ 4064776 h 6258101"/>
              <a:gd name="csX48" fmla="*/ 0 w 11547108"/>
              <a:gd name="csY48" fmla="*/ 3510493 h 6258101"/>
              <a:gd name="csX49" fmla="*/ 0 w 11547108"/>
              <a:gd name="csY49" fmla="*/ 2914489 h 6258101"/>
              <a:gd name="csX50" fmla="*/ 0 w 11547108"/>
              <a:gd name="csY50" fmla="*/ 2276765 h 6258101"/>
              <a:gd name="csX51" fmla="*/ 0 w 11547108"/>
              <a:gd name="csY51" fmla="*/ 1639042 h 6258101"/>
              <a:gd name="csX52" fmla="*/ 0 w 11547108"/>
              <a:gd name="csY52" fmla="*/ 1043038 h 6258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547108" h="6258101" fill="none" extrusionOk="0">
                <a:moveTo>
                  <a:pt x="0" y="1043038"/>
                </a:moveTo>
                <a:cubicBezTo>
                  <a:pt x="24893" y="370624"/>
                  <a:pt x="491749" y="-93020"/>
                  <a:pt x="1043038" y="0"/>
                </a:cubicBezTo>
                <a:cubicBezTo>
                  <a:pt x="1311416" y="-31360"/>
                  <a:pt x="1374988" y="53661"/>
                  <a:pt x="1634353" y="0"/>
                </a:cubicBezTo>
                <a:cubicBezTo>
                  <a:pt x="1893718" y="-53661"/>
                  <a:pt x="2057808" y="21377"/>
                  <a:pt x="2225667" y="0"/>
                </a:cubicBezTo>
                <a:cubicBezTo>
                  <a:pt x="2393526" y="-21377"/>
                  <a:pt x="2729962" y="25077"/>
                  <a:pt x="2911592" y="0"/>
                </a:cubicBezTo>
                <a:cubicBezTo>
                  <a:pt x="3093222" y="-25077"/>
                  <a:pt x="3531105" y="27212"/>
                  <a:pt x="3692127" y="0"/>
                </a:cubicBezTo>
                <a:cubicBezTo>
                  <a:pt x="3853149" y="-27212"/>
                  <a:pt x="4123696" y="13998"/>
                  <a:pt x="4378052" y="0"/>
                </a:cubicBezTo>
                <a:cubicBezTo>
                  <a:pt x="4632409" y="-13998"/>
                  <a:pt x="4789978" y="53316"/>
                  <a:pt x="5158587" y="0"/>
                </a:cubicBezTo>
                <a:cubicBezTo>
                  <a:pt x="5527197" y="-53316"/>
                  <a:pt x="5533916" y="81968"/>
                  <a:pt x="5844512" y="0"/>
                </a:cubicBezTo>
                <a:cubicBezTo>
                  <a:pt x="6155109" y="-81968"/>
                  <a:pt x="6153758" y="14812"/>
                  <a:pt x="6246606" y="0"/>
                </a:cubicBezTo>
                <a:cubicBezTo>
                  <a:pt x="6339454" y="-14812"/>
                  <a:pt x="6769173" y="2167"/>
                  <a:pt x="6932530" y="0"/>
                </a:cubicBezTo>
                <a:cubicBezTo>
                  <a:pt x="7095887" y="-2167"/>
                  <a:pt x="7223801" y="13322"/>
                  <a:pt x="7429235" y="0"/>
                </a:cubicBezTo>
                <a:cubicBezTo>
                  <a:pt x="7634670" y="-13322"/>
                  <a:pt x="7711071" y="48064"/>
                  <a:pt x="7831328" y="0"/>
                </a:cubicBezTo>
                <a:cubicBezTo>
                  <a:pt x="7951585" y="-48064"/>
                  <a:pt x="8039570" y="1614"/>
                  <a:pt x="8138812" y="0"/>
                </a:cubicBezTo>
                <a:cubicBezTo>
                  <a:pt x="8238054" y="-1614"/>
                  <a:pt x="8397001" y="44806"/>
                  <a:pt x="8540906" y="0"/>
                </a:cubicBezTo>
                <a:cubicBezTo>
                  <a:pt x="8684811" y="-44806"/>
                  <a:pt x="8748305" y="43216"/>
                  <a:pt x="8943000" y="0"/>
                </a:cubicBezTo>
                <a:cubicBezTo>
                  <a:pt x="9137695" y="-43216"/>
                  <a:pt x="9362390" y="48741"/>
                  <a:pt x="9534314" y="0"/>
                </a:cubicBezTo>
                <a:cubicBezTo>
                  <a:pt x="9706238" y="-48741"/>
                  <a:pt x="10241213" y="61853"/>
                  <a:pt x="10504070" y="0"/>
                </a:cubicBezTo>
                <a:cubicBezTo>
                  <a:pt x="11170280" y="-84403"/>
                  <a:pt x="11716249" y="477385"/>
                  <a:pt x="11547108" y="1043038"/>
                </a:cubicBezTo>
                <a:cubicBezTo>
                  <a:pt x="11575533" y="1199658"/>
                  <a:pt x="11525914" y="1335404"/>
                  <a:pt x="11547108" y="1513881"/>
                </a:cubicBezTo>
                <a:cubicBezTo>
                  <a:pt x="11568302" y="1692358"/>
                  <a:pt x="11486468" y="1910587"/>
                  <a:pt x="11547108" y="2193325"/>
                </a:cubicBezTo>
                <a:cubicBezTo>
                  <a:pt x="11607748" y="2476063"/>
                  <a:pt x="11543996" y="2560861"/>
                  <a:pt x="11547108" y="2705888"/>
                </a:cubicBezTo>
                <a:cubicBezTo>
                  <a:pt x="11550220" y="2850915"/>
                  <a:pt x="11532796" y="3147891"/>
                  <a:pt x="11547108" y="3343612"/>
                </a:cubicBezTo>
                <a:cubicBezTo>
                  <a:pt x="11561420" y="3539333"/>
                  <a:pt x="11476393" y="3820642"/>
                  <a:pt x="11547108" y="4023056"/>
                </a:cubicBezTo>
                <a:cubicBezTo>
                  <a:pt x="11617823" y="4225470"/>
                  <a:pt x="11528493" y="4320955"/>
                  <a:pt x="11547108" y="4493899"/>
                </a:cubicBezTo>
                <a:cubicBezTo>
                  <a:pt x="11565723" y="4666843"/>
                  <a:pt x="11499217" y="5018444"/>
                  <a:pt x="11547108" y="5215063"/>
                </a:cubicBezTo>
                <a:cubicBezTo>
                  <a:pt x="11630961" y="5665862"/>
                  <a:pt x="10995087" y="6297769"/>
                  <a:pt x="10504070" y="6258101"/>
                </a:cubicBezTo>
                <a:cubicBezTo>
                  <a:pt x="10423008" y="6274203"/>
                  <a:pt x="10261185" y="6231248"/>
                  <a:pt x="10101976" y="6258101"/>
                </a:cubicBezTo>
                <a:cubicBezTo>
                  <a:pt x="9942767" y="6284954"/>
                  <a:pt x="9723665" y="6245875"/>
                  <a:pt x="9605272" y="6258101"/>
                </a:cubicBezTo>
                <a:cubicBezTo>
                  <a:pt x="9486879" y="6270327"/>
                  <a:pt x="9287812" y="6225954"/>
                  <a:pt x="9108568" y="6258101"/>
                </a:cubicBezTo>
                <a:cubicBezTo>
                  <a:pt x="8929324" y="6290248"/>
                  <a:pt x="8734456" y="6248682"/>
                  <a:pt x="8611864" y="6258101"/>
                </a:cubicBezTo>
                <a:cubicBezTo>
                  <a:pt x="8489272" y="6267520"/>
                  <a:pt x="8368583" y="6229249"/>
                  <a:pt x="8304380" y="6258101"/>
                </a:cubicBezTo>
                <a:cubicBezTo>
                  <a:pt x="8240177" y="6286953"/>
                  <a:pt x="7727568" y="6191777"/>
                  <a:pt x="7523845" y="6258101"/>
                </a:cubicBezTo>
                <a:cubicBezTo>
                  <a:pt x="7320123" y="6324425"/>
                  <a:pt x="7106612" y="6217399"/>
                  <a:pt x="6743310" y="6258101"/>
                </a:cubicBezTo>
                <a:cubicBezTo>
                  <a:pt x="6380008" y="6298803"/>
                  <a:pt x="6572852" y="6256436"/>
                  <a:pt x="6435826" y="6258101"/>
                </a:cubicBezTo>
                <a:cubicBezTo>
                  <a:pt x="6298800" y="6259766"/>
                  <a:pt x="6202652" y="6217524"/>
                  <a:pt x="6033732" y="6258101"/>
                </a:cubicBezTo>
                <a:cubicBezTo>
                  <a:pt x="5864812" y="6298678"/>
                  <a:pt x="5564414" y="6231384"/>
                  <a:pt x="5442418" y="6258101"/>
                </a:cubicBezTo>
                <a:cubicBezTo>
                  <a:pt x="5320422" y="6284818"/>
                  <a:pt x="5094738" y="6217537"/>
                  <a:pt x="4756493" y="6258101"/>
                </a:cubicBezTo>
                <a:cubicBezTo>
                  <a:pt x="4418248" y="6298665"/>
                  <a:pt x="4418696" y="6251599"/>
                  <a:pt x="4259789" y="6258101"/>
                </a:cubicBezTo>
                <a:cubicBezTo>
                  <a:pt x="4100882" y="6264603"/>
                  <a:pt x="3969240" y="6214694"/>
                  <a:pt x="3857695" y="6258101"/>
                </a:cubicBezTo>
                <a:cubicBezTo>
                  <a:pt x="3746150" y="6301508"/>
                  <a:pt x="3561597" y="6244106"/>
                  <a:pt x="3455601" y="6258101"/>
                </a:cubicBezTo>
                <a:cubicBezTo>
                  <a:pt x="3349605" y="6272096"/>
                  <a:pt x="3052719" y="6193297"/>
                  <a:pt x="2769676" y="6258101"/>
                </a:cubicBezTo>
                <a:cubicBezTo>
                  <a:pt x="2486633" y="6322905"/>
                  <a:pt x="2576280" y="6225033"/>
                  <a:pt x="2462193" y="6258101"/>
                </a:cubicBezTo>
                <a:cubicBezTo>
                  <a:pt x="2348106" y="6291169"/>
                  <a:pt x="2166239" y="6234708"/>
                  <a:pt x="1965489" y="6258101"/>
                </a:cubicBezTo>
                <a:cubicBezTo>
                  <a:pt x="1764739" y="6281494"/>
                  <a:pt x="1476017" y="6234405"/>
                  <a:pt x="1043038" y="6258101"/>
                </a:cubicBezTo>
                <a:cubicBezTo>
                  <a:pt x="510458" y="6096801"/>
                  <a:pt x="-67276" y="5718401"/>
                  <a:pt x="0" y="5215063"/>
                </a:cubicBezTo>
                <a:cubicBezTo>
                  <a:pt x="-22595" y="5024455"/>
                  <a:pt x="28081" y="4734366"/>
                  <a:pt x="0" y="4535619"/>
                </a:cubicBezTo>
                <a:cubicBezTo>
                  <a:pt x="-28081" y="4336872"/>
                  <a:pt x="25396" y="4230920"/>
                  <a:pt x="0" y="4064776"/>
                </a:cubicBezTo>
                <a:cubicBezTo>
                  <a:pt x="-25396" y="3898632"/>
                  <a:pt x="4253" y="3640936"/>
                  <a:pt x="0" y="3510493"/>
                </a:cubicBezTo>
                <a:cubicBezTo>
                  <a:pt x="-4253" y="3380050"/>
                  <a:pt x="34582" y="3103383"/>
                  <a:pt x="0" y="2914489"/>
                </a:cubicBezTo>
                <a:cubicBezTo>
                  <a:pt x="-34582" y="2725595"/>
                  <a:pt x="36303" y="2474726"/>
                  <a:pt x="0" y="2276765"/>
                </a:cubicBezTo>
                <a:cubicBezTo>
                  <a:pt x="-36303" y="2078804"/>
                  <a:pt x="12515" y="1791990"/>
                  <a:pt x="0" y="1639042"/>
                </a:cubicBezTo>
                <a:cubicBezTo>
                  <a:pt x="-12515" y="1486094"/>
                  <a:pt x="49724" y="1222154"/>
                  <a:pt x="0" y="1043038"/>
                </a:cubicBezTo>
                <a:close/>
              </a:path>
              <a:path w="11547108" h="6258101" stroke="0" extrusionOk="0">
                <a:moveTo>
                  <a:pt x="0" y="1043038"/>
                </a:moveTo>
                <a:cubicBezTo>
                  <a:pt x="-122200" y="391608"/>
                  <a:pt x="376543" y="33944"/>
                  <a:pt x="1043038" y="0"/>
                </a:cubicBezTo>
                <a:cubicBezTo>
                  <a:pt x="1363167" y="-16828"/>
                  <a:pt x="1554140" y="9157"/>
                  <a:pt x="1823573" y="0"/>
                </a:cubicBezTo>
                <a:cubicBezTo>
                  <a:pt x="2093007" y="-9157"/>
                  <a:pt x="2087393" y="43507"/>
                  <a:pt x="2320277" y="0"/>
                </a:cubicBezTo>
                <a:cubicBezTo>
                  <a:pt x="2553161" y="-43507"/>
                  <a:pt x="2595767" y="38412"/>
                  <a:pt x="2722371" y="0"/>
                </a:cubicBezTo>
                <a:cubicBezTo>
                  <a:pt x="2848975" y="-38412"/>
                  <a:pt x="3266804" y="73325"/>
                  <a:pt x="3408296" y="0"/>
                </a:cubicBezTo>
                <a:cubicBezTo>
                  <a:pt x="3549789" y="-73325"/>
                  <a:pt x="3718158" y="51524"/>
                  <a:pt x="3905000" y="0"/>
                </a:cubicBezTo>
                <a:cubicBezTo>
                  <a:pt x="4091842" y="-51524"/>
                  <a:pt x="4511836" y="28468"/>
                  <a:pt x="4685535" y="0"/>
                </a:cubicBezTo>
                <a:cubicBezTo>
                  <a:pt x="4859234" y="-28468"/>
                  <a:pt x="4890390" y="36415"/>
                  <a:pt x="5087629" y="0"/>
                </a:cubicBezTo>
                <a:cubicBezTo>
                  <a:pt x="5284868" y="-36415"/>
                  <a:pt x="5484276" y="8031"/>
                  <a:pt x="5868164" y="0"/>
                </a:cubicBezTo>
                <a:cubicBezTo>
                  <a:pt x="6252053" y="-8031"/>
                  <a:pt x="6068133" y="18492"/>
                  <a:pt x="6175648" y="0"/>
                </a:cubicBezTo>
                <a:cubicBezTo>
                  <a:pt x="6283163" y="-18492"/>
                  <a:pt x="6546980" y="40667"/>
                  <a:pt x="6766962" y="0"/>
                </a:cubicBezTo>
                <a:cubicBezTo>
                  <a:pt x="6986944" y="-40667"/>
                  <a:pt x="7158070" y="16583"/>
                  <a:pt x="7358277" y="0"/>
                </a:cubicBezTo>
                <a:cubicBezTo>
                  <a:pt x="7558484" y="-16583"/>
                  <a:pt x="7731417" y="26036"/>
                  <a:pt x="7854981" y="0"/>
                </a:cubicBezTo>
                <a:cubicBezTo>
                  <a:pt x="7978545" y="-26036"/>
                  <a:pt x="8291130" y="63850"/>
                  <a:pt x="8635516" y="0"/>
                </a:cubicBezTo>
                <a:cubicBezTo>
                  <a:pt x="8979903" y="-63850"/>
                  <a:pt x="9069498" y="2723"/>
                  <a:pt x="9416051" y="0"/>
                </a:cubicBezTo>
                <a:cubicBezTo>
                  <a:pt x="9762604" y="-2723"/>
                  <a:pt x="9733235" y="13465"/>
                  <a:pt x="9818145" y="0"/>
                </a:cubicBezTo>
                <a:cubicBezTo>
                  <a:pt x="9903055" y="-13465"/>
                  <a:pt x="10325154" y="15972"/>
                  <a:pt x="10504070" y="0"/>
                </a:cubicBezTo>
                <a:cubicBezTo>
                  <a:pt x="11068267" y="-24171"/>
                  <a:pt x="11549329" y="436935"/>
                  <a:pt x="11547108" y="1043038"/>
                </a:cubicBezTo>
                <a:cubicBezTo>
                  <a:pt x="11580140" y="1224504"/>
                  <a:pt x="11479688" y="1401629"/>
                  <a:pt x="11547108" y="1680762"/>
                </a:cubicBezTo>
                <a:cubicBezTo>
                  <a:pt x="11614528" y="1959895"/>
                  <a:pt x="11518632" y="1983867"/>
                  <a:pt x="11547108" y="2193325"/>
                </a:cubicBezTo>
                <a:cubicBezTo>
                  <a:pt x="11575584" y="2402783"/>
                  <a:pt x="11480459" y="2543228"/>
                  <a:pt x="11547108" y="2872769"/>
                </a:cubicBezTo>
                <a:cubicBezTo>
                  <a:pt x="11613757" y="3202310"/>
                  <a:pt x="11501543" y="3267146"/>
                  <a:pt x="11547108" y="3468773"/>
                </a:cubicBezTo>
                <a:cubicBezTo>
                  <a:pt x="11592673" y="3670400"/>
                  <a:pt x="11502191" y="3730997"/>
                  <a:pt x="11547108" y="3981336"/>
                </a:cubicBezTo>
                <a:cubicBezTo>
                  <a:pt x="11592025" y="4231675"/>
                  <a:pt x="11541601" y="4315909"/>
                  <a:pt x="11547108" y="4577339"/>
                </a:cubicBezTo>
                <a:cubicBezTo>
                  <a:pt x="11552615" y="4838769"/>
                  <a:pt x="11477181" y="4926808"/>
                  <a:pt x="11547108" y="5215063"/>
                </a:cubicBezTo>
                <a:cubicBezTo>
                  <a:pt x="11557187" y="5760118"/>
                  <a:pt x="11182886" y="6369213"/>
                  <a:pt x="10504070" y="6258101"/>
                </a:cubicBezTo>
                <a:cubicBezTo>
                  <a:pt x="10235989" y="6268398"/>
                  <a:pt x="10112296" y="6245340"/>
                  <a:pt x="9723535" y="6258101"/>
                </a:cubicBezTo>
                <a:cubicBezTo>
                  <a:pt x="9334775" y="6270862"/>
                  <a:pt x="9371039" y="6253779"/>
                  <a:pt x="9037610" y="6258101"/>
                </a:cubicBezTo>
                <a:cubicBezTo>
                  <a:pt x="8704181" y="6262423"/>
                  <a:pt x="8788078" y="6240620"/>
                  <a:pt x="8635516" y="6258101"/>
                </a:cubicBezTo>
                <a:cubicBezTo>
                  <a:pt x="8482954" y="6275582"/>
                  <a:pt x="8194298" y="6199991"/>
                  <a:pt x="7949591" y="6258101"/>
                </a:cubicBezTo>
                <a:cubicBezTo>
                  <a:pt x="7704885" y="6316211"/>
                  <a:pt x="7782680" y="6233843"/>
                  <a:pt x="7642108" y="6258101"/>
                </a:cubicBezTo>
                <a:cubicBezTo>
                  <a:pt x="7501536" y="6282359"/>
                  <a:pt x="7297509" y="6253699"/>
                  <a:pt x="6956183" y="6258101"/>
                </a:cubicBezTo>
                <a:cubicBezTo>
                  <a:pt x="6614857" y="6262503"/>
                  <a:pt x="6642825" y="6227893"/>
                  <a:pt x="6554089" y="6258101"/>
                </a:cubicBezTo>
                <a:cubicBezTo>
                  <a:pt x="6465353" y="6288309"/>
                  <a:pt x="6349180" y="6223868"/>
                  <a:pt x="6246606" y="6258101"/>
                </a:cubicBezTo>
                <a:cubicBezTo>
                  <a:pt x="6144032" y="6292334"/>
                  <a:pt x="6040162" y="6232399"/>
                  <a:pt x="5844512" y="6258101"/>
                </a:cubicBezTo>
                <a:cubicBezTo>
                  <a:pt x="5648862" y="6283803"/>
                  <a:pt x="5392433" y="6193638"/>
                  <a:pt x="5158587" y="6258101"/>
                </a:cubicBezTo>
                <a:cubicBezTo>
                  <a:pt x="4924741" y="6322564"/>
                  <a:pt x="4884611" y="6236363"/>
                  <a:pt x="4756493" y="6258101"/>
                </a:cubicBezTo>
                <a:cubicBezTo>
                  <a:pt x="4628375" y="6279839"/>
                  <a:pt x="4563838" y="6236443"/>
                  <a:pt x="4449010" y="6258101"/>
                </a:cubicBezTo>
                <a:cubicBezTo>
                  <a:pt x="4334182" y="6279759"/>
                  <a:pt x="4147124" y="6257863"/>
                  <a:pt x="4046916" y="6258101"/>
                </a:cubicBezTo>
                <a:cubicBezTo>
                  <a:pt x="3946708" y="6258339"/>
                  <a:pt x="3718868" y="6249629"/>
                  <a:pt x="3550211" y="6258101"/>
                </a:cubicBezTo>
                <a:cubicBezTo>
                  <a:pt x="3381555" y="6266573"/>
                  <a:pt x="3231660" y="6191984"/>
                  <a:pt x="2958897" y="6258101"/>
                </a:cubicBezTo>
                <a:cubicBezTo>
                  <a:pt x="2686134" y="6324218"/>
                  <a:pt x="2724876" y="6219935"/>
                  <a:pt x="2556803" y="6258101"/>
                </a:cubicBezTo>
                <a:cubicBezTo>
                  <a:pt x="2388730" y="6296267"/>
                  <a:pt x="2143520" y="6177425"/>
                  <a:pt x="1776268" y="6258101"/>
                </a:cubicBezTo>
                <a:cubicBezTo>
                  <a:pt x="1409016" y="6338777"/>
                  <a:pt x="1300360" y="6238162"/>
                  <a:pt x="1043038" y="6258101"/>
                </a:cubicBezTo>
                <a:cubicBezTo>
                  <a:pt x="509343" y="6406811"/>
                  <a:pt x="47099" y="5810947"/>
                  <a:pt x="0" y="5215063"/>
                </a:cubicBezTo>
                <a:cubicBezTo>
                  <a:pt x="-5194" y="5010248"/>
                  <a:pt x="49029" y="4859171"/>
                  <a:pt x="0" y="4619059"/>
                </a:cubicBezTo>
                <a:cubicBezTo>
                  <a:pt x="-49029" y="4378947"/>
                  <a:pt x="5053" y="4274791"/>
                  <a:pt x="0" y="3981336"/>
                </a:cubicBezTo>
                <a:cubicBezTo>
                  <a:pt x="-5053" y="3687881"/>
                  <a:pt x="32542" y="3701422"/>
                  <a:pt x="0" y="3468773"/>
                </a:cubicBezTo>
                <a:cubicBezTo>
                  <a:pt x="-32542" y="3236124"/>
                  <a:pt x="25555" y="3021252"/>
                  <a:pt x="0" y="2872769"/>
                </a:cubicBezTo>
                <a:cubicBezTo>
                  <a:pt x="-25555" y="2724286"/>
                  <a:pt x="49048" y="2547717"/>
                  <a:pt x="0" y="2401926"/>
                </a:cubicBezTo>
                <a:cubicBezTo>
                  <a:pt x="-49048" y="2256135"/>
                  <a:pt x="55534" y="2038267"/>
                  <a:pt x="0" y="1722482"/>
                </a:cubicBezTo>
                <a:cubicBezTo>
                  <a:pt x="-55534" y="1406697"/>
                  <a:pt x="51262" y="1259219"/>
                  <a:pt x="0" y="1043038"/>
                </a:cubicBezTo>
                <a:close/>
              </a:path>
            </a:pathLst>
          </a:custGeom>
          <a:solidFill>
            <a:schemeClr val="bg1">
              <a:alpha val="97000"/>
            </a:schemeClr>
          </a:solidFill>
          <a:ln w="34925">
            <a:solidFill>
              <a:schemeClr val="tx2">
                <a:lumMod val="25000"/>
                <a:lumOff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Cartoon of boys sitting at a desk with a book and pencil&#10;&#10;AI-generated content may be incorrect.">
            <a:extLst>
              <a:ext uri="{FF2B5EF4-FFF2-40B4-BE49-F238E27FC236}">
                <a16:creationId xmlns:a16="http://schemas.microsoft.com/office/drawing/2014/main" id="{2D3DA183-FCD5-C8D8-51A6-D1783EBE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99" y="2670610"/>
            <a:ext cx="3619500" cy="36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68D1D-1112-7F25-308A-EB1900C28CD7}"/>
              </a:ext>
            </a:extLst>
          </p:cNvPr>
          <p:cNvSpPr txBox="1"/>
          <p:nvPr/>
        </p:nvSpPr>
        <p:spPr>
          <a:xfrm>
            <a:off x="646497" y="314173"/>
            <a:ext cx="1122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3. Diều nào ghi phép tính có kết quả lớn hơn 55?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8F5FA638-B818-3350-B862-F8BBD8E2D4D2}"/>
              </a:ext>
            </a:extLst>
          </p:cNvPr>
          <p:cNvSpPr/>
          <p:nvPr/>
        </p:nvSpPr>
        <p:spPr>
          <a:xfrm>
            <a:off x="322447" y="1791501"/>
            <a:ext cx="7428698" cy="4917995"/>
          </a:xfrm>
          <a:custGeom>
            <a:avLst/>
            <a:gdLst/>
            <a:ahLst/>
            <a:cxnLst/>
            <a:rect l="l" t="t" r="r" b="b"/>
            <a:pathLst>
              <a:path w="8713844" h="5989538">
                <a:moveTo>
                  <a:pt x="0" y="0"/>
                </a:moveTo>
                <a:lnTo>
                  <a:pt x="8713844" y="0"/>
                </a:lnTo>
                <a:lnTo>
                  <a:pt x="8713844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D9EDBF-6094-B8C3-4A59-5A46264F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591" y="1579546"/>
            <a:ext cx="4014508" cy="15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262</Words>
  <Application>Microsoft Office PowerPoint</Application>
  <PresentationFormat>Widescreen</PresentationFormat>
  <Paragraphs>112</Paragraphs>
  <Slides>13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#9Slide07 HoneyCream</vt:lpstr>
      <vt:lpstr>SVN-Newton</vt:lpstr>
      <vt:lpstr>Aptos</vt:lpstr>
      <vt:lpstr>Arial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Administrator</cp:lastModifiedBy>
  <cp:revision>12</cp:revision>
  <dcterms:created xsi:type="dcterms:W3CDTF">2025-12-20T15:37:25Z</dcterms:created>
  <dcterms:modified xsi:type="dcterms:W3CDTF">2026-03-22T15:36:28Z</dcterms:modified>
</cp:coreProperties>
</file>