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9" r:id="rId2"/>
    <p:sldId id="268" r:id="rId3"/>
    <p:sldId id="257" r:id="rId4"/>
    <p:sldId id="269" r:id="rId5"/>
    <p:sldId id="258" r:id="rId6"/>
    <p:sldId id="271" r:id="rId7"/>
  </p:sldIdLst>
  <p:sldSz cx="18288000" cy="10287000"/>
  <p:notesSz cx="6858000" cy="9144000"/>
  <p:embeddedFontLst>
    <p:embeddedFont>
      <p:font typeface="UTM Avo" panose="02040603050506020204" pitchFamily="18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940"/>
    <a:srgbClr val="06210B"/>
    <a:srgbClr val="61B212"/>
    <a:srgbClr val="D3AD29"/>
    <a:srgbClr val="19483F"/>
    <a:srgbClr val="0A1D29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178C165-E980-89B8-A2CE-64E335547750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16048-8199-F25C-D78B-B313C52F64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54499-12D7-CF31-D9BE-C248640F6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video" Target="../media/media7.mp4"/><Relationship Id="rId16" Type="http://schemas.openxmlformats.org/officeDocument/2006/relationships/image" Target="../media/image18.png"/><Relationship Id="rId20" Type="http://schemas.openxmlformats.org/officeDocument/2006/relationships/image" Target="../media/image26.png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video" Target="../media/media7.mp4"/><Relationship Id="rId16" Type="http://schemas.openxmlformats.org/officeDocument/2006/relationships/image" Target="../media/image18.png"/><Relationship Id="rId20" Type="http://schemas.openxmlformats.org/officeDocument/2006/relationships/image" Target="../media/image26.png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DBC80D2-4CD7-46D0-96B8-E0AEBBCB02DB}"/>
              </a:ext>
            </a:extLst>
          </p:cNvPr>
          <p:cNvGrpSpPr/>
          <p:nvPr/>
        </p:nvGrpSpPr>
        <p:grpSpPr>
          <a:xfrm>
            <a:off x="2804160" y="0"/>
            <a:ext cx="15468600" cy="10312400"/>
            <a:chOff x="2804160" y="0"/>
            <a:chExt cx="15468600" cy="10312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2461E5-231B-4174-B02A-4A42EB78C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4160" y="0"/>
              <a:ext cx="15468600" cy="103124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C23DFD-09F7-45BE-8C26-90341EDB515A}"/>
                </a:ext>
              </a:extLst>
            </p:cNvPr>
            <p:cNvSpPr/>
            <p:nvPr/>
          </p:nvSpPr>
          <p:spPr>
            <a:xfrm>
              <a:off x="2819400" y="0"/>
              <a:ext cx="7543800" cy="621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B2C201-3304-48FE-A46E-D0794280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2200" y="1562100"/>
            <a:ext cx="16617031" cy="4842428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8D51A63-0718-401F-8AB0-07ADE6BA9240}"/>
              </a:ext>
            </a:extLst>
          </p:cNvPr>
          <p:cNvSpPr txBox="1"/>
          <p:nvPr/>
        </p:nvSpPr>
        <p:spPr>
          <a:xfrm>
            <a:off x="1743075" y="1033478"/>
            <a:ext cx="7400925" cy="50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Fredoka"/>
                <a:cs typeface="Fredoka"/>
                <a:sym typeface="Fredoka"/>
              </a:rPr>
              <a:t>TIẾNG VIỆT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FF10D-D135-4C3C-8A82-135BAE4B1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655"/>
            <a:ext cx="2394266" cy="2394266"/>
          </a:xfrm>
          <a:prstGeom prst="rect">
            <a:avLst/>
          </a:prstGeom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C800A54A-2E18-41D3-8CE6-CAB9363313DA}"/>
              </a:ext>
            </a:extLst>
          </p:cNvPr>
          <p:cNvSpPr txBox="1"/>
          <p:nvPr/>
        </p:nvSpPr>
        <p:spPr>
          <a:xfrm>
            <a:off x="5443537" y="7124700"/>
            <a:ext cx="7400925" cy="50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Fredoka"/>
                <a:cs typeface="Fredoka"/>
                <a:sym typeface="Fredoka"/>
              </a:rPr>
              <a:t>(Trang 90)</a:t>
            </a:r>
          </a:p>
        </p:txBody>
      </p:sp>
    </p:spTree>
    <p:extLst>
      <p:ext uri="{BB962C8B-B14F-4D97-AF65-F5344CB8AC3E}">
        <p14:creationId xmlns:p14="http://schemas.microsoft.com/office/powerpoint/2010/main" val="244731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ople_are_talking_202512151435_gkna2">
            <a:hlinkClick r:id="" action="ppaction://media"/>
            <a:extLst>
              <a:ext uri="{FF2B5EF4-FFF2-40B4-BE49-F238E27FC236}">
                <a16:creationId xmlns:a16="http://schemas.microsoft.com/office/drawing/2014/main" id="{BBBD8486-A2A4-DF0A-EAE7-46ABB7DDA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tieng_keu_cac_con_vat_trong_rung_ngoai_hoang_da-www_tiengdong_com">
            <a:hlinkClick r:id="" action="ppaction://media"/>
            <a:extLst>
              <a:ext uri="{FF2B5EF4-FFF2-40B4-BE49-F238E27FC236}">
                <a16:creationId xmlns:a16="http://schemas.microsoft.com/office/drawing/2014/main" id="{D05F13DA-453B-4437-0B8B-79CA14CE3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3200" y="5524500"/>
            <a:ext cx="406400" cy="406400"/>
          </a:xfrm>
          <a:prstGeom prst="rect">
            <a:avLst/>
          </a:prstGeom>
        </p:spPr>
      </p:pic>
      <p:pic>
        <p:nvPicPr>
          <p:cNvPr id="4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18334533-D34F-E406-0607-4E479D5C75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3543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55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93440"/>
            <a:ext cx="18288000" cy="5349240"/>
          </a:xfrm>
          <a:custGeom>
            <a:avLst/>
            <a:gdLst/>
            <a:ahLst/>
            <a:cxnLst/>
            <a:rect l="l" t="t" r="r" b="b"/>
            <a:pathLst>
              <a:path w="18288000" h="534924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36704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9" y="0"/>
                </a:lnTo>
                <a:lnTo>
                  <a:pt x="3885999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8" y="0"/>
                </a:lnTo>
                <a:lnTo>
                  <a:pt x="3885998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3472" y="-817359"/>
            <a:ext cx="4649470" cy="5960859"/>
          </a:xfrm>
          <a:custGeom>
            <a:avLst/>
            <a:gdLst/>
            <a:ahLst/>
            <a:cxnLst/>
            <a:rect l="l" t="t" r="r" b="b"/>
            <a:pathLst>
              <a:path w="4649470" h="5960859">
                <a:moveTo>
                  <a:pt x="0" y="0"/>
                </a:moveTo>
                <a:lnTo>
                  <a:pt x="4649470" y="0"/>
                </a:lnTo>
                <a:lnTo>
                  <a:pt x="4649470" y="5960859"/>
                </a:lnTo>
                <a:lnTo>
                  <a:pt x="0" y="5960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9420" y="-106972"/>
            <a:ext cx="1403580" cy="2551489"/>
          </a:xfrm>
          <a:custGeom>
            <a:avLst/>
            <a:gdLst/>
            <a:ahLst/>
            <a:cxnLst/>
            <a:rect l="l" t="t" r="r" b="b"/>
            <a:pathLst>
              <a:path w="1403580" h="2551489">
                <a:moveTo>
                  <a:pt x="0" y="0"/>
                </a:moveTo>
                <a:lnTo>
                  <a:pt x="1403579" y="0"/>
                </a:lnTo>
                <a:lnTo>
                  <a:pt x="1403579" y="2551489"/>
                </a:lnTo>
                <a:lnTo>
                  <a:pt x="0" y="2551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51707" y="-305689"/>
            <a:ext cx="5835981" cy="5500412"/>
          </a:xfrm>
          <a:custGeom>
            <a:avLst/>
            <a:gdLst/>
            <a:ahLst/>
            <a:cxnLst/>
            <a:rect l="l" t="t" r="r" b="b"/>
            <a:pathLst>
              <a:path w="5835981" h="5500412">
                <a:moveTo>
                  <a:pt x="0" y="0"/>
                </a:moveTo>
                <a:lnTo>
                  <a:pt x="5835980" y="0"/>
                </a:lnTo>
                <a:lnTo>
                  <a:pt x="5835980" y="5500412"/>
                </a:lnTo>
                <a:lnTo>
                  <a:pt x="0" y="55004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3207" y="5960497"/>
            <a:ext cx="2276207" cy="2131098"/>
          </a:xfrm>
          <a:custGeom>
            <a:avLst/>
            <a:gdLst/>
            <a:ahLst/>
            <a:cxnLst/>
            <a:rect l="l" t="t" r="r" b="b"/>
            <a:pathLst>
              <a:path w="2276207" h="2131098">
                <a:moveTo>
                  <a:pt x="0" y="0"/>
                </a:moveTo>
                <a:lnTo>
                  <a:pt x="2276206" y="0"/>
                </a:lnTo>
                <a:lnTo>
                  <a:pt x="2276206" y="2131098"/>
                </a:lnTo>
                <a:lnTo>
                  <a:pt x="0" y="21310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29021" y="3697526"/>
            <a:ext cx="3460558" cy="1808141"/>
          </a:xfrm>
          <a:custGeom>
            <a:avLst/>
            <a:gdLst/>
            <a:ahLst/>
            <a:cxnLst/>
            <a:rect l="l" t="t" r="r" b="b"/>
            <a:pathLst>
              <a:path w="3460558" h="1808141">
                <a:moveTo>
                  <a:pt x="0" y="0"/>
                </a:moveTo>
                <a:lnTo>
                  <a:pt x="3460558" y="0"/>
                </a:lnTo>
                <a:lnTo>
                  <a:pt x="3460558" y="1808142"/>
                </a:lnTo>
                <a:lnTo>
                  <a:pt x="0" y="1808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623947" y="-309392"/>
            <a:ext cx="2511513" cy="2338846"/>
          </a:xfrm>
          <a:custGeom>
            <a:avLst/>
            <a:gdLst/>
            <a:ahLst/>
            <a:cxnLst/>
            <a:rect l="l" t="t" r="r" b="b"/>
            <a:pathLst>
              <a:path w="2511513" h="2338846">
                <a:moveTo>
                  <a:pt x="2511513" y="0"/>
                </a:moveTo>
                <a:lnTo>
                  <a:pt x="0" y="0"/>
                </a:lnTo>
                <a:lnTo>
                  <a:pt x="0" y="2338846"/>
                </a:lnTo>
                <a:lnTo>
                  <a:pt x="2511513" y="2338846"/>
                </a:lnTo>
                <a:lnTo>
                  <a:pt x="251151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252054" y="8969148"/>
            <a:ext cx="1978311" cy="1115273"/>
          </a:xfrm>
          <a:custGeom>
            <a:avLst/>
            <a:gdLst/>
            <a:ahLst/>
            <a:cxnLst/>
            <a:rect l="l" t="t" r="r" b="b"/>
            <a:pathLst>
              <a:path w="1978311" h="1115273">
                <a:moveTo>
                  <a:pt x="1978311" y="0"/>
                </a:moveTo>
                <a:lnTo>
                  <a:pt x="0" y="0"/>
                </a:lnTo>
                <a:lnTo>
                  <a:pt x="0" y="1115273"/>
                </a:lnTo>
                <a:lnTo>
                  <a:pt x="1978311" y="1115273"/>
                </a:lnTo>
                <a:lnTo>
                  <a:pt x="197831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976FDDB6-5ACE-7067-31C1-257D0C26CCE2}"/>
              </a:ext>
            </a:extLst>
          </p:cNvPr>
          <p:cNvSpPr/>
          <p:nvPr/>
        </p:nvSpPr>
        <p:spPr>
          <a:xfrm>
            <a:off x="1143000" y="1232151"/>
            <a:ext cx="15119628" cy="7227280"/>
          </a:xfrm>
          <a:custGeom>
            <a:avLst/>
            <a:gdLst/>
            <a:ahLst/>
            <a:cxnLst/>
            <a:rect l="l" t="t" r="r" b="b"/>
            <a:pathLst>
              <a:path w="13518316" h="5643897">
                <a:moveTo>
                  <a:pt x="0" y="0"/>
                </a:moveTo>
                <a:lnTo>
                  <a:pt x="13518316" y="0"/>
                </a:lnTo>
                <a:lnTo>
                  <a:pt x="13518316" y="5643897"/>
                </a:lnTo>
                <a:lnTo>
                  <a:pt x="0" y="5643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CF8A4E-329F-14CF-9BC7-0383EF67B7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472246" y="1710745"/>
            <a:ext cx="21259934" cy="6270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ẫn vào phần khởi đông">
            <a:hlinkClick r:id="" action="ppaction://media"/>
            <a:extLst>
              <a:ext uri="{FF2B5EF4-FFF2-40B4-BE49-F238E27FC236}">
                <a16:creationId xmlns:a16="http://schemas.microsoft.com/office/drawing/2014/main" id="{B57F6602-7816-864A-9EB3-2DE865A5E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p3-output-ttsfree(dot)com (6)">
            <a:hlinkClick r:id="" action="ppaction://media"/>
            <a:extLst>
              <a:ext uri="{FF2B5EF4-FFF2-40B4-BE49-F238E27FC236}">
                <a16:creationId xmlns:a16="http://schemas.microsoft.com/office/drawing/2014/main" id="{AA158F3F-A50F-2A4D-3C10-71E1BD5E8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819400" y="6362700"/>
            <a:ext cx="406400" cy="406400"/>
          </a:xfrm>
          <a:prstGeom prst="rect">
            <a:avLst/>
          </a:prstGeom>
        </p:spPr>
      </p:pic>
      <p:pic>
        <p:nvPicPr>
          <p:cNvPr id="5" name="Am_thanh_moi_truong_tu_nhien_trong_r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6C05AE-4649-74CA-D502-ABE184AE42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13000" y="8039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81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40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77151" y="2029454"/>
            <a:ext cx="4845552" cy="4669901"/>
          </a:xfrm>
          <a:custGeom>
            <a:avLst/>
            <a:gdLst/>
            <a:ahLst/>
            <a:cxnLst/>
            <a:rect l="l" t="t" r="r" b="b"/>
            <a:pathLst>
              <a:path w="4845552" h="4669901">
                <a:moveTo>
                  <a:pt x="0" y="0"/>
                </a:moveTo>
                <a:lnTo>
                  <a:pt x="4845552" y="0"/>
                </a:lnTo>
                <a:lnTo>
                  <a:pt x="4845552" y="4669901"/>
                </a:lnTo>
                <a:lnTo>
                  <a:pt x="0" y="4669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393440"/>
            <a:ext cx="18288000" cy="5349240"/>
          </a:xfrm>
          <a:custGeom>
            <a:avLst/>
            <a:gdLst/>
            <a:ahLst/>
            <a:cxnLst/>
            <a:rect l="l" t="t" r="r" b="b"/>
            <a:pathLst>
              <a:path w="18288000" h="534924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6704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9" y="0"/>
                </a:lnTo>
                <a:lnTo>
                  <a:pt x="3885999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8" y="0"/>
                </a:lnTo>
                <a:lnTo>
                  <a:pt x="3885998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3472" y="-817359"/>
            <a:ext cx="4649470" cy="5960859"/>
          </a:xfrm>
          <a:custGeom>
            <a:avLst/>
            <a:gdLst/>
            <a:ahLst/>
            <a:cxnLst/>
            <a:rect l="l" t="t" r="r" b="b"/>
            <a:pathLst>
              <a:path w="4649470" h="5960859">
                <a:moveTo>
                  <a:pt x="0" y="0"/>
                </a:moveTo>
                <a:lnTo>
                  <a:pt x="4649470" y="0"/>
                </a:lnTo>
                <a:lnTo>
                  <a:pt x="4649470" y="5960859"/>
                </a:lnTo>
                <a:lnTo>
                  <a:pt x="0" y="5960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9420" y="-106972"/>
            <a:ext cx="1403580" cy="2551489"/>
          </a:xfrm>
          <a:custGeom>
            <a:avLst/>
            <a:gdLst/>
            <a:ahLst/>
            <a:cxnLst/>
            <a:rect l="l" t="t" r="r" b="b"/>
            <a:pathLst>
              <a:path w="1403580" h="2551489">
                <a:moveTo>
                  <a:pt x="0" y="0"/>
                </a:moveTo>
                <a:lnTo>
                  <a:pt x="1403579" y="0"/>
                </a:lnTo>
                <a:lnTo>
                  <a:pt x="1403579" y="2551489"/>
                </a:lnTo>
                <a:lnTo>
                  <a:pt x="0" y="2551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13985" y="-106972"/>
            <a:ext cx="5835981" cy="5500412"/>
          </a:xfrm>
          <a:custGeom>
            <a:avLst/>
            <a:gdLst/>
            <a:ahLst/>
            <a:cxnLst/>
            <a:rect l="l" t="t" r="r" b="b"/>
            <a:pathLst>
              <a:path w="5835981" h="5500412">
                <a:moveTo>
                  <a:pt x="0" y="0"/>
                </a:moveTo>
                <a:lnTo>
                  <a:pt x="5835981" y="0"/>
                </a:lnTo>
                <a:lnTo>
                  <a:pt x="5835981" y="5500412"/>
                </a:lnTo>
                <a:lnTo>
                  <a:pt x="0" y="5500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3207" y="5960497"/>
            <a:ext cx="2276207" cy="2131098"/>
          </a:xfrm>
          <a:custGeom>
            <a:avLst/>
            <a:gdLst/>
            <a:ahLst/>
            <a:cxnLst/>
            <a:rect l="l" t="t" r="r" b="b"/>
            <a:pathLst>
              <a:path w="2276207" h="2131098">
                <a:moveTo>
                  <a:pt x="0" y="0"/>
                </a:moveTo>
                <a:lnTo>
                  <a:pt x="2276206" y="0"/>
                </a:lnTo>
                <a:lnTo>
                  <a:pt x="2276206" y="2131098"/>
                </a:lnTo>
                <a:lnTo>
                  <a:pt x="0" y="2131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13985" y="2029454"/>
            <a:ext cx="3460558" cy="1808141"/>
          </a:xfrm>
          <a:custGeom>
            <a:avLst/>
            <a:gdLst/>
            <a:ahLst/>
            <a:cxnLst/>
            <a:rect l="l" t="t" r="r" b="b"/>
            <a:pathLst>
              <a:path w="3460558" h="1808141">
                <a:moveTo>
                  <a:pt x="0" y="0"/>
                </a:moveTo>
                <a:lnTo>
                  <a:pt x="3460558" y="0"/>
                </a:lnTo>
                <a:lnTo>
                  <a:pt x="3460558" y="1808142"/>
                </a:lnTo>
                <a:lnTo>
                  <a:pt x="0" y="18081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623947" y="-309392"/>
            <a:ext cx="2511513" cy="2338846"/>
          </a:xfrm>
          <a:custGeom>
            <a:avLst/>
            <a:gdLst/>
            <a:ahLst/>
            <a:cxnLst/>
            <a:rect l="l" t="t" r="r" b="b"/>
            <a:pathLst>
              <a:path w="2511513" h="2338846">
                <a:moveTo>
                  <a:pt x="2511513" y="0"/>
                </a:moveTo>
                <a:lnTo>
                  <a:pt x="0" y="0"/>
                </a:lnTo>
                <a:lnTo>
                  <a:pt x="0" y="2338846"/>
                </a:lnTo>
                <a:lnTo>
                  <a:pt x="2511513" y="2338846"/>
                </a:lnTo>
                <a:lnTo>
                  <a:pt x="251151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054" y="8969148"/>
            <a:ext cx="1978311" cy="1115273"/>
          </a:xfrm>
          <a:custGeom>
            <a:avLst/>
            <a:gdLst/>
            <a:ahLst/>
            <a:cxnLst/>
            <a:rect l="l" t="t" r="r" b="b"/>
            <a:pathLst>
              <a:path w="1978311" h="1115273">
                <a:moveTo>
                  <a:pt x="1978311" y="0"/>
                </a:moveTo>
                <a:lnTo>
                  <a:pt x="0" y="0"/>
                </a:lnTo>
                <a:lnTo>
                  <a:pt x="0" y="1115273"/>
                </a:lnTo>
                <a:lnTo>
                  <a:pt x="1978311" y="1115273"/>
                </a:lnTo>
                <a:lnTo>
                  <a:pt x="197831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63F8AE-465C-EFCE-1705-C24857E44A55}"/>
              </a:ext>
            </a:extLst>
          </p:cNvPr>
          <p:cNvSpPr/>
          <p:nvPr/>
        </p:nvSpPr>
        <p:spPr>
          <a:xfrm>
            <a:off x="381000" y="202580"/>
            <a:ext cx="17482149" cy="9881842"/>
          </a:xfrm>
          <a:prstGeom prst="roundRect">
            <a:avLst>
              <a:gd name="adj" fmla="val 15161"/>
            </a:avLst>
          </a:prstGeom>
          <a:solidFill>
            <a:schemeClr val="bg1">
              <a:alpha val="95000"/>
            </a:schemeClr>
          </a:solidFill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nimal_are_moving_202512151440_fq9hz">
            <a:hlinkClick r:id="" action="ppaction://media"/>
            <a:extLst>
              <a:ext uri="{FF2B5EF4-FFF2-40B4-BE49-F238E27FC236}">
                <a16:creationId xmlns:a16="http://schemas.microsoft.com/office/drawing/2014/main" id="{7413A97C-0FD8-BB9A-A9D0-B96BEF9AC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1" y="2646937"/>
            <a:ext cx="16643948" cy="70493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DBF0FD-1BD2-6A13-4D6D-8A0A532F8A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9700" y="417397"/>
            <a:ext cx="15928138" cy="21340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66BB52-E431-5CA4-F7EE-B284C336AF11}"/>
              </a:ext>
            </a:extLst>
          </p:cNvPr>
          <p:cNvSpPr txBox="1"/>
          <p:nvPr/>
        </p:nvSpPr>
        <p:spPr>
          <a:xfrm>
            <a:off x="1302871" y="680332"/>
            <a:ext cx="15520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video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? Em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77151" y="2029454"/>
            <a:ext cx="4845552" cy="4669901"/>
          </a:xfrm>
          <a:custGeom>
            <a:avLst/>
            <a:gdLst/>
            <a:ahLst/>
            <a:cxnLst/>
            <a:rect l="l" t="t" r="r" b="b"/>
            <a:pathLst>
              <a:path w="4845552" h="4669901">
                <a:moveTo>
                  <a:pt x="0" y="0"/>
                </a:moveTo>
                <a:lnTo>
                  <a:pt x="4845552" y="0"/>
                </a:lnTo>
                <a:lnTo>
                  <a:pt x="4845552" y="4669901"/>
                </a:lnTo>
                <a:lnTo>
                  <a:pt x="0" y="4669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393440"/>
            <a:ext cx="18288000" cy="5349240"/>
          </a:xfrm>
          <a:custGeom>
            <a:avLst/>
            <a:gdLst/>
            <a:ahLst/>
            <a:cxnLst/>
            <a:rect l="l" t="t" r="r" b="b"/>
            <a:pathLst>
              <a:path w="18288000" h="5349240">
                <a:moveTo>
                  <a:pt x="0" y="0"/>
                </a:moveTo>
                <a:lnTo>
                  <a:pt x="18288000" y="0"/>
                </a:lnTo>
                <a:lnTo>
                  <a:pt x="18288000" y="5349240"/>
                </a:lnTo>
                <a:lnTo>
                  <a:pt x="0" y="534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6704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9" y="0"/>
                </a:lnTo>
                <a:lnTo>
                  <a:pt x="3885999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150173"/>
            <a:ext cx="3885998" cy="3181661"/>
          </a:xfrm>
          <a:custGeom>
            <a:avLst/>
            <a:gdLst/>
            <a:ahLst/>
            <a:cxnLst/>
            <a:rect l="l" t="t" r="r" b="b"/>
            <a:pathLst>
              <a:path w="3885998" h="3181661">
                <a:moveTo>
                  <a:pt x="0" y="0"/>
                </a:moveTo>
                <a:lnTo>
                  <a:pt x="3885998" y="0"/>
                </a:lnTo>
                <a:lnTo>
                  <a:pt x="3885998" y="3181661"/>
                </a:lnTo>
                <a:lnTo>
                  <a:pt x="0" y="318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3472" y="-817359"/>
            <a:ext cx="4649470" cy="5960859"/>
          </a:xfrm>
          <a:custGeom>
            <a:avLst/>
            <a:gdLst/>
            <a:ahLst/>
            <a:cxnLst/>
            <a:rect l="l" t="t" r="r" b="b"/>
            <a:pathLst>
              <a:path w="4649470" h="5960859">
                <a:moveTo>
                  <a:pt x="0" y="0"/>
                </a:moveTo>
                <a:lnTo>
                  <a:pt x="4649470" y="0"/>
                </a:lnTo>
                <a:lnTo>
                  <a:pt x="4649470" y="5960859"/>
                </a:lnTo>
                <a:lnTo>
                  <a:pt x="0" y="5960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9420" y="-106972"/>
            <a:ext cx="1403580" cy="2551489"/>
          </a:xfrm>
          <a:custGeom>
            <a:avLst/>
            <a:gdLst/>
            <a:ahLst/>
            <a:cxnLst/>
            <a:rect l="l" t="t" r="r" b="b"/>
            <a:pathLst>
              <a:path w="1403580" h="2551489">
                <a:moveTo>
                  <a:pt x="0" y="0"/>
                </a:moveTo>
                <a:lnTo>
                  <a:pt x="1403579" y="0"/>
                </a:lnTo>
                <a:lnTo>
                  <a:pt x="1403579" y="2551489"/>
                </a:lnTo>
                <a:lnTo>
                  <a:pt x="0" y="2551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13985" y="-106972"/>
            <a:ext cx="5835981" cy="5500412"/>
          </a:xfrm>
          <a:custGeom>
            <a:avLst/>
            <a:gdLst/>
            <a:ahLst/>
            <a:cxnLst/>
            <a:rect l="l" t="t" r="r" b="b"/>
            <a:pathLst>
              <a:path w="5835981" h="5500412">
                <a:moveTo>
                  <a:pt x="0" y="0"/>
                </a:moveTo>
                <a:lnTo>
                  <a:pt x="5835981" y="0"/>
                </a:lnTo>
                <a:lnTo>
                  <a:pt x="5835981" y="5500412"/>
                </a:lnTo>
                <a:lnTo>
                  <a:pt x="0" y="5500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3207" y="5960497"/>
            <a:ext cx="2276207" cy="2131098"/>
          </a:xfrm>
          <a:custGeom>
            <a:avLst/>
            <a:gdLst/>
            <a:ahLst/>
            <a:cxnLst/>
            <a:rect l="l" t="t" r="r" b="b"/>
            <a:pathLst>
              <a:path w="2276207" h="2131098">
                <a:moveTo>
                  <a:pt x="0" y="0"/>
                </a:moveTo>
                <a:lnTo>
                  <a:pt x="2276206" y="0"/>
                </a:lnTo>
                <a:lnTo>
                  <a:pt x="2276206" y="2131098"/>
                </a:lnTo>
                <a:lnTo>
                  <a:pt x="0" y="2131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13985" y="2029454"/>
            <a:ext cx="3460558" cy="1808141"/>
          </a:xfrm>
          <a:custGeom>
            <a:avLst/>
            <a:gdLst/>
            <a:ahLst/>
            <a:cxnLst/>
            <a:rect l="l" t="t" r="r" b="b"/>
            <a:pathLst>
              <a:path w="3460558" h="1808141">
                <a:moveTo>
                  <a:pt x="0" y="0"/>
                </a:moveTo>
                <a:lnTo>
                  <a:pt x="3460558" y="0"/>
                </a:lnTo>
                <a:lnTo>
                  <a:pt x="3460558" y="1808142"/>
                </a:lnTo>
                <a:lnTo>
                  <a:pt x="0" y="18081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623947" y="-309392"/>
            <a:ext cx="2511513" cy="2338846"/>
          </a:xfrm>
          <a:custGeom>
            <a:avLst/>
            <a:gdLst/>
            <a:ahLst/>
            <a:cxnLst/>
            <a:rect l="l" t="t" r="r" b="b"/>
            <a:pathLst>
              <a:path w="2511513" h="2338846">
                <a:moveTo>
                  <a:pt x="2511513" y="0"/>
                </a:moveTo>
                <a:lnTo>
                  <a:pt x="0" y="0"/>
                </a:lnTo>
                <a:lnTo>
                  <a:pt x="0" y="2338846"/>
                </a:lnTo>
                <a:lnTo>
                  <a:pt x="2511513" y="2338846"/>
                </a:lnTo>
                <a:lnTo>
                  <a:pt x="251151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054" y="8969148"/>
            <a:ext cx="1978311" cy="1115273"/>
          </a:xfrm>
          <a:custGeom>
            <a:avLst/>
            <a:gdLst/>
            <a:ahLst/>
            <a:cxnLst/>
            <a:rect l="l" t="t" r="r" b="b"/>
            <a:pathLst>
              <a:path w="1978311" h="1115273">
                <a:moveTo>
                  <a:pt x="1978311" y="0"/>
                </a:moveTo>
                <a:lnTo>
                  <a:pt x="0" y="0"/>
                </a:lnTo>
                <a:lnTo>
                  <a:pt x="0" y="1115273"/>
                </a:lnTo>
                <a:lnTo>
                  <a:pt x="1978311" y="1115273"/>
                </a:lnTo>
                <a:lnTo>
                  <a:pt x="197831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63F8AE-465C-EFCE-1705-C24857E44A55}"/>
              </a:ext>
            </a:extLst>
          </p:cNvPr>
          <p:cNvSpPr/>
          <p:nvPr/>
        </p:nvSpPr>
        <p:spPr>
          <a:xfrm>
            <a:off x="381000" y="202580"/>
            <a:ext cx="17482149" cy="9881842"/>
          </a:xfrm>
          <a:prstGeom prst="roundRect">
            <a:avLst>
              <a:gd name="adj" fmla="val 15161"/>
            </a:avLst>
          </a:prstGeom>
          <a:solidFill>
            <a:schemeClr val="bg1">
              <a:alpha val="95000"/>
            </a:schemeClr>
          </a:solidFill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nimal_are_moving_202512151440_fq9hz">
            <a:hlinkClick r:id="" action="ppaction://media"/>
            <a:extLst>
              <a:ext uri="{FF2B5EF4-FFF2-40B4-BE49-F238E27FC236}">
                <a16:creationId xmlns:a16="http://schemas.microsoft.com/office/drawing/2014/main" id="{7413A97C-0FD8-BB9A-A9D0-B96BEF9AC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1" y="2646937"/>
            <a:ext cx="16643948" cy="70493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DBF0FD-1BD2-6A13-4D6D-8A0A532F8A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9700" y="417397"/>
            <a:ext cx="15928138" cy="21340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66BB52-E431-5CA4-F7EE-B284C336AF11}"/>
              </a:ext>
            </a:extLst>
          </p:cNvPr>
          <p:cNvSpPr txBox="1"/>
          <p:nvPr/>
        </p:nvSpPr>
        <p:spPr>
          <a:xfrm>
            <a:off x="1302871" y="680332"/>
            <a:ext cx="1552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vật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video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đang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nhảy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múa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vật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547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42</Words>
  <Application>Microsoft Office PowerPoint</Application>
  <PresentationFormat>Custom</PresentationFormat>
  <Paragraphs>5</Paragraphs>
  <Slides>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SVN-Newton</vt:lpstr>
      <vt:lpstr>Times New Roman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29</cp:revision>
  <dcterms:created xsi:type="dcterms:W3CDTF">2006-08-16T00:00:00Z</dcterms:created>
  <dcterms:modified xsi:type="dcterms:W3CDTF">2026-03-22T15:03:54Z</dcterms:modified>
  <dc:identifier>DAG7jzbQsd0</dc:identifier>
</cp:coreProperties>
</file>