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64" r:id="rId2"/>
    <p:sldId id="266" r:id="rId3"/>
    <p:sldId id="265" r:id="rId4"/>
    <p:sldId id="359" r:id="rId5"/>
    <p:sldId id="367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7620B-EA81-4254-A76F-6B0D8DE68CB2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C6AB65-C3A2-456E-BA08-932BAC761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990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EC762-3BEA-9B22-992A-121250E07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0D4A6C-C774-0B5C-84BB-09A8E47CB8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25C07D-F09B-3D95-1AA0-D18FE11E9E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nhảy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điền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075F25-38B4-6F69-EB30-6C0941B617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6AB65-C3A2-456E-BA08-932BAC76121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138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57EAD-C631-F3B2-F25F-E81AC0623A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2D8B3E-BF44-D00C-E3BB-37B905CDD4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966AA-578B-908E-9E2D-6582E12F6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79DF7-B3F3-4D71-B448-0A509256FA2A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3F443-3A0D-7563-189F-8ED3E31BA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B743F-19CC-8BE9-D025-6DE7093E3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D72F-8D47-439D-A54C-CD40D5252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39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35717-95E3-2084-CE32-2EAF8AB2E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2F23A8-9F39-CFE4-A37A-0B3926625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A748C-FDD7-2D18-77DE-9D49627B6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79DF7-B3F3-4D71-B448-0A509256FA2A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9EAC7-539C-4ED2-633D-8F7BA7274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F809A-24E8-1B98-6A93-C3DDFC487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D72F-8D47-439D-A54C-CD40D5252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77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9DBA02-569B-6D31-7B68-C3411AFFD0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D5C209-0F23-2857-CEBA-D778ECCB78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ABE66-7FB4-7E1C-E413-0745AFC04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79DF7-B3F3-4D71-B448-0A509256FA2A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07E6C-BA6F-E894-C44B-FF9157030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88C74-75E6-E3BA-DE5E-184BBB249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D72F-8D47-439D-A54C-CD40D5252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48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2EC0E-9EC6-B76C-3B0D-8B642CFEF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47628-E203-2006-E735-767C9286E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FA219-1CA5-63CC-DC07-E49F85C91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79DF7-B3F3-4D71-B448-0A509256FA2A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55553-4CBD-1A8E-F1A0-CC35AAA5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9BB9C-93F5-09E7-2C28-B249D8BFA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D72F-8D47-439D-A54C-CD40D5252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60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64029-E5BA-D202-3E08-A2DD1F81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F7CBBC-BB84-2D65-E8D8-3318A1CF7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48BD1-5040-B3D9-3C2F-6683B7543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79DF7-B3F3-4D71-B448-0A509256FA2A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CE664-95E6-0794-759C-131B1176C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A6F11-25FF-F40C-4F36-1DF65E402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D72F-8D47-439D-A54C-CD40D5252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609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36DCA-87A2-C848-F631-46162A5D7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8785C-E73A-3208-E336-84CCE853F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509036-CA46-6EDD-8F86-255F1AB62F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2331EA-589E-E4C8-F320-EDA5D0242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79DF7-B3F3-4D71-B448-0A509256FA2A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FC7D7-1D43-31D3-CAC7-B3DBC99B9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8094C6-3B90-18CF-C925-63FBD4545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D72F-8D47-439D-A54C-CD40D5252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429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A7013-AB9E-0944-CA4C-30CB5861E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D56540-5C26-0BFC-5375-084EA2E1D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B8C5D3-39C1-0C80-CE01-AF05208B7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C7579F-8B24-BA88-C822-A654ECACEC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E2C2E6-2672-8A51-BBBF-C50494EDD7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4E52A-DE2A-9C55-A072-63D5BC8AF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79DF7-B3F3-4D71-B448-0A509256FA2A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BA4B5B-7527-9237-E73A-BCE30F15D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D04F72-7AB6-7FC5-B3D0-C4E05ACF1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D72F-8D47-439D-A54C-CD40D5252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415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65867-D9E7-14B6-4383-BD6B2096B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3BF0B7-F176-7AE0-AC78-BBCEF909C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79DF7-B3F3-4D71-B448-0A509256FA2A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BF2B4B-BA78-CB00-D731-FD9F42A1B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C68BA6-F57A-4D26-8668-A5A197AF2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D72F-8D47-439D-A54C-CD40D5252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82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ED4AE-781F-6FE8-21ED-918DD6377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79DF7-B3F3-4D71-B448-0A509256FA2A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DB4118-32DF-2D2E-2DCD-29765B1CD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936642-447F-9359-D730-B027090D7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D72F-8D47-439D-A54C-CD40D5252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034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93F74-A918-53D3-C1A1-1E23EA4B9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5FBB6-23C7-A5EA-DCB3-23ED18354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CFD3ED-9442-6C50-8171-FDAC9E7CA6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35163C-3079-E209-D8EE-C9A8AD349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79DF7-B3F3-4D71-B448-0A509256FA2A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2073A9-B94F-908F-A9B1-165B8647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D431AD-DA07-60FC-A078-7EC5B2FC7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D72F-8D47-439D-A54C-CD40D5252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40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2FF65-733F-4612-ED05-8FF2A094D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7F8317-080B-E06A-CEE2-AB6EE9BE94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30BC3E-9C2A-740C-2976-9084EFC63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17930C-CE0A-2CB7-249C-99E251EC4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79DF7-B3F3-4D71-B448-0A509256FA2A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976700-581E-D556-D7F0-088CC5531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75A48A-C173-5DFF-7E89-9CE3F03B5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6D72F-8D47-439D-A54C-CD40D5252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69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B582AF-7727-AE7F-D87D-EB41C79FC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8B427F-8669-C8E7-6FEF-4D0138521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FEA28-D3BC-79A4-176F-5B64E565C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79DF7-B3F3-4D71-B448-0A509256FA2A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11D85-9D65-FAA7-B527-F9778FC825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D8E93-2CAA-AE45-EE4E-C9576504E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6D72F-8D47-439D-A54C-CD40D52527E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956942-3958-24DB-1F6A-09AE10C7F50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320" y="-222084"/>
            <a:ext cx="14305667" cy="892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43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C2EA58-8C21-009F-61B0-AE63442A3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34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88604-7B87-36DF-9449-D8337EA87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489E7F-D3FC-8285-FA63-20A0C3231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25DD36-0D0A-467D-EB6F-4C016FC06F16}"/>
              </a:ext>
            </a:extLst>
          </p:cNvPr>
          <p:cNvSpPr txBox="1"/>
          <p:nvPr/>
        </p:nvSpPr>
        <p:spPr>
          <a:xfrm>
            <a:off x="1361040" y="326573"/>
            <a:ext cx="11074132" cy="553986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Chọn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từ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ngữ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để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hoàn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thiện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câu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viết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câu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vào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vở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Arial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A8A6B67-4D40-682D-4690-05974CC351D2}"/>
              </a:ext>
            </a:extLst>
          </p:cNvPr>
          <p:cNvGrpSpPr/>
          <p:nvPr/>
        </p:nvGrpSpPr>
        <p:grpSpPr>
          <a:xfrm>
            <a:off x="8228186" y="1099975"/>
            <a:ext cx="2008997" cy="702869"/>
            <a:chOff x="9344803" y="1111169"/>
            <a:chExt cx="2008997" cy="702869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11FE8CC0-7E0B-4EE2-6C41-78EF2BCB5DE8}"/>
                </a:ext>
              </a:extLst>
            </p:cNvPr>
            <p:cNvSpPr/>
            <p:nvPr/>
          </p:nvSpPr>
          <p:spPr>
            <a:xfrm>
              <a:off x="9344803" y="1111169"/>
              <a:ext cx="2008997" cy="702869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6F057C-BA07-6BEA-37C4-8BDA9BC8900C}"/>
                </a:ext>
              </a:extLst>
            </p:cNvPr>
            <p:cNvSpPr txBox="1"/>
            <p:nvPr/>
          </p:nvSpPr>
          <p:spPr>
            <a:xfrm>
              <a:off x="9889922" y="1138074"/>
              <a:ext cx="10289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hát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C88CB1A-CDE0-21E2-5F13-0B3E545778E7}"/>
              </a:ext>
            </a:extLst>
          </p:cNvPr>
          <p:cNvGrpSpPr/>
          <p:nvPr/>
        </p:nvGrpSpPr>
        <p:grpSpPr>
          <a:xfrm>
            <a:off x="5264572" y="1054762"/>
            <a:ext cx="2512242" cy="758616"/>
            <a:chOff x="5264572" y="1054762"/>
            <a:chExt cx="2512242" cy="758616"/>
          </a:xfrm>
        </p:grpSpPr>
        <p:sp>
          <p:nvSpPr>
            <p:cNvPr id="10" name="Rounded Rectangle 16">
              <a:extLst>
                <a:ext uri="{FF2B5EF4-FFF2-40B4-BE49-F238E27FC236}">
                  <a16:creationId xmlns:a16="http://schemas.microsoft.com/office/drawing/2014/main" id="{15D3134C-DA76-E5BF-66DA-BE25CA047593}"/>
                </a:ext>
              </a:extLst>
            </p:cNvPr>
            <p:cNvSpPr/>
            <p:nvPr/>
          </p:nvSpPr>
          <p:spPr>
            <a:xfrm>
              <a:off x="5264572" y="1054762"/>
              <a:ext cx="2512242" cy="758616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DA5A0C7-8597-4D4C-920F-E3CF37EC1EF4}"/>
                </a:ext>
              </a:extLst>
            </p:cNvPr>
            <p:cNvSpPr txBox="1"/>
            <p:nvPr/>
          </p:nvSpPr>
          <p:spPr>
            <a:xfrm>
              <a:off x="5490639" y="1114363"/>
              <a:ext cx="20601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gây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gổ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6722F9-73FC-CC0E-2327-3793C5E8CFF3}"/>
              </a:ext>
            </a:extLst>
          </p:cNvPr>
          <p:cNvGrpSpPr/>
          <p:nvPr/>
        </p:nvGrpSpPr>
        <p:grpSpPr>
          <a:xfrm>
            <a:off x="2032011" y="1054762"/>
            <a:ext cx="2960001" cy="758616"/>
            <a:chOff x="1024065" y="1084550"/>
            <a:chExt cx="2960001" cy="758616"/>
          </a:xfrm>
        </p:grpSpPr>
        <p:sp>
          <p:nvSpPr>
            <p:cNvPr id="13" name="Rounded Rectangle 13">
              <a:extLst>
                <a:ext uri="{FF2B5EF4-FFF2-40B4-BE49-F238E27FC236}">
                  <a16:creationId xmlns:a16="http://schemas.microsoft.com/office/drawing/2014/main" id="{40370CCD-68BF-0FB9-628B-0B7C9CC8404B}"/>
                </a:ext>
              </a:extLst>
            </p:cNvPr>
            <p:cNvSpPr/>
            <p:nvPr/>
          </p:nvSpPr>
          <p:spPr>
            <a:xfrm>
              <a:off x="1117350" y="1084550"/>
              <a:ext cx="2659207" cy="758616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94DEC79-1817-FA1E-2640-63D493D3B962}"/>
                </a:ext>
              </a:extLst>
            </p:cNvPr>
            <p:cNvSpPr txBox="1"/>
            <p:nvPr/>
          </p:nvSpPr>
          <p:spPr>
            <a:xfrm>
              <a:off x="1024065" y="1138074"/>
              <a:ext cx="29600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nhót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8F462E-A156-97BD-5356-7B020BA6285E}"/>
              </a:ext>
            </a:extLst>
          </p:cNvPr>
          <p:cNvGrpSpPr/>
          <p:nvPr/>
        </p:nvGrpSpPr>
        <p:grpSpPr>
          <a:xfrm>
            <a:off x="3210170" y="2030584"/>
            <a:ext cx="2512241" cy="773629"/>
            <a:chOff x="1522816" y="2453950"/>
            <a:chExt cx="2214297" cy="1012093"/>
          </a:xfrm>
          <a:solidFill>
            <a:srgbClr val="FF0000"/>
          </a:solidFill>
        </p:grpSpPr>
        <p:sp>
          <p:nvSpPr>
            <p:cNvPr id="16" name="Rounded Rectangle 19">
              <a:extLst>
                <a:ext uri="{FF2B5EF4-FFF2-40B4-BE49-F238E27FC236}">
                  <a16:creationId xmlns:a16="http://schemas.microsoft.com/office/drawing/2014/main" id="{4202061C-6426-473A-7FAA-7E6A14B77F5A}"/>
                </a:ext>
              </a:extLst>
            </p:cNvPr>
            <p:cNvSpPr/>
            <p:nvPr/>
          </p:nvSpPr>
          <p:spPr>
            <a:xfrm>
              <a:off x="1522816" y="2453950"/>
              <a:ext cx="2214297" cy="1012093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1964C0D-1EFC-245E-6E7E-FD02D8945B1A}"/>
                </a:ext>
              </a:extLst>
            </p:cNvPr>
            <p:cNvSpPr txBox="1"/>
            <p:nvPr/>
          </p:nvSpPr>
          <p:spPr>
            <a:xfrm>
              <a:off x="1579374" y="2509548"/>
              <a:ext cx="2101180" cy="845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tốt bụng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50AACB8-38CA-656C-3BC1-02D090670C09}"/>
              </a:ext>
            </a:extLst>
          </p:cNvPr>
          <p:cNvGrpSpPr/>
          <p:nvPr/>
        </p:nvGrpSpPr>
        <p:grpSpPr>
          <a:xfrm>
            <a:off x="7111797" y="2012551"/>
            <a:ext cx="2730074" cy="791458"/>
            <a:chOff x="1598199" y="2453950"/>
            <a:chExt cx="2138915" cy="1012093"/>
          </a:xfrm>
          <a:solidFill>
            <a:srgbClr val="FF3300"/>
          </a:solidFill>
        </p:grpSpPr>
        <p:sp>
          <p:nvSpPr>
            <p:cNvPr id="19" name="Rounded Rectangle 25">
              <a:extLst>
                <a:ext uri="{FF2B5EF4-FFF2-40B4-BE49-F238E27FC236}">
                  <a16:creationId xmlns:a16="http://schemas.microsoft.com/office/drawing/2014/main" id="{CB20BBE3-3A1E-B33E-9FC8-0A48EAE86C2A}"/>
                </a:ext>
              </a:extLst>
            </p:cNvPr>
            <p:cNvSpPr/>
            <p:nvPr/>
          </p:nvSpPr>
          <p:spPr>
            <a:xfrm>
              <a:off x="1598199" y="2453950"/>
              <a:ext cx="2138915" cy="1012093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BFFBA93-5CBE-93B5-8B09-64D14717E7FB}"/>
                </a:ext>
              </a:extLst>
            </p:cNvPr>
            <p:cNvSpPr txBox="1"/>
            <p:nvPr/>
          </p:nvSpPr>
          <p:spPr>
            <a:xfrm>
              <a:off x="1635935" y="2534330"/>
              <a:ext cx="2101179" cy="826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chỉ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A01EB3B3-9D35-19ED-3B13-B77F95BACFA1}"/>
              </a:ext>
            </a:extLst>
          </p:cNvPr>
          <p:cNvSpPr/>
          <p:nvPr/>
        </p:nvSpPr>
        <p:spPr>
          <a:xfrm>
            <a:off x="391599" y="326573"/>
            <a:ext cx="812800" cy="8128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</a:rPr>
              <a:t>5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ABFBFCBC-F869-9FB3-E3F0-F94919527B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3" t="21956" r="22616" b="40393"/>
          <a:stretch/>
        </p:blipFill>
        <p:spPr bwMode="auto">
          <a:xfrm>
            <a:off x="838200" y="2963403"/>
            <a:ext cx="10515600" cy="3573073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3046CF6-5DF5-F9A5-BF19-4446CA6C48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4101" b="51494"/>
          <a:stretch>
            <a:fillRect/>
          </a:stretch>
        </p:blipFill>
        <p:spPr>
          <a:xfrm>
            <a:off x="1190751" y="2941961"/>
            <a:ext cx="9249786" cy="119430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B9A67E9-9A0D-C0F2-24B9-A54D15CDF0A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5810" r="19978" b="51494"/>
          <a:stretch>
            <a:fillRect/>
          </a:stretch>
        </p:blipFill>
        <p:spPr>
          <a:xfrm>
            <a:off x="851848" y="3718390"/>
            <a:ext cx="1994832" cy="119430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2D9D858-AE6F-B694-425F-08B180737F6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251" t="45378" r="26334" b="2269"/>
          <a:stretch>
            <a:fillRect/>
          </a:stretch>
        </p:blipFill>
        <p:spPr>
          <a:xfrm>
            <a:off x="1103513" y="4486918"/>
            <a:ext cx="10515600" cy="128902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5199DF1-CB51-995C-BBA2-4B7A3BFD6D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6794" y="1185196"/>
            <a:ext cx="3291002" cy="219400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00A90F7-C951-1DA4-D8F9-1A659EF7C0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871" y="5356245"/>
            <a:ext cx="2567193" cy="171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190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41C20F7-F3C1-4422-20BF-1CB21F342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C66BED-2B25-3DB6-0137-B71DAA41E0A5}"/>
              </a:ext>
            </a:extLst>
          </p:cNvPr>
          <p:cNvSpPr txBox="1"/>
          <p:nvPr/>
        </p:nvSpPr>
        <p:spPr>
          <a:xfrm>
            <a:off x="1344828" y="305531"/>
            <a:ext cx="10147421" cy="1015651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Quan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sát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tranh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dùng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từ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ngữ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khung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để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nói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theo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tranh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Arial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115F138-F2D2-4320-AC9F-28FD2E41A488}"/>
              </a:ext>
            </a:extLst>
          </p:cNvPr>
          <p:cNvGrpSpPr/>
          <p:nvPr/>
        </p:nvGrpSpPr>
        <p:grpSpPr>
          <a:xfrm>
            <a:off x="391599" y="1533989"/>
            <a:ext cx="6005016" cy="837479"/>
            <a:chOff x="3220112" y="1362321"/>
            <a:chExt cx="4763253" cy="83747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FA87051-8D16-EBB7-4412-D8CA1C8E01C7}"/>
                </a:ext>
              </a:extLst>
            </p:cNvPr>
            <p:cNvSpPr/>
            <p:nvPr/>
          </p:nvSpPr>
          <p:spPr>
            <a:xfrm>
              <a:off x="3220112" y="1362321"/>
              <a:ext cx="4763253" cy="837479"/>
            </a:xfrm>
            <a:prstGeom prst="roundRect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40B1F3E-92A7-CD78-D116-9F67C81AF11F}"/>
                </a:ext>
              </a:extLst>
            </p:cNvPr>
            <p:cNvSpPr/>
            <p:nvPr/>
          </p:nvSpPr>
          <p:spPr>
            <a:xfrm>
              <a:off x="3345948" y="1410172"/>
              <a:ext cx="1552128" cy="713428"/>
            </a:xfrm>
            <a:prstGeom prst="roundRect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1ED22ED-A931-CC0A-53C2-4B602D3A0E6C}"/>
                </a:ext>
              </a:extLst>
            </p:cNvPr>
            <p:cNvSpPr txBox="1"/>
            <p:nvPr/>
          </p:nvSpPr>
          <p:spPr>
            <a:xfrm>
              <a:off x="3420640" y="1459109"/>
              <a:ext cx="1402743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gây gổ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B012A4B-4AD0-1D23-2625-44C1C1DECB82}"/>
                </a:ext>
              </a:extLst>
            </p:cNvPr>
            <p:cNvSpPr txBox="1"/>
            <p:nvPr/>
          </p:nvSpPr>
          <p:spPr>
            <a:xfrm>
              <a:off x="5147039" y="1473283"/>
              <a:ext cx="1416730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 bè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05F348B-65D3-F844-2287-039CBCB30B8B}"/>
                </a:ext>
              </a:extLst>
            </p:cNvPr>
            <p:cNvSpPr/>
            <p:nvPr/>
          </p:nvSpPr>
          <p:spPr>
            <a:xfrm>
              <a:off x="5073210" y="1424346"/>
              <a:ext cx="1552128" cy="713428"/>
            </a:xfrm>
            <a:prstGeom prst="roundRect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D6EC70-27C1-6913-8B6D-2CCDC8E096FB}"/>
                </a:ext>
              </a:extLst>
            </p:cNvPr>
            <p:cNvSpPr txBox="1"/>
            <p:nvPr/>
          </p:nvSpPr>
          <p:spPr>
            <a:xfrm>
              <a:off x="6843071" y="1450867"/>
              <a:ext cx="919565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chơi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2D7A492-7402-9817-311C-68FFCADA1C63}"/>
                </a:ext>
              </a:extLst>
            </p:cNvPr>
            <p:cNvSpPr/>
            <p:nvPr/>
          </p:nvSpPr>
          <p:spPr>
            <a:xfrm>
              <a:off x="6820350" y="1410172"/>
              <a:ext cx="1022282" cy="713428"/>
            </a:xfrm>
            <a:prstGeom prst="roundRect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53C0CCAB-C540-B533-C5C6-CA457960D96E}"/>
              </a:ext>
            </a:extLst>
          </p:cNvPr>
          <p:cNvSpPr/>
          <p:nvPr/>
        </p:nvSpPr>
        <p:spPr>
          <a:xfrm>
            <a:off x="391599" y="326573"/>
            <a:ext cx="812800" cy="8128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</a:rPr>
              <a:t>6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D50A86-C08D-87FA-E960-809BE6CB9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232" y="813356"/>
            <a:ext cx="8841596" cy="589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9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c_bn_ang_1080p_202601312148">
            <a:hlinkClick r:id="" action="ppaction://media"/>
            <a:extLst>
              <a:ext uri="{FF2B5EF4-FFF2-40B4-BE49-F238E27FC236}">
                <a16:creationId xmlns:a16="http://schemas.microsoft.com/office/drawing/2014/main" id="{FE187C20-4BFD-99D4-FC34-DD3C5277BB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3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2563A-A08D-6884-059C-C40A4BE17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9802B54-184D-F2C3-B86E-9F2E20588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E26A19-AAD6-51D7-57B0-E6538E968765}"/>
              </a:ext>
            </a:extLst>
          </p:cNvPr>
          <p:cNvSpPr txBox="1"/>
          <p:nvPr/>
        </p:nvSpPr>
        <p:spPr>
          <a:xfrm>
            <a:off x="1344828" y="305531"/>
            <a:ext cx="10147421" cy="1015651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Quan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sát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tranh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dùng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từ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ngữ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khung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để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nói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theo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tranh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Arial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939090C-1AA9-EFFD-E6FB-946AAD29AEC4}"/>
              </a:ext>
            </a:extLst>
          </p:cNvPr>
          <p:cNvGrpSpPr/>
          <p:nvPr/>
        </p:nvGrpSpPr>
        <p:grpSpPr>
          <a:xfrm>
            <a:off x="391599" y="1533989"/>
            <a:ext cx="6005016" cy="837479"/>
            <a:chOff x="3220112" y="1362321"/>
            <a:chExt cx="4763253" cy="83747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818BA23-37FC-5236-47C2-2FE929A62FD4}"/>
                </a:ext>
              </a:extLst>
            </p:cNvPr>
            <p:cNvSpPr/>
            <p:nvPr/>
          </p:nvSpPr>
          <p:spPr>
            <a:xfrm>
              <a:off x="3220112" y="1362321"/>
              <a:ext cx="4763253" cy="837479"/>
            </a:xfrm>
            <a:prstGeom prst="roundRect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B6EC895-728C-A5B5-BD4B-F69854624523}"/>
                </a:ext>
              </a:extLst>
            </p:cNvPr>
            <p:cNvSpPr/>
            <p:nvPr/>
          </p:nvSpPr>
          <p:spPr>
            <a:xfrm>
              <a:off x="3345948" y="1410172"/>
              <a:ext cx="1552128" cy="713428"/>
            </a:xfrm>
            <a:prstGeom prst="roundRect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9A3B9AF-4474-8556-CE1C-5D1A212A592F}"/>
                </a:ext>
              </a:extLst>
            </p:cNvPr>
            <p:cNvSpPr txBox="1"/>
            <p:nvPr/>
          </p:nvSpPr>
          <p:spPr>
            <a:xfrm>
              <a:off x="3420640" y="1459109"/>
              <a:ext cx="1402743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gây gổ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5AF264E-FF05-7769-0B6D-3307CDA10407}"/>
                </a:ext>
              </a:extLst>
            </p:cNvPr>
            <p:cNvSpPr txBox="1"/>
            <p:nvPr/>
          </p:nvSpPr>
          <p:spPr>
            <a:xfrm>
              <a:off x="5147039" y="1473283"/>
              <a:ext cx="1416730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 bè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6DFBED5-61AA-BE8E-2B51-D95528825884}"/>
                </a:ext>
              </a:extLst>
            </p:cNvPr>
            <p:cNvSpPr/>
            <p:nvPr/>
          </p:nvSpPr>
          <p:spPr>
            <a:xfrm>
              <a:off x="5073210" y="1424346"/>
              <a:ext cx="1552128" cy="713428"/>
            </a:xfrm>
            <a:prstGeom prst="roundRect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06C21A-3E0E-CD5E-C32F-71266C6D23C2}"/>
                </a:ext>
              </a:extLst>
            </p:cNvPr>
            <p:cNvSpPr txBox="1"/>
            <p:nvPr/>
          </p:nvSpPr>
          <p:spPr>
            <a:xfrm>
              <a:off x="6843071" y="1450867"/>
              <a:ext cx="919565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chơi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EC2967E-B3C2-125B-87B3-00F9234B6ED1}"/>
                </a:ext>
              </a:extLst>
            </p:cNvPr>
            <p:cNvSpPr/>
            <p:nvPr/>
          </p:nvSpPr>
          <p:spPr>
            <a:xfrm>
              <a:off x="6820350" y="1410172"/>
              <a:ext cx="1022282" cy="713428"/>
            </a:xfrm>
            <a:prstGeom prst="roundRect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633C8370-D9E3-8606-357C-6C31B5D5A76A}"/>
              </a:ext>
            </a:extLst>
          </p:cNvPr>
          <p:cNvSpPr/>
          <p:nvPr/>
        </p:nvSpPr>
        <p:spPr>
          <a:xfrm>
            <a:off x="391599" y="326573"/>
            <a:ext cx="812800" cy="8128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</a:rPr>
              <a:t>6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30B395-D4A7-F332-1B92-9A47651B5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232" y="813356"/>
            <a:ext cx="8841596" cy="58943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04770A-F58D-3BEA-DA0A-68ECFD3C49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40" y="2817267"/>
            <a:ext cx="5246948" cy="295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4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75</Words>
  <Application>Microsoft Office PowerPoint</Application>
  <PresentationFormat>Widescreen</PresentationFormat>
  <Paragraphs>19</Paragraphs>
  <Slides>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Thi Thao Ly_GV</dc:creator>
  <cp:lastModifiedBy>Administrator</cp:lastModifiedBy>
  <cp:revision>9</cp:revision>
  <dcterms:created xsi:type="dcterms:W3CDTF">2026-01-31T10:34:12Z</dcterms:created>
  <dcterms:modified xsi:type="dcterms:W3CDTF">2026-03-22T15:26:22Z</dcterms:modified>
</cp:coreProperties>
</file>