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4" r:id="rId2"/>
    <p:sldId id="360" r:id="rId3"/>
    <p:sldId id="361" r:id="rId4"/>
    <p:sldId id="362" r:id="rId5"/>
    <p:sldId id="363" r:id="rId6"/>
    <p:sldId id="285" r:id="rId7"/>
    <p:sldId id="364" r:id="rId8"/>
    <p:sldId id="365" r:id="rId9"/>
    <p:sldId id="366" r:id="rId10"/>
    <p:sldId id="276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7620B-EA81-4254-A76F-6B0D8DE68CB2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6AB65-C3A2-456E-BA08-932BAC761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9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vô số 1,2,3 để ra câu gợi ý</a:t>
            </a:r>
            <a:r>
              <a:rPr lang="en-US" dirty="0"/>
              <a:t>,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vi-VN" dirty="0"/>
          </a:p>
          <a:p>
            <a:r>
              <a:rPr lang="vi-VN" dirty="0"/>
              <a:t>Bấm vào ô chữ để ra đáp án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3B24B-85E4-48C7-9C10-4E5EBE8454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35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7EAD-C631-F3B2-F25F-E81AC0623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D8B3E-BF44-D00C-E3BB-37B905CDD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966AA-578B-908E-9E2D-6582E12F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3F443-3A0D-7563-189F-8ED3E31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B743F-19CC-8BE9-D025-6DE7093E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5717-95E3-2084-CE32-2EAF8AB2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F23A8-9F39-CFE4-A37A-0B392662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A748C-FDD7-2D18-77DE-9D49627B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9EAC7-539C-4ED2-633D-8F7BA727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F809A-24E8-1B98-6A93-C3DDFC48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7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9DBA02-569B-6D31-7B68-C3411AFFD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5C209-0F23-2857-CEBA-D778ECCB7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BE66-7FB4-7E1C-E413-0745AFC0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07E6C-BA6F-E894-C44B-FF915703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88C74-75E6-E3BA-DE5E-184BBB24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4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EC0E-9EC6-B76C-3B0D-8B642CFE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47628-E203-2006-E735-767C9286E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FA219-1CA5-63CC-DC07-E49F85C9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55553-4CBD-1A8E-F1A0-CC35AAA5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BB9C-93F5-09E7-2C28-B249D8BF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6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4029-E5BA-D202-3E08-A2DD1F81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7CBBC-BB84-2D65-E8D8-3318A1CF7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48BD1-5040-B3D9-3C2F-6683B754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CE664-95E6-0794-759C-131B1176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A6F11-25FF-F40C-4F36-1DF65E40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6DCA-87A2-C848-F631-46162A5D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8785C-E73A-3208-E336-84CCE853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09036-CA46-6EDD-8F86-255F1AB62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331EA-589E-E4C8-F320-EDA5D024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FC7D7-1D43-31D3-CAC7-B3DBC99B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094C6-3B90-18CF-C925-63FBD454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2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7013-AB9E-0944-CA4C-30CB5861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56540-5C26-0BFC-5375-084EA2E1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8C5D3-39C1-0C80-CE01-AF05208B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7579F-8B24-BA88-C822-A654ECACE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2C2E6-2672-8A51-BBBF-C50494EDD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4E52A-DE2A-9C55-A072-63D5BC8A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A4B5B-7527-9237-E73A-BCE30F15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04F72-7AB6-7FC5-B3D0-C4E05ACF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1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5867-D9E7-14B6-4383-BD6B2096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BF0B7-F176-7AE0-AC78-BBCEF909C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F2B4B-BA78-CB00-D731-FD9F42A1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68BA6-F57A-4D26-8668-A5A197AF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8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ED4AE-781F-6FE8-21ED-918DD637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B4118-32DF-2D2E-2DCD-29765B1CD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36642-447F-9359-D730-B027090D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3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3F74-A918-53D3-C1A1-1E23EA4B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FBB6-23C7-A5EA-DCB3-23ED18354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FD3ED-9442-6C50-8171-FDAC9E7CA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5163C-3079-E209-D8EE-C9A8AD34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073A9-B94F-908F-A9B1-165B864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431AD-DA07-60FC-A078-7EC5B2FC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4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FF65-733F-4612-ED05-8FF2A094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F8317-080B-E06A-CEE2-AB6EE9BE9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0BC3E-9C2A-740C-2976-9084EFC63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7930C-CE0A-2CB7-249C-99E251EC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76700-581E-D556-D7F0-088CC553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5A48A-C173-5DFF-7E89-9CE3F03B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6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582AF-7727-AE7F-D87D-EB41C79F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B427F-8669-C8E7-6FEF-4D0138521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FEA28-D3BC-79A4-176F-5B64E565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11D85-9D65-FAA7-B527-F9778FC82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8E93-2CAA-AE45-EE4E-C9576504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56942-3958-24DB-1F6A-09AE10C7F5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320" y="-222084"/>
            <a:ext cx="14305667" cy="89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4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2EA58-8C21-009F-61B0-AE63442A3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3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CAF60C-E277-65EF-2687-C3154DF8E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7EA00BA-15D6-978E-FFCB-95DC9EEC567D}"/>
              </a:ext>
            </a:extLst>
          </p:cNvPr>
          <p:cNvSpPr/>
          <p:nvPr/>
        </p:nvSpPr>
        <p:spPr>
          <a:xfrm>
            <a:off x="543361" y="533246"/>
            <a:ext cx="812800" cy="812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EBEAA3-B3B3-45BA-ADE2-C963CC3F2646}"/>
              </a:ext>
            </a:extLst>
          </p:cNvPr>
          <p:cNvSpPr txBox="1"/>
          <p:nvPr/>
        </p:nvSpPr>
        <p:spPr>
          <a:xfrm>
            <a:off x="4107810" y="234448"/>
            <a:ext cx="6445890" cy="646282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Giải ô chữ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Đi tìm nhân vật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5B315-D40A-457F-8F87-B84687BB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136" y="253704"/>
            <a:ext cx="2712955" cy="749873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B3A3608-F0AD-45AA-B664-0B651BB95B38}"/>
              </a:ext>
            </a:extLst>
          </p:cNvPr>
          <p:cNvSpPr/>
          <p:nvPr/>
        </p:nvSpPr>
        <p:spPr>
          <a:xfrm>
            <a:off x="3009900" y="14975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5148EC2-7186-4C8F-A6D9-3BC3B2C2485D}"/>
              </a:ext>
            </a:extLst>
          </p:cNvPr>
          <p:cNvSpPr/>
          <p:nvPr/>
        </p:nvSpPr>
        <p:spPr>
          <a:xfrm>
            <a:off x="6362700" y="1497597"/>
            <a:ext cx="838200" cy="609600"/>
          </a:xfrm>
          <a:prstGeom prst="rect">
            <a:avLst/>
          </a:prstGeom>
          <a:solidFill>
            <a:srgbClr val="EBAAF0">
              <a:alpha val="50000"/>
            </a:srgb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BE042B6-6231-4E59-B1D4-AAD193F17938}"/>
              </a:ext>
            </a:extLst>
          </p:cNvPr>
          <p:cNvSpPr/>
          <p:nvPr/>
        </p:nvSpPr>
        <p:spPr>
          <a:xfrm>
            <a:off x="3848100" y="14975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2D088DF-6901-4E76-8F4D-21966C9D8562}"/>
              </a:ext>
            </a:extLst>
          </p:cNvPr>
          <p:cNvSpPr/>
          <p:nvPr/>
        </p:nvSpPr>
        <p:spPr>
          <a:xfrm>
            <a:off x="4686300" y="14975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2AF1EC5-A285-4733-8498-BE4BA40F8AC6}"/>
              </a:ext>
            </a:extLst>
          </p:cNvPr>
          <p:cNvSpPr/>
          <p:nvPr/>
        </p:nvSpPr>
        <p:spPr>
          <a:xfrm>
            <a:off x="5524500" y="14975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C9E32F-86A4-49CB-9DF4-2FF7EF48F7D9}"/>
              </a:ext>
            </a:extLst>
          </p:cNvPr>
          <p:cNvSpPr/>
          <p:nvPr/>
        </p:nvSpPr>
        <p:spPr>
          <a:xfrm>
            <a:off x="7200900" y="14975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70FDB9-A12D-4E02-8D37-A92AFE53B8C9}"/>
              </a:ext>
            </a:extLst>
          </p:cNvPr>
          <p:cNvSpPr/>
          <p:nvPr/>
        </p:nvSpPr>
        <p:spPr>
          <a:xfrm>
            <a:off x="8039100" y="14975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A299537-D525-4E40-BDB8-BF8EE0CB623A}"/>
              </a:ext>
            </a:extLst>
          </p:cNvPr>
          <p:cNvSpPr/>
          <p:nvPr/>
        </p:nvSpPr>
        <p:spPr>
          <a:xfrm>
            <a:off x="6362700" y="2107197"/>
            <a:ext cx="838200" cy="609600"/>
          </a:xfrm>
          <a:prstGeom prst="rect">
            <a:avLst/>
          </a:prstGeom>
          <a:solidFill>
            <a:srgbClr val="EBAAF0">
              <a:alpha val="50000"/>
            </a:srgb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Ó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91951FD-8839-4D8B-B982-E7B80F4BC42F}"/>
              </a:ext>
            </a:extLst>
          </p:cNvPr>
          <p:cNvSpPr/>
          <p:nvPr/>
        </p:nvSpPr>
        <p:spPr>
          <a:xfrm>
            <a:off x="4686300" y="21071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69B943-9DAB-4433-A812-9D8C5C2C9489}"/>
              </a:ext>
            </a:extLst>
          </p:cNvPr>
          <p:cNvSpPr/>
          <p:nvPr/>
        </p:nvSpPr>
        <p:spPr>
          <a:xfrm>
            <a:off x="5524500" y="21071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6AB4320-DB3E-4E46-84FF-C838DEEAEB0B}"/>
              </a:ext>
            </a:extLst>
          </p:cNvPr>
          <p:cNvSpPr/>
          <p:nvPr/>
        </p:nvSpPr>
        <p:spPr>
          <a:xfrm>
            <a:off x="6362700" y="2716797"/>
            <a:ext cx="838200" cy="609600"/>
          </a:xfrm>
          <a:prstGeom prst="rect">
            <a:avLst/>
          </a:prstGeom>
          <a:solidFill>
            <a:srgbClr val="EBAAF0">
              <a:alpha val="50000"/>
            </a:srgb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24266AC-2E1C-4562-B2C6-0AEB51ABCBE6}"/>
              </a:ext>
            </a:extLst>
          </p:cNvPr>
          <p:cNvSpPr/>
          <p:nvPr/>
        </p:nvSpPr>
        <p:spPr>
          <a:xfrm>
            <a:off x="7200900" y="272354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Ú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ABE19D7-916B-44DD-95A6-BA5FBB9A445C}"/>
              </a:ext>
            </a:extLst>
          </p:cNvPr>
          <p:cNvSpPr/>
          <p:nvPr/>
        </p:nvSpPr>
        <p:spPr>
          <a:xfrm>
            <a:off x="8039100" y="272354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5A27938-9530-43D1-9696-5275C971A968}"/>
              </a:ext>
            </a:extLst>
          </p:cNvPr>
          <p:cNvSpPr/>
          <p:nvPr/>
        </p:nvSpPr>
        <p:spPr>
          <a:xfrm>
            <a:off x="8877300" y="27167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È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AD4BD5-9866-4D37-8A4F-E0710BD56627}"/>
              </a:ext>
            </a:extLst>
          </p:cNvPr>
          <p:cNvSpPr/>
          <p:nvPr/>
        </p:nvSpPr>
        <p:spPr>
          <a:xfrm>
            <a:off x="9715500" y="2716797"/>
            <a:ext cx="838200" cy="609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3EF58DC-2385-4FBE-BB0F-F86373BE821C}"/>
              </a:ext>
            </a:extLst>
          </p:cNvPr>
          <p:cNvGrpSpPr/>
          <p:nvPr/>
        </p:nvGrpSpPr>
        <p:grpSpPr>
          <a:xfrm>
            <a:off x="2996335" y="1488183"/>
            <a:ext cx="5867400" cy="610968"/>
            <a:chOff x="1981200" y="1808382"/>
            <a:chExt cx="5867400" cy="610968"/>
          </a:xfrm>
          <a:solidFill>
            <a:srgbClr val="00B050"/>
          </a:solidFill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B13A62A-7F1F-460F-87DD-9E11EBD720A5}"/>
                </a:ext>
              </a:extLst>
            </p:cNvPr>
            <p:cNvSpPr/>
            <p:nvPr/>
          </p:nvSpPr>
          <p:spPr>
            <a:xfrm>
              <a:off x="1981200" y="18097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12B58F7-1858-424B-86BF-BA934E56E591}"/>
                </a:ext>
              </a:extLst>
            </p:cNvPr>
            <p:cNvSpPr/>
            <p:nvPr/>
          </p:nvSpPr>
          <p:spPr>
            <a:xfrm>
              <a:off x="2819400" y="18097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7F81B95-7F95-466E-BEEF-A560BE70F833}"/>
                </a:ext>
              </a:extLst>
            </p:cNvPr>
            <p:cNvSpPr/>
            <p:nvPr/>
          </p:nvSpPr>
          <p:spPr>
            <a:xfrm>
              <a:off x="3657600" y="18097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DCBD377-242B-49AA-89F8-B54DC0EF0FBC}"/>
                </a:ext>
              </a:extLst>
            </p:cNvPr>
            <p:cNvSpPr/>
            <p:nvPr/>
          </p:nvSpPr>
          <p:spPr>
            <a:xfrm>
              <a:off x="4495800" y="18097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1853ABB-1EEF-4183-A6BB-F0F5FD3F29E0}"/>
                </a:ext>
              </a:extLst>
            </p:cNvPr>
            <p:cNvSpPr/>
            <p:nvPr/>
          </p:nvSpPr>
          <p:spPr>
            <a:xfrm>
              <a:off x="5334000" y="1808382"/>
              <a:ext cx="838200" cy="609600"/>
            </a:xfrm>
            <a:prstGeom prst="rect">
              <a:avLst/>
            </a:prstGeom>
            <a:solidFill>
              <a:srgbClr val="FF438F"/>
            </a:solid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E30752C-5CFE-4644-8414-0133ABEC6C3D}"/>
                </a:ext>
              </a:extLst>
            </p:cNvPr>
            <p:cNvSpPr/>
            <p:nvPr/>
          </p:nvSpPr>
          <p:spPr>
            <a:xfrm>
              <a:off x="6172200" y="18097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EE79676-3006-400C-9BF1-8BC1DDD467F5}"/>
                </a:ext>
              </a:extLst>
            </p:cNvPr>
            <p:cNvSpPr/>
            <p:nvPr/>
          </p:nvSpPr>
          <p:spPr>
            <a:xfrm>
              <a:off x="7010400" y="18097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49CEAC5-0CE2-4DEE-A42C-49C9EEAD1DB5}"/>
              </a:ext>
            </a:extLst>
          </p:cNvPr>
          <p:cNvGrpSpPr/>
          <p:nvPr/>
        </p:nvGrpSpPr>
        <p:grpSpPr>
          <a:xfrm>
            <a:off x="4678598" y="2094092"/>
            <a:ext cx="2514600" cy="609600"/>
            <a:chOff x="2895600" y="2266950"/>
            <a:chExt cx="2514600" cy="609600"/>
          </a:xfrm>
          <a:solidFill>
            <a:srgbClr val="00B050"/>
          </a:solidFill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282AC02-ABBB-4F59-BEBF-7C3DC7478C55}"/>
                </a:ext>
              </a:extLst>
            </p:cNvPr>
            <p:cNvSpPr/>
            <p:nvPr/>
          </p:nvSpPr>
          <p:spPr>
            <a:xfrm>
              <a:off x="2895600" y="22669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8764945-BB54-4F85-A568-18B817700ECD}"/>
                </a:ext>
              </a:extLst>
            </p:cNvPr>
            <p:cNvSpPr/>
            <p:nvPr/>
          </p:nvSpPr>
          <p:spPr>
            <a:xfrm>
              <a:off x="3733800" y="22669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759C956-0B17-4304-8C29-27B4F0E9DB92}"/>
                </a:ext>
              </a:extLst>
            </p:cNvPr>
            <p:cNvSpPr/>
            <p:nvPr/>
          </p:nvSpPr>
          <p:spPr>
            <a:xfrm>
              <a:off x="4572000" y="2266950"/>
              <a:ext cx="838200" cy="609600"/>
            </a:xfrm>
            <a:prstGeom prst="rect">
              <a:avLst/>
            </a:prstGeom>
            <a:solidFill>
              <a:srgbClr val="FF438F"/>
            </a:solid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927BF9C-0B25-4EF8-BDC1-4CB76296AF78}"/>
              </a:ext>
            </a:extLst>
          </p:cNvPr>
          <p:cNvGrpSpPr/>
          <p:nvPr/>
        </p:nvGrpSpPr>
        <p:grpSpPr>
          <a:xfrm>
            <a:off x="6358660" y="2690814"/>
            <a:ext cx="4181475" cy="619125"/>
            <a:chOff x="4581525" y="2867025"/>
            <a:chExt cx="4181475" cy="619125"/>
          </a:xfrm>
          <a:solidFill>
            <a:srgbClr val="00B050"/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6D471B7-795F-47CB-878F-7FAF11A385ED}"/>
                </a:ext>
              </a:extLst>
            </p:cNvPr>
            <p:cNvSpPr/>
            <p:nvPr/>
          </p:nvSpPr>
          <p:spPr>
            <a:xfrm>
              <a:off x="4581525" y="2867025"/>
              <a:ext cx="838200" cy="609600"/>
            </a:xfrm>
            <a:prstGeom prst="rect">
              <a:avLst/>
            </a:prstGeom>
            <a:solidFill>
              <a:srgbClr val="FF438F"/>
            </a:solid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E3D22FE-1208-4C9D-916D-29FA31BB1AB3}"/>
                </a:ext>
              </a:extLst>
            </p:cNvPr>
            <p:cNvSpPr/>
            <p:nvPr/>
          </p:nvSpPr>
          <p:spPr>
            <a:xfrm>
              <a:off x="5410200" y="28765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A8257E2-71C6-48AA-83F7-FBD611D508D4}"/>
                </a:ext>
              </a:extLst>
            </p:cNvPr>
            <p:cNvSpPr/>
            <p:nvPr/>
          </p:nvSpPr>
          <p:spPr>
            <a:xfrm>
              <a:off x="6248400" y="28765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FBF6763-8171-49E1-AB19-EBAEE51EB1E5}"/>
                </a:ext>
              </a:extLst>
            </p:cNvPr>
            <p:cNvSpPr/>
            <p:nvPr/>
          </p:nvSpPr>
          <p:spPr>
            <a:xfrm>
              <a:off x="7086600" y="28765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30317DB-A840-4DAF-A319-F958076418AF}"/>
                </a:ext>
              </a:extLst>
            </p:cNvPr>
            <p:cNvSpPr/>
            <p:nvPr/>
          </p:nvSpPr>
          <p:spPr>
            <a:xfrm>
              <a:off x="7924800" y="2876550"/>
              <a:ext cx="838200" cy="609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5" name="Oval 104">
            <a:extLst>
              <a:ext uri="{FF2B5EF4-FFF2-40B4-BE49-F238E27FC236}">
                <a16:creationId xmlns:a16="http://schemas.microsoft.com/office/drawing/2014/main" id="{06B2411C-3883-4100-A80F-77B7FB527509}"/>
              </a:ext>
            </a:extLst>
          </p:cNvPr>
          <p:cNvSpPr/>
          <p:nvPr/>
        </p:nvSpPr>
        <p:spPr>
          <a:xfrm>
            <a:off x="1908894" y="1386931"/>
            <a:ext cx="609600" cy="6096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85C90FB-3F50-45F6-B382-ABB6DBFF6B32}"/>
              </a:ext>
            </a:extLst>
          </p:cNvPr>
          <p:cNvSpPr/>
          <p:nvPr/>
        </p:nvSpPr>
        <p:spPr>
          <a:xfrm>
            <a:off x="1908894" y="2072731"/>
            <a:ext cx="609600" cy="6096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751F564-B257-471D-92B9-3783D79EF593}"/>
              </a:ext>
            </a:extLst>
          </p:cNvPr>
          <p:cNvSpPr/>
          <p:nvPr/>
        </p:nvSpPr>
        <p:spPr>
          <a:xfrm>
            <a:off x="1908894" y="2758531"/>
            <a:ext cx="609600" cy="6096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2495C1B-3C51-44AD-B797-D0CDA7796840}"/>
              </a:ext>
            </a:extLst>
          </p:cNvPr>
          <p:cNvGrpSpPr/>
          <p:nvPr/>
        </p:nvGrpSpPr>
        <p:grpSpPr>
          <a:xfrm>
            <a:off x="779385" y="3557341"/>
            <a:ext cx="4360996" cy="2703702"/>
            <a:chOff x="1219200" y="3333750"/>
            <a:chExt cx="3385387" cy="2282047"/>
          </a:xfrm>
        </p:grpSpPr>
        <p:sp>
          <p:nvSpPr>
            <p:cNvPr id="109" name="Rounded Rectangle 55">
              <a:extLst>
                <a:ext uri="{FF2B5EF4-FFF2-40B4-BE49-F238E27FC236}">
                  <a16:creationId xmlns:a16="http://schemas.microsoft.com/office/drawing/2014/main" id="{F339FA94-9F4F-4E89-9DCC-2BD7CFAC9820}"/>
                </a:ext>
              </a:extLst>
            </p:cNvPr>
            <p:cNvSpPr/>
            <p:nvPr/>
          </p:nvSpPr>
          <p:spPr>
            <a:xfrm>
              <a:off x="1219200" y="3333750"/>
              <a:ext cx="3288820" cy="2204405"/>
            </a:xfrm>
            <a:prstGeom prst="roundRect">
              <a:avLst/>
            </a:prstGeom>
            <a:solidFill>
              <a:srgbClr val="FFFF66">
                <a:alpha val="49804"/>
              </a:srgbClr>
            </a:solidFill>
            <a:ln>
              <a:solidFill>
                <a:schemeClr val="accent6"/>
              </a:solidFill>
              <a:prstDash val="dash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316024-25E5-4201-B919-8B78024FFC21}"/>
                </a:ext>
              </a:extLst>
            </p:cNvPr>
            <p:cNvSpPr txBox="1"/>
            <p:nvPr/>
          </p:nvSpPr>
          <p:spPr>
            <a:xfrm>
              <a:off x="1315767" y="3459645"/>
              <a:ext cx="3288820" cy="21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rích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sâu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ra đ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ược</a:t>
              </a: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             (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 con gì?)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5FEFB1C-05D5-437E-B1F5-FDCD15F5B264}"/>
              </a:ext>
            </a:extLst>
          </p:cNvPr>
          <p:cNvGrpSpPr/>
          <p:nvPr/>
        </p:nvGrpSpPr>
        <p:grpSpPr>
          <a:xfrm>
            <a:off x="734019" y="3636453"/>
            <a:ext cx="4736818" cy="2631061"/>
            <a:chOff x="1219200" y="3333749"/>
            <a:chExt cx="2971800" cy="2631061"/>
          </a:xfrm>
        </p:grpSpPr>
        <p:sp>
          <p:nvSpPr>
            <p:cNvPr id="112" name="Rounded Rectangle 58">
              <a:extLst>
                <a:ext uri="{FF2B5EF4-FFF2-40B4-BE49-F238E27FC236}">
                  <a16:creationId xmlns:a16="http://schemas.microsoft.com/office/drawing/2014/main" id="{A5F9CA22-A21E-4158-8F47-351FD7B96DA3}"/>
                </a:ext>
              </a:extLst>
            </p:cNvPr>
            <p:cNvSpPr/>
            <p:nvPr/>
          </p:nvSpPr>
          <p:spPr>
            <a:xfrm>
              <a:off x="1219200" y="3333749"/>
              <a:ext cx="2971800" cy="2565119"/>
            </a:xfrm>
            <a:prstGeom prst="roundRect">
              <a:avLst/>
            </a:prstGeom>
            <a:solidFill>
              <a:srgbClr val="FFFF66">
                <a:alpha val="50000"/>
              </a:srgbClr>
            </a:solidFill>
            <a:ln>
              <a:solidFill>
                <a:schemeClr val="accent6"/>
              </a:solidFill>
              <a:prstDash val="dash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3D2DBA0-B570-4BFF-8781-B3F92F4E9169}"/>
                </a:ext>
              </a:extLst>
            </p:cNvPr>
            <p:cNvSpPr txBox="1"/>
            <p:nvPr/>
          </p:nvSpPr>
          <p:spPr>
            <a:xfrm>
              <a:off x="1338819" y="3410265"/>
              <a:ext cx="2819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 ngày ngồi đợi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Mái hiên ngoài hè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Mỗi khi chủ về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Vẫy đuôi mừng rỡ.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            (Là con gì?)</a:t>
              </a: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A2F2590-82B5-47AA-9DE8-731238172F8E}"/>
              </a:ext>
            </a:extLst>
          </p:cNvPr>
          <p:cNvGrpSpPr/>
          <p:nvPr/>
        </p:nvGrpSpPr>
        <p:grpSpPr>
          <a:xfrm>
            <a:off x="681412" y="3458803"/>
            <a:ext cx="5692585" cy="2974086"/>
            <a:chOff x="803813" y="3196684"/>
            <a:chExt cx="3571432" cy="2974086"/>
          </a:xfrm>
        </p:grpSpPr>
        <p:sp>
          <p:nvSpPr>
            <p:cNvPr id="115" name="Rounded Rectangle 61">
              <a:extLst>
                <a:ext uri="{FF2B5EF4-FFF2-40B4-BE49-F238E27FC236}">
                  <a16:creationId xmlns:a16="http://schemas.microsoft.com/office/drawing/2014/main" id="{44EFFDA8-08CF-4468-8000-C42273D9518E}"/>
                </a:ext>
              </a:extLst>
            </p:cNvPr>
            <p:cNvSpPr/>
            <p:nvPr/>
          </p:nvSpPr>
          <p:spPr>
            <a:xfrm>
              <a:off x="803813" y="3196684"/>
              <a:ext cx="3363554" cy="2974086"/>
            </a:xfrm>
            <a:prstGeom prst="roundRect">
              <a:avLst/>
            </a:prstGeom>
            <a:solidFill>
              <a:srgbClr val="FFFF66">
                <a:alpha val="50000"/>
              </a:srgbClr>
            </a:solidFill>
            <a:ln>
              <a:solidFill>
                <a:schemeClr val="accent6"/>
              </a:solidFill>
              <a:prstDash val="dash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6D74FCD-594E-4415-89B3-48E9A371D77F}"/>
                </a:ext>
              </a:extLst>
            </p:cNvPr>
            <p:cNvSpPr txBox="1"/>
            <p:nvPr/>
          </p:nvSpPr>
          <p:spPr>
            <a:xfrm>
              <a:off x="870045" y="3384832"/>
              <a:ext cx="35052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tưởng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ra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lim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dim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Đêm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đêm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                (Là con gì?)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EA25B4C-D078-4FBD-843D-FDAF0000814A}"/>
              </a:ext>
            </a:extLst>
          </p:cNvPr>
          <p:cNvSpPr/>
          <p:nvPr/>
        </p:nvSpPr>
        <p:spPr>
          <a:xfrm>
            <a:off x="6362700" y="1491095"/>
            <a:ext cx="838200" cy="18288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C2E5F8-D2A2-4B53-AF85-84D79624390C}"/>
              </a:ext>
            </a:extLst>
          </p:cNvPr>
          <p:cNvGrpSpPr/>
          <p:nvPr/>
        </p:nvGrpSpPr>
        <p:grpSpPr>
          <a:xfrm>
            <a:off x="6471970" y="3592887"/>
            <a:ext cx="4457233" cy="2942603"/>
            <a:chOff x="6471970" y="3592887"/>
            <a:chExt cx="4457233" cy="2942603"/>
          </a:xfrm>
        </p:grpSpPr>
        <p:pic>
          <p:nvPicPr>
            <p:cNvPr id="4" name="Picture 3" descr="Shape, circle&#10;&#10;Description automatically generated">
              <a:extLst>
                <a:ext uri="{FF2B5EF4-FFF2-40B4-BE49-F238E27FC236}">
                  <a16:creationId xmlns:a16="http://schemas.microsoft.com/office/drawing/2014/main" id="{D4A23202-E614-4D33-9CBB-D51342E1D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71970" y="3592887"/>
              <a:ext cx="4457233" cy="2942603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FA24CF3-9D44-4F5C-90FA-8782C1AE34C9}"/>
                </a:ext>
              </a:extLst>
            </p:cNvPr>
            <p:cNvSpPr txBox="1"/>
            <p:nvPr/>
          </p:nvSpPr>
          <p:spPr>
            <a:xfrm>
              <a:off x="6554749" y="4694340"/>
              <a:ext cx="430525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Nói về nhân vật em tìm được.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07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F5C97-0D73-B0EA-5C44-A3192E16C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F7DF5-B07C-F8E9-6D12-1A99C0D14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5" y="1044578"/>
            <a:ext cx="9069883" cy="34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6BFB8-320E-2970-76E5-1BE7478FF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D23137-6873-CD42-1D6B-DFE670F6FD69}"/>
              </a:ext>
            </a:extLst>
          </p:cNvPr>
          <p:cNvGrpSpPr/>
          <p:nvPr/>
        </p:nvGrpSpPr>
        <p:grpSpPr>
          <a:xfrm>
            <a:off x="543361" y="533246"/>
            <a:ext cx="3321215" cy="812800"/>
            <a:chOff x="625503" y="285750"/>
            <a:chExt cx="2319899" cy="6096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714C8A-E821-843C-445D-EAB6E04092C3}"/>
                </a:ext>
              </a:extLst>
            </p:cNvPr>
            <p:cNvSpPr txBox="1"/>
            <p:nvPr/>
          </p:nvSpPr>
          <p:spPr>
            <a:xfrm>
              <a:off x="1259387" y="317481"/>
              <a:ext cx="1686015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31E200F-2CA3-AA9C-F9D6-230B06508A04}"/>
                </a:ext>
              </a:extLst>
            </p:cNvPr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793F88D-39E3-981D-124E-12D4410EE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30950" r="11937" b="24165"/>
          <a:stretch/>
        </p:blipFill>
        <p:spPr bwMode="auto">
          <a:xfrm flipH="1">
            <a:off x="629987" y="1652834"/>
            <a:ext cx="11039039" cy="3923829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709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AA8CFC-B4DB-8CE0-E311-968BACD122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076" b="46812"/>
          <a:stretch>
            <a:fillRect/>
          </a:stretch>
        </p:blipFill>
        <p:spPr>
          <a:xfrm>
            <a:off x="837467" y="1588504"/>
            <a:ext cx="10087208" cy="1571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7C9A67-2E25-54A2-586F-9966E32D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69" r="9554" b="53381"/>
          <a:stretch>
            <a:fillRect/>
          </a:stretch>
        </p:blipFill>
        <p:spPr>
          <a:xfrm>
            <a:off x="652445" y="2551853"/>
            <a:ext cx="2261936" cy="1377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FF6723-CA78-0B35-01AD-E5382EC501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" t="45511" r="34494" b="7872"/>
          <a:stretch>
            <a:fillRect/>
          </a:stretch>
        </p:blipFill>
        <p:spPr>
          <a:xfrm>
            <a:off x="2420351" y="2535811"/>
            <a:ext cx="8920350" cy="1377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B61254-A5C5-EBA8-1C45-A1E6319EC5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60" t="45510" r="2450" b="10593"/>
          <a:stretch>
            <a:fillRect/>
          </a:stretch>
        </p:blipFill>
        <p:spPr>
          <a:xfrm>
            <a:off x="660466" y="3499168"/>
            <a:ext cx="4283242" cy="12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7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AE0B9-3076-013B-8DFC-13B9512DB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AC2E54-7372-10B2-995A-C6E384D21FE2}"/>
              </a:ext>
            </a:extLst>
          </p:cNvPr>
          <p:cNvGrpSpPr/>
          <p:nvPr/>
        </p:nvGrpSpPr>
        <p:grpSpPr>
          <a:xfrm>
            <a:off x="543361" y="533246"/>
            <a:ext cx="3321215" cy="812800"/>
            <a:chOff x="625503" y="285750"/>
            <a:chExt cx="2319899" cy="6096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2A4AC3-DFA4-EBEC-B90A-1BB737094D4B}"/>
                </a:ext>
              </a:extLst>
            </p:cNvPr>
            <p:cNvSpPr txBox="1"/>
            <p:nvPr/>
          </p:nvSpPr>
          <p:spPr>
            <a:xfrm>
              <a:off x="1259387" y="317481"/>
              <a:ext cx="1686015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BB0F97-F91D-FF99-E141-405AF8A6F53D}"/>
                </a:ext>
              </a:extLst>
            </p:cNvPr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7C2BB5-4127-BDF9-1054-DB84B52E5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594" r="12" b="20932"/>
          <a:stretch>
            <a:fillRect/>
          </a:stretch>
        </p:blipFill>
        <p:spPr>
          <a:xfrm>
            <a:off x="1695317" y="1573463"/>
            <a:ext cx="8480725" cy="4267200"/>
          </a:xfrm>
          <a:prstGeom prst="roundRect">
            <a:avLst>
              <a:gd name="adj" fmla="val 8201"/>
            </a:avLst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8F739-D603-038C-AF38-EDC3CEF20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983" r="16865" b="46135"/>
          <a:stretch>
            <a:fillRect/>
          </a:stretch>
        </p:blipFill>
        <p:spPr>
          <a:xfrm>
            <a:off x="4734983" y="402921"/>
            <a:ext cx="3871719" cy="1252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429095-F386-AD55-09BD-B8E084FCC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210" y="2351325"/>
            <a:ext cx="624894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60492-B4EF-B3C2-BBB9-C5BDD05E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3DD8B-1A38-CF79-F649-BFCB8F415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57E0F-2ED5-9F6D-AB0F-627C7D6511A3}"/>
              </a:ext>
            </a:extLst>
          </p:cNvPr>
          <p:cNvGrpSpPr/>
          <p:nvPr/>
        </p:nvGrpSpPr>
        <p:grpSpPr>
          <a:xfrm>
            <a:off x="543361" y="533246"/>
            <a:ext cx="3321215" cy="812800"/>
            <a:chOff x="625503" y="285750"/>
            <a:chExt cx="2319899" cy="6096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0DB964-C67A-9AC3-B7D9-7889A3E0DD8D}"/>
                </a:ext>
              </a:extLst>
            </p:cNvPr>
            <p:cNvSpPr txBox="1"/>
            <p:nvPr/>
          </p:nvSpPr>
          <p:spPr>
            <a:xfrm>
              <a:off x="1259387" y="317481"/>
              <a:ext cx="1686015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1D0746-C134-BB25-DC4B-E6971FAF9726}"/>
                </a:ext>
              </a:extLst>
            </p:cNvPr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C8DF38-723B-C4BC-EA21-E9B452D6C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594" r="12" b="20932"/>
          <a:stretch>
            <a:fillRect/>
          </a:stretch>
        </p:blipFill>
        <p:spPr>
          <a:xfrm>
            <a:off x="1695317" y="1573463"/>
            <a:ext cx="8480725" cy="4267200"/>
          </a:xfrm>
          <a:prstGeom prst="roundRect">
            <a:avLst>
              <a:gd name="adj" fmla="val 8201"/>
            </a:avLst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18227-A6E4-ACFC-9CB7-A13E21B70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983" r="16865" b="46135"/>
          <a:stretch>
            <a:fillRect/>
          </a:stretch>
        </p:blipFill>
        <p:spPr>
          <a:xfrm>
            <a:off x="4734983" y="402921"/>
            <a:ext cx="3871719" cy="1252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286A9-2F0E-CB68-5EDC-D1C00F7C9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963" y="2263431"/>
            <a:ext cx="5659559" cy="27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D7CD0-E72B-0689-10BB-4E6806513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946C1-7EFA-775F-D697-343FA365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D2FFF4-075C-D8A1-789A-E8A38FA36777}"/>
              </a:ext>
            </a:extLst>
          </p:cNvPr>
          <p:cNvGrpSpPr/>
          <p:nvPr/>
        </p:nvGrpSpPr>
        <p:grpSpPr>
          <a:xfrm>
            <a:off x="543361" y="533246"/>
            <a:ext cx="3321215" cy="812800"/>
            <a:chOff x="625503" y="285750"/>
            <a:chExt cx="2319899" cy="6096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747A10-B0D7-CC32-5E08-DACA72B33761}"/>
                </a:ext>
              </a:extLst>
            </p:cNvPr>
            <p:cNvSpPr txBox="1"/>
            <p:nvPr/>
          </p:nvSpPr>
          <p:spPr>
            <a:xfrm>
              <a:off x="1259387" y="317481"/>
              <a:ext cx="1686015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CDD202-4FE3-DB4F-6255-780F3F1B21EC}"/>
                </a:ext>
              </a:extLst>
            </p:cNvPr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0FF0DB-7804-8835-0667-7AAD3213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594" r="12" b="20932"/>
          <a:stretch>
            <a:fillRect/>
          </a:stretch>
        </p:blipFill>
        <p:spPr>
          <a:xfrm>
            <a:off x="1695317" y="1573463"/>
            <a:ext cx="8480725" cy="4267200"/>
          </a:xfrm>
          <a:prstGeom prst="roundRect">
            <a:avLst>
              <a:gd name="adj" fmla="val 8201"/>
            </a:avLst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DBE379-EA0D-AD59-92B5-52FCA613F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983" r="16865" b="46135"/>
          <a:stretch>
            <a:fillRect/>
          </a:stretch>
        </p:blipFill>
        <p:spPr>
          <a:xfrm>
            <a:off x="4734983" y="402921"/>
            <a:ext cx="3871719" cy="1252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13C99-33B3-A8BD-87B0-E42B25462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535" y="2287157"/>
            <a:ext cx="5631854" cy="27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6021E-5B7D-95D3-E1CF-509A8BFB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58505CB7-06E4-CA06-A612-D4DF9CBC5095}"/>
              </a:ext>
            </a:extLst>
          </p:cNvPr>
          <p:cNvSpPr txBox="1"/>
          <p:nvPr/>
        </p:nvSpPr>
        <p:spPr>
          <a:xfrm>
            <a:off x="611005" y="3429000"/>
            <a:ext cx="6332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i="1" u="sng" dirty="0" err="1">
                <a:solidFill>
                  <a:srgbClr val="FF0000"/>
                </a:solidFill>
                <a:latin typeface="UTM Avo" pitchFamily="18" charset="0"/>
              </a:rPr>
              <a:t>Chú</a:t>
            </a:r>
            <a:r>
              <a:rPr lang="en-US" sz="2800" b="1" i="1" u="sng" dirty="0">
                <a:solidFill>
                  <a:srgbClr val="FF0000"/>
                </a:solidFill>
                <a:latin typeface="UTM Avo" pitchFamily="18" charset="0"/>
              </a:rPr>
              <a:t> ý:</a:t>
            </a:r>
            <a:r>
              <a:rPr lang="en-US" sz="2800" b="1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Lùi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vào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đầu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dòng</a:t>
            </a:r>
            <a:r>
              <a:rPr lang="en-US" sz="2800" b="1" dirty="0">
                <a:latin typeface="UTM Avo" pitchFamily="18" charset="0"/>
              </a:rPr>
              <a:t>, </a:t>
            </a:r>
            <a:r>
              <a:rPr lang="en-US" sz="2800" b="1" dirty="0" err="1">
                <a:latin typeface="UTM Avo" pitchFamily="18" charset="0"/>
              </a:rPr>
              <a:t>đầu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câu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có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thể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viết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hoa</a:t>
            </a:r>
            <a:r>
              <a:rPr lang="en-US" sz="2800" b="1" dirty="0">
                <a:latin typeface="UTM Avo" pitchFamily="18" charset="0"/>
              </a:rPr>
              <a:t>, </a:t>
            </a:r>
            <a:r>
              <a:rPr lang="en-US" sz="2800" b="1" dirty="0" err="1">
                <a:latin typeface="UTM Avo" pitchFamily="18" charset="0"/>
              </a:rPr>
              <a:t>cuối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câu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có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dấu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chấm</a:t>
            </a:r>
            <a:r>
              <a:rPr lang="en-US" sz="2800" b="1" dirty="0">
                <a:latin typeface="UTM Avo" pitchFamily="18" charset="0"/>
              </a:rPr>
              <a:t>.</a:t>
            </a:r>
            <a:endParaRPr lang="en-US" sz="2800" i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5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68318-7931-77C3-C154-8C0B4BCA7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8EFDF-D002-04CC-772E-330ACC8C5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A6490A-5380-47B9-21EF-7CB77720A4AD}"/>
              </a:ext>
            </a:extLst>
          </p:cNvPr>
          <p:cNvGrpSpPr/>
          <p:nvPr/>
        </p:nvGrpSpPr>
        <p:grpSpPr>
          <a:xfrm>
            <a:off x="543361" y="533246"/>
            <a:ext cx="3321215" cy="812800"/>
            <a:chOff x="625503" y="285750"/>
            <a:chExt cx="2319899" cy="6096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15AABF-A2C9-D62F-0958-AFB71AC5FB3C}"/>
                </a:ext>
              </a:extLst>
            </p:cNvPr>
            <p:cNvSpPr txBox="1"/>
            <p:nvPr/>
          </p:nvSpPr>
          <p:spPr>
            <a:xfrm>
              <a:off x="1259387" y="317481"/>
              <a:ext cx="1686015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31D702-D9DC-C64E-6C20-DBF2F3D08671}"/>
                </a:ext>
              </a:extLst>
            </p:cNvPr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1D1AB52C-99BB-973E-158A-C76C3047D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30950" r="11937" b="24165"/>
          <a:stretch/>
        </p:blipFill>
        <p:spPr bwMode="auto">
          <a:xfrm flipH="1">
            <a:off x="629987" y="1652834"/>
            <a:ext cx="11039039" cy="3923829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709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30808B-C019-3314-6BFE-00EFA39DC4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076" b="46812"/>
          <a:stretch>
            <a:fillRect/>
          </a:stretch>
        </p:blipFill>
        <p:spPr>
          <a:xfrm>
            <a:off x="837467" y="1588504"/>
            <a:ext cx="10087208" cy="1571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934985-C933-2CD9-D2E3-1F9AB82799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69" r="9554" b="53381"/>
          <a:stretch>
            <a:fillRect/>
          </a:stretch>
        </p:blipFill>
        <p:spPr>
          <a:xfrm>
            <a:off x="652445" y="2551853"/>
            <a:ext cx="2261936" cy="1377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3D9144-CF47-CAFD-22A5-7992CFEA35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" t="45511" r="34494" b="7872"/>
          <a:stretch>
            <a:fillRect/>
          </a:stretch>
        </p:blipFill>
        <p:spPr>
          <a:xfrm>
            <a:off x="2420351" y="2535811"/>
            <a:ext cx="8920350" cy="1377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D9FBB6-D74E-89A8-ECD6-0763A6DC1C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60" t="45510" r="2450" b="10593"/>
          <a:stretch>
            <a:fillRect/>
          </a:stretch>
        </p:blipFill>
        <p:spPr>
          <a:xfrm>
            <a:off x="660466" y="3499168"/>
            <a:ext cx="4283242" cy="12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A4A443-E411-048A-F0D3-C32C00119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2E8F9E7-B97D-42C3-E8CE-C2F7804FB032}"/>
              </a:ext>
            </a:extLst>
          </p:cNvPr>
          <p:cNvSpPr/>
          <p:nvPr/>
        </p:nvSpPr>
        <p:spPr>
          <a:xfrm>
            <a:off x="543361" y="533246"/>
            <a:ext cx="812800" cy="812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CBB7D00D-C021-E42F-D955-2387511DE22A}"/>
              </a:ext>
            </a:extLst>
          </p:cNvPr>
          <p:cNvSpPr txBox="1"/>
          <p:nvPr/>
        </p:nvSpPr>
        <p:spPr>
          <a:xfrm>
            <a:off x="1359841" y="533246"/>
            <a:ext cx="11375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Chọn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dấu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thanh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phù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hợp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thay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cho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chiếc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lá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.</a:t>
            </a:r>
          </a:p>
          <a:p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Dấu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hỏi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dirty="0">
                <a:solidFill>
                  <a:srgbClr val="002060"/>
                </a:solidFill>
                <a:latin typeface="UTM Avo" pitchFamily="18" charset="0"/>
              </a:rPr>
              <a:t>hay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dấu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ngã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37CFC-2BF9-6CE6-1B75-E953F39CDAA8}"/>
              </a:ext>
            </a:extLst>
          </p:cNvPr>
          <p:cNvSpPr txBox="1"/>
          <p:nvPr/>
        </p:nvSpPr>
        <p:spPr>
          <a:xfrm>
            <a:off x="675314" y="5484250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sợ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hãi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04420-AA13-2562-7452-0C3B0342AD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00" t="19086" r="31747" b="66878"/>
          <a:stretch>
            <a:fillRect/>
          </a:stretch>
        </p:blipFill>
        <p:spPr>
          <a:xfrm>
            <a:off x="2017748" y="5585571"/>
            <a:ext cx="252033" cy="166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2B94A7-8EB1-EE4E-6D37-5B02BD2DEF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93" r="70732"/>
          <a:stretch>
            <a:fillRect/>
          </a:stretch>
        </p:blipFill>
        <p:spPr>
          <a:xfrm flipV="1">
            <a:off x="1798153" y="5563483"/>
            <a:ext cx="559020" cy="166966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3D3DE-B8D1-2891-98CA-36E36279B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r="-524" b="1683"/>
          <a:stretch>
            <a:fillRect/>
          </a:stretch>
        </p:blipFill>
        <p:spPr>
          <a:xfrm>
            <a:off x="1874885" y="5457445"/>
            <a:ext cx="544147" cy="295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99C1C1-C8CC-FCE0-570D-A2731DC708C6}"/>
              </a:ext>
            </a:extLst>
          </p:cNvPr>
          <p:cNvSpPr txBox="1"/>
          <p:nvPr/>
        </p:nvSpPr>
        <p:spPr>
          <a:xfrm>
            <a:off x="4483677" y="5497562"/>
            <a:ext cx="22733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xấu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hổ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2F8060-DA62-59A0-774D-0D32C47DFC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172" t="7257" r="34528" b="76772"/>
          <a:stretch>
            <a:fillRect/>
          </a:stretch>
        </p:blipFill>
        <p:spPr>
          <a:xfrm>
            <a:off x="6357391" y="5469529"/>
            <a:ext cx="260467" cy="187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533FD7-CBCF-1249-A9E6-89EB5CE8F8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93" r="70732"/>
          <a:stretch>
            <a:fillRect/>
          </a:stretch>
        </p:blipFill>
        <p:spPr>
          <a:xfrm rot="1915929" flipV="1">
            <a:off x="6377241" y="5537947"/>
            <a:ext cx="394428" cy="187908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7197F2-DB19-4064-F1A1-0412492CD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r="-524" b="1683"/>
          <a:stretch>
            <a:fillRect/>
          </a:stretch>
        </p:blipFill>
        <p:spPr>
          <a:xfrm>
            <a:off x="6268657" y="5415937"/>
            <a:ext cx="544147" cy="295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8AD39B-1F7D-8012-A794-1D1878488AC2}"/>
              </a:ext>
            </a:extLst>
          </p:cNvPr>
          <p:cNvSpPr txBox="1"/>
          <p:nvPr/>
        </p:nvSpPr>
        <p:spPr>
          <a:xfrm>
            <a:off x="8568749" y="5452332"/>
            <a:ext cx="2238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gây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gổ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AD36E90-79D0-5716-449B-6443FCD7B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172" t="7257" r="34528" b="76772"/>
          <a:stretch>
            <a:fillRect/>
          </a:stretch>
        </p:blipFill>
        <p:spPr>
          <a:xfrm>
            <a:off x="10474547" y="5424299"/>
            <a:ext cx="260467" cy="1879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687868-E649-550C-98B0-8064B439FE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93" r="70732"/>
          <a:stretch>
            <a:fillRect/>
          </a:stretch>
        </p:blipFill>
        <p:spPr>
          <a:xfrm rot="1915929" flipV="1">
            <a:off x="10494397" y="5492717"/>
            <a:ext cx="394428" cy="187908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FE839E-552A-3842-5244-CD9E80513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r="-524" b="1683"/>
          <a:stretch>
            <a:fillRect/>
          </a:stretch>
        </p:blipFill>
        <p:spPr>
          <a:xfrm>
            <a:off x="10403495" y="5386749"/>
            <a:ext cx="544147" cy="2950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B3941D-F577-97D0-56A0-A8D07DCE8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988" y="1671490"/>
            <a:ext cx="5655947" cy="37706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2F1505-3DBC-5691-14D4-ED6154DCF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06" y="1206429"/>
            <a:ext cx="6238308" cy="46306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C5BE67-C3A8-CB03-291D-704336AE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68" y="1651470"/>
            <a:ext cx="5846130" cy="389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8ACB9-5166-6998-EEFA-D73563BA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DB758D-35C5-6C67-2CD5-C1A18E2FF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EC29A0-4772-C3F7-F9E3-DB83E56CE004}"/>
              </a:ext>
            </a:extLst>
          </p:cNvPr>
          <p:cNvSpPr/>
          <p:nvPr/>
        </p:nvSpPr>
        <p:spPr>
          <a:xfrm>
            <a:off x="543361" y="533246"/>
            <a:ext cx="812800" cy="812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782E63F-5957-B51E-21E2-51FC0DFE2FF4}"/>
              </a:ext>
            </a:extLst>
          </p:cNvPr>
          <p:cNvSpPr txBox="1"/>
          <p:nvPr/>
        </p:nvSpPr>
        <p:spPr>
          <a:xfrm>
            <a:off x="1359841" y="533246"/>
            <a:ext cx="11375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Chọn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dấu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thanh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phù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hợp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thay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cho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chiếc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itchFamily="18" charset="0"/>
              </a:rPr>
              <a:t>lá</a:t>
            </a:r>
            <a:r>
              <a:rPr lang="en-US" sz="3500" b="1" dirty="0">
                <a:solidFill>
                  <a:srgbClr val="002060"/>
                </a:solidFill>
                <a:latin typeface="UTM Avo" pitchFamily="18" charset="0"/>
              </a:rPr>
              <a:t>.</a:t>
            </a:r>
          </a:p>
          <a:p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Dấu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hỏi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dirty="0">
                <a:solidFill>
                  <a:srgbClr val="002060"/>
                </a:solidFill>
                <a:latin typeface="UTM Avo" pitchFamily="18" charset="0"/>
              </a:rPr>
              <a:t>hay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dấu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UTM Avo" pitchFamily="18" charset="0"/>
              </a:rPr>
              <a:t>ngã</a:t>
            </a:r>
            <a:r>
              <a:rPr lang="en-US" sz="3500" i="1" dirty="0">
                <a:solidFill>
                  <a:srgbClr val="FF0000"/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3EB0D-8B8E-8B4B-B4AF-852A959F650A}"/>
              </a:ext>
            </a:extLst>
          </p:cNvPr>
          <p:cNvSpPr txBox="1"/>
          <p:nvPr/>
        </p:nvSpPr>
        <p:spPr>
          <a:xfrm>
            <a:off x="543361" y="5333186"/>
            <a:ext cx="2627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buồn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bã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FAD36-5928-04E3-BF16-E421C9B3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00" t="19086" r="31747" b="66878"/>
          <a:stretch>
            <a:fillRect/>
          </a:stretch>
        </p:blipFill>
        <p:spPr>
          <a:xfrm>
            <a:off x="2734329" y="5420730"/>
            <a:ext cx="252033" cy="166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E6FF47-6895-EE8F-1ED7-A2047E79F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93" r="70732"/>
          <a:stretch>
            <a:fillRect/>
          </a:stretch>
        </p:blipFill>
        <p:spPr>
          <a:xfrm flipV="1">
            <a:off x="2648917" y="5393538"/>
            <a:ext cx="559020" cy="166966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4B70F1-92BD-90DE-F913-5349D7DE0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r="-524" b="1683"/>
          <a:stretch>
            <a:fillRect/>
          </a:stretch>
        </p:blipFill>
        <p:spPr>
          <a:xfrm>
            <a:off x="2588271" y="5315563"/>
            <a:ext cx="544147" cy="295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FD1B75-C71E-406B-33C3-6294C5FA4027}"/>
              </a:ext>
            </a:extLst>
          </p:cNvPr>
          <p:cNvSpPr txBox="1"/>
          <p:nvPr/>
        </p:nvSpPr>
        <p:spPr>
          <a:xfrm>
            <a:off x="4656343" y="5333186"/>
            <a:ext cx="2879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bay </a:t>
            </a:r>
            <a:r>
              <a:rPr lang="en-US" sz="4400" b="1" dirty="0" err="1">
                <a:latin typeface="UTM Avo" panose="02040603050506020204" pitchFamily="18" charset="0"/>
              </a:rPr>
              <a:t>nhảy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109C03-E509-839C-A388-E49970EDFE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172" t="7257" r="34528" b="76772"/>
          <a:stretch>
            <a:fillRect/>
          </a:stretch>
        </p:blipFill>
        <p:spPr>
          <a:xfrm>
            <a:off x="6793775" y="5385363"/>
            <a:ext cx="260467" cy="187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82D94E-42FA-361A-7BA5-3CBA65C098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93" r="70732"/>
          <a:stretch>
            <a:fillRect/>
          </a:stretch>
        </p:blipFill>
        <p:spPr>
          <a:xfrm rot="200445" flipV="1">
            <a:off x="6730559" y="5394216"/>
            <a:ext cx="394428" cy="187908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81FC1-04F2-342B-47BA-BB162044D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r="-524" b="1683"/>
          <a:stretch>
            <a:fillRect/>
          </a:stretch>
        </p:blipFill>
        <p:spPr>
          <a:xfrm>
            <a:off x="6651934" y="5314061"/>
            <a:ext cx="544147" cy="295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2F3226-BE91-364C-13FB-CB1FB2712299}"/>
              </a:ext>
            </a:extLst>
          </p:cNvPr>
          <p:cNvSpPr txBox="1"/>
          <p:nvPr/>
        </p:nvSpPr>
        <p:spPr>
          <a:xfrm>
            <a:off x="9325176" y="5333186"/>
            <a:ext cx="2190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cỏ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cây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1896E3-CE6E-F48B-5EFE-BD033EA9F1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172" t="7257" r="34528" b="76772"/>
          <a:stretch>
            <a:fillRect/>
          </a:stretch>
        </p:blipFill>
        <p:spPr>
          <a:xfrm>
            <a:off x="9831183" y="5383745"/>
            <a:ext cx="260467" cy="1879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4119A2-B00C-EC08-8B92-E8E32691D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93" r="70732"/>
          <a:stretch>
            <a:fillRect/>
          </a:stretch>
        </p:blipFill>
        <p:spPr>
          <a:xfrm flipV="1">
            <a:off x="9789206" y="5394216"/>
            <a:ext cx="394428" cy="187908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87126B-2ECE-74E9-A614-D02B944DF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r="-524" b="1683"/>
          <a:stretch>
            <a:fillRect/>
          </a:stretch>
        </p:blipFill>
        <p:spPr>
          <a:xfrm>
            <a:off x="9698304" y="5314061"/>
            <a:ext cx="544147" cy="295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B3075-3D75-843D-C224-816432D6B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2" t="26194" r="22689" b="3154"/>
          <a:stretch>
            <a:fillRect/>
          </a:stretch>
        </p:blipFill>
        <p:spPr>
          <a:xfrm>
            <a:off x="101187" y="1879292"/>
            <a:ext cx="3812486" cy="3624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C81F79-5ECC-F7F3-D9AB-F820AA39B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0583" y="2405945"/>
            <a:ext cx="4436000" cy="29573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CE104F-5178-E9BD-650C-507647322E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480" y="2519366"/>
            <a:ext cx="4174958" cy="27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217</Words>
  <Application>Microsoft Office PowerPoint</Application>
  <PresentationFormat>Widescreen</PresentationFormat>
  <Paragraphs>62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Administrator</cp:lastModifiedBy>
  <cp:revision>8</cp:revision>
  <dcterms:created xsi:type="dcterms:W3CDTF">2026-01-31T10:34:12Z</dcterms:created>
  <dcterms:modified xsi:type="dcterms:W3CDTF">2026-03-22T15:22:48Z</dcterms:modified>
</cp:coreProperties>
</file>