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</p:sldMasterIdLst>
  <p:notesMasterIdLst>
    <p:notesMasterId r:id="rId42"/>
  </p:notesMasterIdLst>
  <p:sldIdLst>
    <p:sldId id="259" r:id="rId10"/>
    <p:sldId id="260" r:id="rId11"/>
    <p:sldId id="1006" r:id="rId12"/>
    <p:sldId id="1040" r:id="rId13"/>
    <p:sldId id="284" r:id="rId14"/>
    <p:sldId id="1041" r:id="rId15"/>
    <p:sldId id="1013" r:id="rId16"/>
    <p:sldId id="1014" r:id="rId17"/>
    <p:sldId id="320" r:id="rId18"/>
    <p:sldId id="321" r:id="rId19"/>
    <p:sldId id="1025" r:id="rId20"/>
    <p:sldId id="1026" r:id="rId21"/>
    <p:sldId id="324" r:id="rId22"/>
    <p:sldId id="1016" r:id="rId23"/>
    <p:sldId id="1042" r:id="rId24"/>
    <p:sldId id="1027" r:id="rId25"/>
    <p:sldId id="1043" r:id="rId26"/>
    <p:sldId id="1012" r:id="rId27"/>
    <p:sldId id="1044" r:id="rId28"/>
    <p:sldId id="1030" r:id="rId29"/>
    <p:sldId id="1031" r:id="rId30"/>
    <p:sldId id="1032" r:id="rId31"/>
    <p:sldId id="1033" r:id="rId32"/>
    <p:sldId id="1034" r:id="rId33"/>
    <p:sldId id="256" r:id="rId34"/>
    <p:sldId id="1048" r:id="rId35"/>
    <p:sldId id="1047" r:id="rId36"/>
    <p:sldId id="1037" r:id="rId37"/>
    <p:sldId id="1046" r:id="rId38"/>
    <p:sldId id="281" r:id="rId39"/>
    <p:sldId id="282" r:id="rId40"/>
    <p:sldId id="104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3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C00EE-4176-4479-91B3-3A6526D804C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FE5D2-A514-4451-9E33-40FF91FE5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64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5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73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89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3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43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1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72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099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6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1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50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802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21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44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4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9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0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4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297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7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7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4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0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14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5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D431-9B7D-4D2F-A713-29333626C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F8877-5019-479F-B627-8D23B41D2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A122D-20C2-4483-9F9F-6FF4682E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EF2D1-4731-48C6-BCE3-8740A79F9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CCD29-7148-4D01-9117-3D08AFDE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05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D34F-B90B-4A6E-8A54-4E027D029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735CA-7DD0-44E9-AE8B-E58C2EE91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515E3-DAE9-4E13-9D3C-79FD99DA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E7742-F0E3-4DF8-AD71-1D77D4BE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D4705-C499-4A43-89EE-F509B2BE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53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13CCD-20C2-455C-9FA7-F68D42B0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52AB8-BB31-4073-9600-AC68A0E1E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0A773-1802-4C3B-9BB9-9A27FEE1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EACD-5AA1-41BF-87F5-4EF63AE3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7EDC9-8532-4966-86D2-3854F3C2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7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783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CCD3-DB78-478E-B841-D7745340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04B11-F1A7-4C39-960C-E21AD4061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FF1DA-588C-4A42-B70E-36E005F4A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476C2-A3A1-414F-AFF8-CF9774D6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DA41C-5FA6-40A2-A5C7-9D642DE8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D3523-7D11-4117-8675-A22D372D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1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4B12-3DA6-40DC-8C7F-64A9E86E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D2049-EBA7-44FD-8DE4-F6A8E7B20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1BBF8-8AB5-406E-93B6-9CD0E1CD6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C3CAF2-A77B-44F1-AE25-744907D46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A7F10-7800-4E32-8AC9-60AB6E74D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6B029-BEA9-4D68-9904-F76D2FEC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5E0CCA-550A-4BB3-9F21-3241CF80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7C038-6A74-4DAC-ACCC-62BB9BE2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879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E9A-7E0D-4802-A029-1EA0CBD5D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E07EF4-621F-4D46-8D40-82268357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16BA4-2041-4931-BBC9-937908BCD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9D1E0-911E-4B81-9007-92AE5BB2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6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41772-CC7E-47CB-8EE4-6C43D1624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8E22E-E83B-48F0-B450-7DF1ECE9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645D8-3C88-45AC-9CBF-08802BEB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85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DC72-F58A-435F-80FE-0CEAE932F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1B2BF-4A8E-4EAD-84A0-8E61A3E4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5207F-1B7F-4B45-BCFB-1A2A91719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D67AB-0289-46A8-ADCB-564AB2B8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AABF8-4658-46CA-B0CC-165F19E6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A25B6-6C1F-4398-8779-0C8D4735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05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3FB4-1551-4D2F-A0FE-A1DB8316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E6B832-91AE-43C7-96F8-4C6D3E2A3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23664-A4B4-4A54-9B8B-F324E911E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CC501-777B-446B-BF19-E205EB3FC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E33DC-ACBA-4C20-A748-91E35DCBC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10C6F-17E9-43C5-8333-3650997F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88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D0C43-EABB-4EF2-A4A3-29F7CF85E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1DB80-33D1-4F91-8BCE-78DB524F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5BDC8-9949-4D37-A3F6-7DF5ABCB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D4B0C-4C82-422E-8BC8-1C10E57C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9256F-D909-408C-B2FB-EF77538B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40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6A7B3-AD8D-4F00-AAB9-7C6A70D65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B7E04-72AB-462A-9257-493A0A751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49CE6-2CEF-4343-BBE1-C5AFCAD3B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9A157-D0AC-419F-B05A-5955874E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C3D94-557A-4D5C-9210-29B93227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78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245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68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48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8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2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08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87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6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5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471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37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8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7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48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2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947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83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2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5863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6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3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3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0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4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72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61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959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0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17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7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2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4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23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67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7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6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546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9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6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 descr="A cartoon of a rainbow and a balloon&#10;&#10;Description automatically generated">
            <a:extLst>
              <a:ext uri="{FF2B5EF4-FFF2-40B4-BE49-F238E27FC236}">
                <a16:creationId xmlns:a16="http://schemas.microsoft.com/office/drawing/2014/main" id="{EFFF8EE7-7982-B333-2381-82AA66A3819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4"/>
            <a:ext cx="12192000" cy="6837791"/>
          </a:xfrm>
          <a:prstGeom prst="rect">
            <a:avLst/>
          </a:prstGeom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EA4FEDC9-23FB-2A73-DB3E-3979247C3199}"/>
              </a:ext>
            </a:extLst>
          </p:cNvPr>
          <p:cNvSpPr/>
          <p:nvPr userDrawn="1"/>
        </p:nvSpPr>
        <p:spPr>
          <a:xfrm>
            <a:off x="430924" y="231228"/>
            <a:ext cx="11274569" cy="64323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1E4555-D56A-97A9-2405-C2EC41339E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8" y="91606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2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9A85C2-DCFC-7ADB-C11A-B68889A605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8" y="91606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9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53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7934B-1BA4-4E8F-876A-B40D8E7A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9B98B-53E0-4EB9-BE60-D81C6C391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09A07-7DE9-4600-AAB7-FC96FC231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435F1-70FA-4B00-9106-7011E79102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BC3D1-B299-40BF-974D-7E33259AC9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B3F4-12AE-4678-A422-8E55E9F18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B2C1E-8E61-4C36-81AA-333DD027A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1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12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69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694702-803D-BB9C-4255-608DBEC1F2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8" y="91606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6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2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slide" Target="slide9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slide" Target="slide9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slide" Target="slide9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slide" Target="slide9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9.jpe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2.xml"/><Relationship Id="rId18" Type="http://schemas.openxmlformats.org/officeDocument/2006/relationships/image" Target="../media/image30.gif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3.png"/><Relationship Id="rId7" Type="http://schemas.openxmlformats.org/officeDocument/2006/relationships/slide" Target="slide10.xml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2.wma"/><Relationship Id="rId16" Type="http://schemas.openxmlformats.org/officeDocument/2006/relationships/slide" Target="slide8.xml"/><Relationship Id="rId20" Type="http://schemas.openxmlformats.org/officeDocument/2006/relationships/image" Target="../media/image32.gif"/><Relationship Id="rId1" Type="http://schemas.microsoft.com/office/2007/relationships/media" Target="../media/media2.wma"/><Relationship Id="rId6" Type="http://schemas.openxmlformats.org/officeDocument/2006/relationships/image" Target="../media/image23.jpg"/><Relationship Id="rId11" Type="http://schemas.openxmlformats.org/officeDocument/2006/relationships/slide" Target="slide13.xml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23" Type="http://schemas.openxmlformats.org/officeDocument/2006/relationships/slide" Target="slide14.xml"/><Relationship Id="rId10" Type="http://schemas.openxmlformats.org/officeDocument/2006/relationships/image" Target="../media/image25.png"/><Relationship Id="rId19" Type="http://schemas.openxmlformats.org/officeDocument/2006/relationships/image" Target="../media/image31.gif"/><Relationship Id="rId4" Type="http://schemas.openxmlformats.org/officeDocument/2006/relationships/notesSlide" Target="../notesSlides/notesSlide1.xml"/><Relationship Id="rId9" Type="http://schemas.openxmlformats.org/officeDocument/2006/relationships/slide" Target="slide11.xml"/><Relationship Id="rId14" Type="http://schemas.openxmlformats.org/officeDocument/2006/relationships/image" Target="../media/image27.pn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02511-ED00-40B8-A9EF-81033662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122"/>
          <a:stretch/>
        </p:blipFill>
        <p:spPr>
          <a:xfrm>
            <a:off x="2505075" y="2071178"/>
            <a:ext cx="7351462" cy="4101022"/>
          </a:xfrm>
          <a:prstGeom prst="round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92EF0-5213-4C62-89D8-ECB33D76D8B5}"/>
              </a:ext>
            </a:extLst>
          </p:cNvPr>
          <p:cNvSpPr/>
          <p:nvPr/>
        </p:nvSpPr>
        <p:spPr>
          <a:xfrm>
            <a:off x="3724275" y="495300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F55B-9BB3-4156-86E2-937032410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471"/>
          <a:stretch/>
        </p:blipFill>
        <p:spPr>
          <a:xfrm>
            <a:off x="1599901" y="1524001"/>
            <a:ext cx="8992197" cy="414337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F1DFC0-FFFD-46D3-9F8C-36079058CE12}"/>
              </a:ext>
            </a:extLst>
          </p:cNvPr>
          <p:cNvSpPr/>
          <p:nvPr/>
        </p:nvSpPr>
        <p:spPr>
          <a:xfrm>
            <a:off x="3905250" y="28575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3FFA25A-781E-4074-A22F-665A2010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/>
        </p:blipFill>
        <p:spPr>
          <a:xfrm>
            <a:off x="2359025" y="2503311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B61912-71F3-41BE-8F4E-08C792D1EDB0}"/>
              </a:ext>
            </a:extLst>
          </p:cNvPr>
          <p:cNvSpPr/>
          <p:nvPr/>
        </p:nvSpPr>
        <p:spPr>
          <a:xfrm>
            <a:off x="3711575" y="741980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Húc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21F16EF-815B-4147-9C42-2021135606F0}"/>
              </a:ext>
            </a:extLst>
          </p:cNvPr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873DE7-5075-42A5-A2B4-74D52EBC181B}"/>
              </a:ext>
            </a:extLst>
          </p:cNvPr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6FEF414D-EE82-444F-A96E-CADBD141ED0B}"/>
              </a:ext>
            </a:extLst>
          </p:cNvPr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69164D2-41E3-4F27-AF65-D2DFB80F0268}"/>
              </a:ext>
            </a:extLst>
          </p:cNvPr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0947088E-75F9-465F-A5F1-015DAD4B196B}"/>
              </a:ext>
            </a:extLst>
          </p:cNvPr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1BAB591-F636-460B-BE31-EB485F02F38C}"/>
              </a:ext>
            </a:extLst>
          </p:cNvPr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A9B17828-9295-483E-AAAE-36CF0478DB01}"/>
              </a:ext>
            </a:extLst>
          </p:cNvPr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61C46F8-233D-48CC-B56B-CCE766D14E0E}"/>
              </a:ext>
            </a:extLst>
          </p:cNvPr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89510DB-1812-48A7-92D7-C089713CEB65}"/>
              </a:ext>
            </a:extLst>
          </p:cNvPr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7128427-94EC-47D0-B0B7-8682D222594A}"/>
              </a:ext>
            </a:extLst>
          </p:cNvPr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22">
            <a:extLst>
              <a:ext uri="{FF2B5EF4-FFF2-40B4-BE49-F238E27FC236}">
                <a16:creationId xmlns:a16="http://schemas.microsoft.com/office/drawing/2014/main" id="{07D37D73-86C6-4247-AD1F-4070150FFDF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Oval 28">
            <a:extLst>
              <a:ext uri="{FF2B5EF4-FFF2-40B4-BE49-F238E27FC236}">
                <a16:creationId xmlns:a16="http://schemas.microsoft.com/office/drawing/2014/main" id="{4A90FFBC-D058-42A4-BAA6-480EF62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1F1D19-AD3D-4C80-AA6C-1AC85561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2236617" y="2339389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C7301491-41C6-473D-9DC1-5F0DEE83F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BE7655-D995-43B3-B444-0A4939551DC2}"/>
              </a:ext>
            </a:extLst>
          </p:cNvPr>
          <p:cNvSpPr/>
          <p:nvPr/>
        </p:nvSpPr>
        <p:spPr>
          <a:xfrm>
            <a:off x="3467100" y="747713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The Phoenix Garden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2411606" y="968720"/>
            <a:ext cx="7459251" cy="954107"/>
          </a:xfrm>
          <a:custGeom>
            <a:avLst/>
            <a:gdLst>
              <a:gd name="connsiteX0" fmla="*/ 0 w 7459251"/>
              <a:gd name="connsiteY0" fmla="*/ 0 h 954107"/>
              <a:gd name="connsiteX1" fmla="*/ 7459251 w 7459251"/>
              <a:gd name="connsiteY1" fmla="*/ 0 h 954107"/>
              <a:gd name="connsiteX2" fmla="*/ 7459251 w 7459251"/>
              <a:gd name="connsiteY2" fmla="*/ 954107 h 954107"/>
              <a:gd name="connsiteX3" fmla="*/ 0 w 7459251"/>
              <a:gd name="connsiteY3" fmla="*/ 954107 h 954107"/>
              <a:gd name="connsiteX4" fmla="*/ 0 w 7459251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9251" h="954107" fill="none" extrusionOk="0">
                <a:moveTo>
                  <a:pt x="0" y="0"/>
                </a:moveTo>
                <a:cubicBezTo>
                  <a:pt x="768249" y="5222"/>
                  <a:pt x="5248513" y="24918"/>
                  <a:pt x="7459251" y="0"/>
                </a:cubicBezTo>
                <a:cubicBezTo>
                  <a:pt x="7484559" y="365569"/>
                  <a:pt x="7493796" y="532638"/>
                  <a:pt x="7459251" y="954107"/>
                </a:cubicBezTo>
                <a:cubicBezTo>
                  <a:pt x="4178396" y="789346"/>
                  <a:pt x="1975187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7459251" h="954107" stroke="0" extrusionOk="0">
                <a:moveTo>
                  <a:pt x="0" y="0"/>
                </a:moveTo>
                <a:cubicBezTo>
                  <a:pt x="3513256" y="11849"/>
                  <a:pt x="6448077" y="-161459"/>
                  <a:pt x="7459251" y="0"/>
                </a:cubicBezTo>
                <a:cubicBezTo>
                  <a:pt x="7383435" y="168997"/>
                  <a:pt x="7412216" y="796602"/>
                  <a:pt x="7459251" y="954107"/>
                </a:cubicBezTo>
                <a:cubicBezTo>
                  <a:pt x="5846172" y="808247"/>
                  <a:pt x="2236601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đến các danh lam thắng cảnh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701813" y="2860206"/>
            <a:ext cx="8216920" cy="523220"/>
          </a:xfrm>
          <a:custGeom>
            <a:avLst/>
            <a:gdLst>
              <a:gd name="connsiteX0" fmla="*/ 0 w 8216920"/>
              <a:gd name="connsiteY0" fmla="*/ 0 h 523220"/>
              <a:gd name="connsiteX1" fmla="*/ 8216920 w 8216920"/>
              <a:gd name="connsiteY1" fmla="*/ 0 h 523220"/>
              <a:gd name="connsiteX2" fmla="*/ 8216920 w 8216920"/>
              <a:gd name="connsiteY2" fmla="*/ 523220 h 523220"/>
              <a:gd name="connsiteX3" fmla="*/ 0 w 8216920"/>
              <a:gd name="connsiteY3" fmla="*/ 523220 h 523220"/>
              <a:gd name="connsiteX4" fmla="*/ 0 w 8216920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6920" h="523220" fill="none" extrusionOk="0">
                <a:moveTo>
                  <a:pt x="0" y="0"/>
                </a:moveTo>
                <a:cubicBezTo>
                  <a:pt x="3506511" y="5222"/>
                  <a:pt x="6735146" y="24918"/>
                  <a:pt x="8216920" y="0"/>
                </a:cubicBezTo>
                <a:cubicBezTo>
                  <a:pt x="8220301" y="143545"/>
                  <a:pt x="8262708" y="364357"/>
                  <a:pt x="8216920" y="523220"/>
                </a:cubicBezTo>
                <a:cubicBezTo>
                  <a:pt x="5963387" y="358459"/>
                  <a:pt x="2376695" y="641370"/>
                  <a:pt x="0" y="523220"/>
                </a:cubicBezTo>
                <a:cubicBezTo>
                  <a:pt x="19472" y="295114"/>
                  <a:pt x="34079" y="163437"/>
                  <a:pt x="0" y="0"/>
                </a:cubicBezTo>
                <a:close/>
              </a:path>
              <a:path w="8216920" h="523220" stroke="0" extrusionOk="0">
                <a:moveTo>
                  <a:pt x="0" y="0"/>
                </a:moveTo>
                <a:cubicBezTo>
                  <a:pt x="3213226" y="11849"/>
                  <a:pt x="4297899" y="-161459"/>
                  <a:pt x="8216920" y="0"/>
                </a:cubicBezTo>
                <a:cubicBezTo>
                  <a:pt x="8191032" y="136655"/>
                  <a:pt x="8192152" y="451084"/>
                  <a:pt x="8216920" y="523220"/>
                </a:cubicBezTo>
                <a:cubicBezTo>
                  <a:pt x="5120289" y="377360"/>
                  <a:pt x="2663863" y="444896"/>
                  <a:pt x="0" y="523220"/>
                </a:cubicBezTo>
                <a:cubicBezTo>
                  <a:pt x="-36542" y="352608"/>
                  <a:pt x="-23037" y="25650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2626187" y="1922827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39EB310D-F56E-4FB4-9091-335141179F0E}"/>
              </a:ext>
            </a:extLst>
          </p:cNvPr>
          <p:cNvSpPr/>
          <p:nvPr/>
        </p:nvSpPr>
        <p:spPr>
          <a:xfrm>
            <a:off x="3865435" y="349521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C8320-F492-4F49-962D-26F788F69C30}"/>
              </a:ext>
            </a:extLst>
          </p:cNvPr>
          <p:cNvSpPr txBox="1"/>
          <p:nvPr/>
        </p:nvSpPr>
        <p:spPr>
          <a:xfrm>
            <a:off x="4871109" y="4446315"/>
            <a:ext cx="7209549" cy="1384995"/>
          </a:xfrm>
          <a:custGeom>
            <a:avLst/>
            <a:gdLst>
              <a:gd name="connsiteX0" fmla="*/ 0 w 7209549"/>
              <a:gd name="connsiteY0" fmla="*/ 0 h 1384995"/>
              <a:gd name="connsiteX1" fmla="*/ 7209549 w 7209549"/>
              <a:gd name="connsiteY1" fmla="*/ 0 h 1384995"/>
              <a:gd name="connsiteX2" fmla="*/ 7209549 w 7209549"/>
              <a:gd name="connsiteY2" fmla="*/ 1384995 h 1384995"/>
              <a:gd name="connsiteX3" fmla="*/ 0 w 7209549"/>
              <a:gd name="connsiteY3" fmla="*/ 1384995 h 1384995"/>
              <a:gd name="connsiteX4" fmla="*/ 0 w 7209549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384995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276283" y="569048"/>
                  <a:pt x="7096367" y="908236"/>
                  <a:pt x="7209549" y="1384995"/>
                </a:cubicBezTo>
                <a:cubicBezTo>
                  <a:pt x="6317758" y="1220234"/>
                  <a:pt x="3529888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7209549" h="1384995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151127" y="421457"/>
                  <a:pt x="7163732" y="827745"/>
                  <a:pt x="7209549" y="1384995"/>
                </a:cubicBezTo>
                <a:cubicBezTo>
                  <a:pt x="4931197" y="1239135"/>
                  <a:pt x="1968001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chưa, em có muốn đến tận mắt nhìn ngắm cảnh đẹp ấy không? Em muốn đi cùng ai?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C633A-31B6-40B2-B39A-DDA6DDFF7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2" y="1531457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BC2C95E-1666-B953-6AC2-EE1B29662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A8583D-759C-ADD4-7FD3-E7DFEDD0DD47}"/>
              </a:ext>
            </a:extLst>
          </p:cNvPr>
          <p:cNvSpPr txBox="1"/>
          <p:nvPr/>
        </p:nvSpPr>
        <p:spPr>
          <a:xfrm>
            <a:off x="2252933" y="884451"/>
            <a:ext cx="8816175" cy="1200329"/>
          </a:xfrm>
          <a:custGeom>
            <a:avLst/>
            <a:gdLst>
              <a:gd name="connsiteX0" fmla="*/ 0 w 8816175"/>
              <a:gd name="connsiteY0" fmla="*/ 0 h 1200329"/>
              <a:gd name="connsiteX1" fmla="*/ 8816175 w 8816175"/>
              <a:gd name="connsiteY1" fmla="*/ 0 h 1200329"/>
              <a:gd name="connsiteX2" fmla="*/ 8816175 w 8816175"/>
              <a:gd name="connsiteY2" fmla="*/ 1200329 h 1200329"/>
              <a:gd name="connsiteX3" fmla="*/ 0 w 8816175"/>
              <a:gd name="connsiteY3" fmla="*/ 1200329 h 1200329"/>
              <a:gd name="connsiteX4" fmla="*/ 0 w 88161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1200329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82909" y="180425"/>
                  <a:pt x="8869192" y="1037242"/>
                  <a:pt x="8816175" y="1200329"/>
                </a:cubicBezTo>
                <a:cubicBezTo>
                  <a:pt x="6981668" y="1035568"/>
                  <a:pt x="920879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8816175" h="1200329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41133" y="255061"/>
                  <a:pt x="8886697" y="845340"/>
                  <a:pt x="8816175" y="1200329"/>
                </a:cubicBezTo>
                <a:cubicBezTo>
                  <a:pt x="6086000" y="1054469"/>
                  <a:pt x="3641601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Mỗi địa phương, miền quê đều có những danh lam thắng cảnh của mình.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22D70-230A-C06D-0CC7-096C8AD8920E}"/>
              </a:ext>
            </a:extLst>
          </p:cNvPr>
          <p:cNvSpPr txBox="1"/>
          <p:nvPr/>
        </p:nvSpPr>
        <p:spPr>
          <a:xfrm>
            <a:off x="2815445" y="2464897"/>
            <a:ext cx="8253663" cy="1754326"/>
          </a:xfrm>
          <a:custGeom>
            <a:avLst/>
            <a:gdLst>
              <a:gd name="connsiteX0" fmla="*/ 0 w 8253663"/>
              <a:gd name="connsiteY0" fmla="*/ 0 h 1754326"/>
              <a:gd name="connsiteX1" fmla="*/ 8253663 w 8253663"/>
              <a:gd name="connsiteY1" fmla="*/ 0 h 1754326"/>
              <a:gd name="connsiteX2" fmla="*/ 8253663 w 8253663"/>
              <a:gd name="connsiteY2" fmla="*/ 1754326 h 1754326"/>
              <a:gd name="connsiteX3" fmla="*/ 0 w 8253663"/>
              <a:gd name="connsiteY3" fmla="*/ 1754326 h 1754326"/>
              <a:gd name="connsiteX4" fmla="*/ 0 w 8253663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1754326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318238" y="239465"/>
                  <a:pt x="8155590" y="1500058"/>
                  <a:pt x="8253663" y="1754326"/>
                </a:cubicBezTo>
                <a:cubicBezTo>
                  <a:pt x="5577155" y="1589565"/>
                  <a:pt x="1896876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8253663" h="1754326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7849" y="606792"/>
                  <a:pt x="8107133" y="1569389"/>
                  <a:pt x="8253663" y="1754326"/>
                </a:cubicBezTo>
                <a:cubicBezTo>
                  <a:pt x="4414608" y="1608466"/>
                  <a:pt x="3198151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Em sống ở nơi nào thì cần hiểu về phong cảnh của nơi đó. Chúng ta rất tự hào về cảnh đẹp của quê hương.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5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1212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95" y="2868734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AE3625-182B-49AA-A14F-71098F3A4F4A}"/>
              </a:ext>
            </a:extLst>
          </p:cNvPr>
          <p:cNvGrpSpPr/>
          <p:nvPr/>
        </p:nvGrpSpPr>
        <p:grpSpPr>
          <a:xfrm>
            <a:off x="5000625" y="1"/>
            <a:ext cx="6248400" cy="3361532"/>
            <a:chOff x="1198800" y="1420752"/>
            <a:chExt cx="2017727" cy="1828800"/>
          </a:xfrm>
        </p:grpSpPr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4C69E7DD-70A6-4A7F-B32A-1FB24F95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B0AE0-E045-4437-9D10-567B37C558B4}"/>
                </a:ext>
              </a:extLst>
            </p:cNvPr>
            <p:cNvSpPr txBox="1"/>
            <p:nvPr/>
          </p:nvSpPr>
          <p:spPr>
            <a:xfrm>
              <a:off x="1462245" y="1926537"/>
              <a:ext cx="1513793" cy="994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2.Xây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601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id="{7E9E55E6-BBB0-C0AC-1279-6A0954E9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15C93B-754A-C4D7-E735-4466CD0005E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73399D-AE46-0619-3D88-DE0DB880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7F13E2-BC80-22EB-0E4F-3EB758B6193C}"/>
                </a:ext>
              </a:extLst>
            </p:cNvPr>
            <p:cNvSpPr/>
            <p:nvPr/>
          </p:nvSpPr>
          <p:spPr>
            <a:xfrm>
              <a:off x="5392107" y="2264327"/>
              <a:ext cx="5097517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ra giấy một cảnh đẹp quê hương mà em mong muốn được đến thăm.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0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574177" y="516138"/>
            <a:ext cx="8084641" cy="115835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Phoenix Garden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KHU ĐÔ THỊ SINH THÁI CAO CẤP ĐAN PHƯỢNG (THE PHOENIX GARDEN) | Công ty CP  Đầu tư DIA">
            <a:extLst>
              <a:ext uri="{FF2B5EF4-FFF2-40B4-BE49-F238E27FC236}">
                <a16:creationId xmlns:a16="http://schemas.microsoft.com/office/drawing/2014/main" id="{34A905BA-83EE-4534-9810-38E46DE3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93" y="1875154"/>
            <a:ext cx="6886576" cy="455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0E3EC4-4B40-9FEC-2291-30A00DE12A8A}"/>
              </a:ext>
            </a:extLst>
          </p:cNvPr>
          <p:cNvGrpSpPr/>
          <p:nvPr/>
        </p:nvGrpSpPr>
        <p:grpSpPr>
          <a:xfrm>
            <a:off x="2850059" y="1531972"/>
            <a:ext cx="7855613" cy="954640"/>
            <a:chOff x="7254516" y="2298339"/>
            <a:chExt cx="4720743" cy="795488"/>
          </a:xfrm>
        </p:grpSpPr>
        <p:sp>
          <p:nvSpPr>
            <p:cNvPr id="3" name="Freeform 48">
              <a:extLst>
                <a:ext uri="{FF2B5EF4-FFF2-40B4-BE49-F238E27FC236}">
                  <a16:creationId xmlns:a16="http://schemas.microsoft.com/office/drawing/2014/main" id="{D7278079-E306-90A9-3522-CEBB92BF464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: Shape 18">
              <a:extLst>
                <a:ext uri="{FF2B5EF4-FFF2-40B4-BE49-F238E27FC236}">
                  <a16:creationId xmlns:a16="http://schemas.microsoft.com/office/drawing/2014/main" id="{5DD47696-A467-4AB8-7A51-5B02C59DBAD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D7801A-177E-E48B-CA23-62CC0A5220C4}"/>
                </a:ext>
              </a:extLst>
            </p:cNvPr>
            <p:cNvSpPr txBox="1"/>
            <p:nvPr/>
          </p:nvSpPr>
          <p:spPr>
            <a:xfrm>
              <a:off x="7889473" y="2439916"/>
              <a:ext cx="3479872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C69ECA-7D97-68BA-8F70-7E2252895FA0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7" name="Freeform: Shape 19">
              <a:extLst>
                <a:ext uri="{FF2B5EF4-FFF2-40B4-BE49-F238E27FC236}">
                  <a16:creationId xmlns:a16="http://schemas.microsoft.com/office/drawing/2014/main" id="{D042EC44-3570-658F-F0F2-CA0071F18904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B8ADA-85D6-FD52-5A76-4AC08D435CE4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3A62A282-AC48-CD39-FDC8-F235ABE7DF54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FA3437-D0CE-49E7-9593-EB682B5ACD05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9B29C0BF-0187-4AFD-C840-159DAA1E48BB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C068BC-3DA3-B83D-806D-338B15C265F5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4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DCB1AFC0-A8FB-2804-724D-619211780FB0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7816967B-504C-90AC-50E5-9A12E561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161F2F72-E637-B8B8-CB98-C64EF184A6C8}"/>
              </a:ext>
            </a:extLst>
          </p:cNvPr>
          <p:cNvSpPr/>
          <p:nvPr/>
        </p:nvSpPr>
        <p:spPr>
          <a:xfrm>
            <a:off x="2622506" y="476396"/>
            <a:ext cx="8359047" cy="81046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">
            <a:extLst>
              <a:ext uri="{FF2B5EF4-FFF2-40B4-BE49-F238E27FC236}">
                <a16:creationId xmlns:a16="http://schemas.microsoft.com/office/drawing/2014/main" id="{CCCD689C-EC5F-6CEA-D5E5-766125D61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045" y="1079317"/>
            <a:ext cx="65566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Cùng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hát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nào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sp>
        <p:nvSpPr>
          <p:cNvPr id="7" name="文本框 30">
            <a:extLst>
              <a:ext uri="{FF2B5EF4-FFF2-40B4-BE49-F238E27FC236}">
                <a16:creationId xmlns:a16="http://schemas.microsoft.com/office/drawing/2014/main" id="{8D33FD2B-922E-F9DA-A64D-2A8DE74F1A73}"/>
              </a:ext>
            </a:extLst>
          </p:cNvPr>
          <p:cNvSpPr txBox="1"/>
          <p:nvPr/>
        </p:nvSpPr>
        <p:spPr>
          <a:xfrm>
            <a:off x="5113225" y="3457238"/>
            <a:ext cx="441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Dân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ca: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Nùng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Đặt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Hoàn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08D7B2F3-D9C2-F744-688A-F441124B7C94}"/>
              </a:ext>
            </a:extLst>
          </p:cNvPr>
          <p:cNvSpPr txBox="1"/>
          <p:nvPr/>
        </p:nvSpPr>
        <p:spPr>
          <a:xfrm>
            <a:off x="4324926" y="2331795"/>
            <a:ext cx="643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2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Quê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hương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tươi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đẹp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549586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9" name="图片 33">
            <a:extLst>
              <a:ext uri="{FF2B5EF4-FFF2-40B4-BE49-F238E27FC236}">
                <a16:creationId xmlns:a16="http://schemas.microsoft.com/office/drawing/2014/main" id="{4859473E-C036-8CB3-A549-F1F4C070F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945" y="1354904"/>
            <a:ext cx="4819074" cy="47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2440484" y="396407"/>
            <a:ext cx="6847334" cy="954640"/>
            <a:chOff x="7254516" y="2298339"/>
            <a:chExt cx="4114829" cy="795488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3556387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89473" y="2439916"/>
              <a:ext cx="3479872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Ba lô trẻ em">
            <a:extLst>
              <a:ext uri="{FF2B5EF4-FFF2-40B4-BE49-F238E27FC236}">
                <a16:creationId xmlns:a16="http://schemas.microsoft.com/office/drawing/2014/main" id="{555D6189-E21B-4874-B7C3-6B099CA2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63" y="1065776"/>
            <a:ext cx="2327502" cy="32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cho bé hình mần cây">
            <a:extLst>
              <a:ext uri="{FF2B5EF4-FFF2-40B4-BE49-F238E27FC236}">
                <a16:creationId xmlns:a16="http://schemas.microsoft.com/office/drawing/2014/main" id="{DC7D6F4F-7989-494F-A9C6-047A0E26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80358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ình Đựng Nước Cho Bé Kuku KU5459 | Tiki">
            <a:extLst>
              <a:ext uri="{FF2B5EF4-FFF2-40B4-BE49-F238E27FC236}">
                <a16:creationId xmlns:a16="http://schemas.microsoft.com/office/drawing/2014/main" id="{DD208695-4E08-46EE-8384-FF28D9CE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82919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ính trẻ em disney | Shopee Việt Nam">
            <a:extLst>
              <a:ext uri="{FF2B5EF4-FFF2-40B4-BE49-F238E27FC236}">
                <a16:creationId xmlns:a16="http://schemas.microsoft.com/office/drawing/2014/main" id="{A716B0FB-7E90-4DC7-B770-12BB5CC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60573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8395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15B8EB-80C6-4736-ADD8-F6A569B4E8E0}"/>
              </a:ext>
            </a:extLst>
          </p:cNvPr>
          <p:cNvGrpSpPr/>
          <p:nvPr/>
        </p:nvGrpSpPr>
        <p:grpSpPr>
          <a:xfrm>
            <a:off x="2586268" y="497098"/>
            <a:ext cx="7798567" cy="1144528"/>
            <a:chOff x="7228851" y="3429000"/>
            <a:chExt cx="4654126" cy="1144528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FF0C9FF4-36F7-4793-AB13-45253AA16F98}"/>
                </a:ext>
              </a:extLst>
            </p:cNvPr>
            <p:cNvSpPr/>
            <p:nvPr/>
          </p:nvSpPr>
          <p:spPr>
            <a:xfrm>
              <a:off x="7696851" y="3452037"/>
              <a:ext cx="4186126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CD1CAF-1A8D-4ABF-B94E-16F717483A24}"/>
                </a:ext>
              </a:extLst>
            </p:cNvPr>
            <p:cNvSpPr txBox="1"/>
            <p:nvPr/>
          </p:nvSpPr>
          <p:spPr>
            <a:xfrm>
              <a:off x="7789133" y="3465596"/>
              <a:ext cx="4029772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C5EB4A73-91A0-4241-BE79-4AA84B9090A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Dây ruy băng - Tịnh Phát Co., Ltd">
            <a:extLst>
              <a:ext uri="{FF2B5EF4-FFF2-40B4-BE49-F238E27FC236}">
                <a16:creationId xmlns:a16="http://schemas.microsoft.com/office/drawing/2014/main" id="{810298A7-D91C-451A-93EF-588C039F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5957"/>
            <a:ext cx="4305300" cy="409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D15B9-4828-4BBD-A3D2-070CDDF59855}"/>
              </a:ext>
            </a:extLst>
          </p:cNvPr>
          <p:cNvSpPr txBox="1"/>
          <p:nvPr/>
        </p:nvSpPr>
        <p:spPr>
          <a:xfrm>
            <a:off x="3848099" y="5865992"/>
            <a:ext cx="690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ruy-băng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252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E710-1F05-4980-8BDF-CF24B2B1FB48}"/>
              </a:ext>
            </a:extLst>
          </p:cNvPr>
          <p:cNvGrpSpPr/>
          <p:nvPr/>
        </p:nvGrpSpPr>
        <p:grpSpPr>
          <a:xfrm>
            <a:off x="1774076" y="1408986"/>
            <a:ext cx="8089398" cy="1587378"/>
            <a:chOff x="7226284" y="5088735"/>
            <a:chExt cx="4734911" cy="1206329"/>
          </a:xfrm>
        </p:grpSpPr>
        <p:sp>
          <p:nvSpPr>
            <p:cNvPr id="11" name="Freeform: Shape 21">
              <a:extLst>
                <a:ext uri="{FF2B5EF4-FFF2-40B4-BE49-F238E27FC236}">
                  <a16:creationId xmlns:a16="http://schemas.microsoft.com/office/drawing/2014/main" id="{28ACF82C-DD72-488C-884F-7719C5D33AD7}"/>
                </a:ext>
              </a:extLst>
            </p:cNvPr>
            <p:cNvSpPr/>
            <p:nvPr/>
          </p:nvSpPr>
          <p:spPr>
            <a:xfrm>
              <a:off x="7812957" y="5118756"/>
              <a:ext cx="4070019" cy="117630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4B57D6-8F1B-43B7-A05C-CE090F5D9EBD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91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Ghi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vở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gian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trung</a:t>
              </a:r>
              <a:r>
                <a: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D639DB55-2E07-4727-8BDD-B3837503491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CF52273-2538-49A5-A5B8-DECA0B44CF6D}"/>
              </a:ext>
            </a:extLst>
          </p:cNvPr>
          <p:cNvSpPr txBox="1"/>
          <p:nvPr/>
        </p:nvSpPr>
        <p:spPr>
          <a:xfrm>
            <a:off x="5562600" y="3162300"/>
            <a:ext cx="497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-----</a:t>
            </a:r>
          </a:p>
        </p:txBody>
      </p:sp>
    </p:spTree>
    <p:extLst>
      <p:ext uri="{BB962C8B-B14F-4D97-AF65-F5344CB8AC3E}">
        <p14:creationId xmlns:p14="http://schemas.microsoft.com/office/powerpoint/2010/main" val="614960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8" y="2937803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168502" y="1477202"/>
            <a:ext cx="7549117" cy="2554545"/>
          </a:xfrm>
          <a:custGeom>
            <a:avLst/>
            <a:gdLst>
              <a:gd name="connsiteX0" fmla="*/ 0 w 7549117"/>
              <a:gd name="connsiteY0" fmla="*/ 0 h 2554545"/>
              <a:gd name="connsiteX1" fmla="*/ 7549117 w 7549117"/>
              <a:gd name="connsiteY1" fmla="*/ 0 h 2554545"/>
              <a:gd name="connsiteX2" fmla="*/ 7549117 w 7549117"/>
              <a:gd name="connsiteY2" fmla="*/ 2554545 h 2554545"/>
              <a:gd name="connsiteX3" fmla="*/ 0 w 7549117"/>
              <a:gd name="connsiteY3" fmla="*/ 2554545 h 2554545"/>
              <a:gd name="connsiteX4" fmla="*/ 0 w 7549117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9117" h="2554545" fill="none" extrusionOk="0">
                <a:moveTo>
                  <a:pt x="0" y="0"/>
                </a:moveTo>
                <a:cubicBezTo>
                  <a:pt x="1569108" y="5222"/>
                  <a:pt x="6086219" y="24918"/>
                  <a:pt x="7549117" y="0"/>
                </a:cubicBezTo>
                <a:cubicBezTo>
                  <a:pt x="7387872" y="837733"/>
                  <a:pt x="7505357" y="1383476"/>
                  <a:pt x="7549117" y="2554545"/>
                </a:cubicBezTo>
                <a:cubicBezTo>
                  <a:pt x="5479801" y="2389784"/>
                  <a:pt x="3205150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7549117" h="2554545" stroke="0" extrusionOk="0">
                <a:moveTo>
                  <a:pt x="0" y="0"/>
                </a:moveTo>
                <a:cubicBezTo>
                  <a:pt x="3378607" y="11849"/>
                  <a:pt x="3834779" y="-161459"/>
                  <a:pt x="7549117" y="0"/>
                </a:cubicBezTo>
                <a:cubicBezTo>
                  <a:pt x="7552247" y="1191849"/>
                  <a:pt x="7447941" y="1724527"/>
                  <a:pt x="7549117" y="2554545"/>
                </a:cubicBezTo>
                <a:cubicBezTo>
                  <a:pt x="6645228" y="2408685"/>
                  <a:pt x="317884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i="1" dirty="0">
                <a:solidFill>
                  <a:srgbClr val="FF0000"/>
                </a:solidFill>
                <a:latin typeface="Calibri" panose="020F0502020204030204" pitchFamily="34" charset="0"/>
              </a:rPr>
              <a:t>   </a:t>
            </a:r>
            <a:r>
              <a:rPr lang="vi-VN" sz="4000" i="1" dirty="0">
                <a:solidFill>
                  <a:srgbClr val="FF0000"/>
                </a:solidFill>
                <a:latin typeface="Calibri" panose="020F0502020204030204" pitchFamily="34" charset="0"/>
              </a:rPr>
              <a:t>Việc đi tham quan danh lam thắng cảnh cũng cần được chuẩn bị chu đáo để chuyến đi an toàn, hiệu quả, có nhiều cảm xúc. 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2EFC325-6FAA-B011-9D56-9E96966E4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76" y="276447"/>
            <a:ext cx="3911875" cy="11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1212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95" y="2868733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AE3625-182B-49AA-A14F-71098F3A4F4A}"/>
              </a:ext>
            </a:extLst>
          </p:cNvPr>
          <p:cNvGrpSpPr/>
          <p:nvPr/>
        </p:nvGrpSpPr>
        <p:grpSpPr>
          <a:xfrm>
            <a:off x="3971925" y="0"/>
            <a:ext cx="7591425" cy="3361532"/>
            <a:chOff x="965039" y="1420752"/>
            <a:chExt cx="2251488" cy="1828800"/>
          </a:xfrm>
        </p:grpSpPr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4C69E7DD-70A6-4A7F-B32A-1FB24F95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039" y="1420752"/>
              <a:ext cx="2251488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B0AE0-E045-4437-9D10-567B37C558B4}"/>
                </a:ext>
              </a:extLst>
            </p:cNvPr>
            <p:cNvSpPr txBox="1"/>
            <p:nvPr/>
          </p:nvSpPr>
          <p:spPr>
            <a:xfrm>
              <a:off x="1134356" y="2092020"/>
              <a:ext cx="1788376" cy="88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31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tue in a park&#10;&#10;Description automatically generated with low confidence">
            <a:extLst>
              <a:ext uri="{FF2B5EF4-FFF2-40B4-BE49-F238E27FC236}">
                <a16:creationId xmlns:a16="http://schemas.microsoft.com/office/drawing/2014/main" id="{152857F1-DC54-43F4-B0FB-AFD77A96E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" y="447675"/>
            <a:ext cx="3915557" cy="2594056"/>
          </a:xfrm>
          <a:prstGeom prst="rect">
            <a:avLst/>
          </a:prstGeom>
        </p:spPr>
      </p:pic>
      <p:pic>
        <p:nvPicPr>
          <p:cNvPr id="5" name="Picture 4" descr="A large green field with a building in the distance&#10;&#10;Description automatically generated with low confidence">
            <a:extLst>
              <a:ext uri="{FF2B5EF4-FFF2-40B4-BE49-F238E27FC236}">
                <a16:creationId xmlns:a16="http://schemas.microsoft.com/office/drawing/2014/main" id="{0DF8A012-000A-4F9D-BACC-3369C9F87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57" y="2025170"/>
            <a:ext cx="4233974" cy="3175480"/>
          </a:xfrm>
          <a:prstGeom prst="rect">
            <a:avLst/>
          </a:prstGeom>
        </p:spPr>
      </p:pic>
      <p:pic>
        <p:nvPicPr>
          <p:cNvPr id="9" name="Picture 8" descr="A person sitting on the grass next to a flowering tree&#10;&#10;Description automatically generated with medium confidence">
            <a:extLst>
              <a:ext uri="{FF2B5EF4-FFF2-40B4-BE49-F238E27FC236}">
                <a16:creationId xmlns:a16="http://schemas.microsoft.com/office/drawing/2014/main" id="{7813648A-1540-40AF-BFCE-7A028180B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29" y="447675"/>
            <a:ext cx="3896296" cy="2581295"/>
          </a:xfrm>
          <a:prstGeom prst="rect">
            <a:avLst/>
          </a:prstGeom>
        </p:spPr>
      </p:pic>
      <p:pic>
        <p:nvPicPr>
          <p:cNvPr id="11" name="Picture 10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9E993B0-DD7B-4335-BF2D-6F951F5C8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" y="3816260"/>
            <a:ext cx="3915556" cy="2594055"/>
          </a:xfrm>
          <a:prstGeom prst="rect">
            <a:avLst/>
          </a:prstGeom>
        </p:spPr>
      </p:pic>
      <p:pic>
        <p:nvPicPr>
          <p:cNvPr id="13" name="Picture 12" descr="A field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6F71F484-9688-4BC1-84F2-CEF919376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831" y="3588997"/>
            <a:ext cx="3990372" cy="2992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948682-5F5B-40C1-B3C7-9195B9ACC171}"/>
              </a:ext>
            </a:extLst>
          </p:cNvPr>
          <p:cNvSpPr txBox="1"/>
          <p:nvPr/>
        </p:nvSpPr>
        <p:spPr>
          <a:xfrm>
            <a:off x="4467225" y="552450"/>
            <a:ext cx="337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Phoenix Garden </a:t>
            </a:r>
          </a:p>
        </p:txBody>
      </p:sp>
    </p:spTree>
    <p:extLst>
      <p:ext uri="{BB962C8B-B14F-4D97-AF65-F5344CB8AC3E}">
        <p14:creationId xmlns:p14="http://schemas.microsoft.com/office/powerpoint/2010/main" val="301448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C5FF3A-BFEF-7800-5105-77847BFCE6CD}"/>
              </a:ext>
            </a:extLst>
          </p:cNvPr>
          <p:cNvSpPr txBox="1"/>
          <p:nvPr/>
        </p:nvSpPr>
        <p:spPr>
          <a:xfrm>
            <a:off x="2411606" y="968720"/>
            <a:ext cx="7459251" cy="954107"/>
          </a:xfrm>
          <a:custGeom>
            <a:avLst/>
            <a:gdLst>
              <a:gd name="connsiteX0" fmla="*/ 0 w 7459251"/>
              <a:gd name="connsiteY0" fmla="*/ 0 h 954107"/>
              <a:gd name="connsiteX1" fmla="*/ 7459251 w 7459251"/>
              <a:gd name="connsiteY1" fmla="*/ 0 h 954107"/>
              <a:gd name="connsiteX2" fmla="*/ 7459251 w 7459251"/>
              <a:gd name="connsiteY2" fmla="*/ 954107 h 954107"/>
              <a:gd name="connsiteX3" fmla="*/ 0 w 7459251"/>
              <a:gd name="connsiteY3" fmla="*/ 954107 h 954107"/>
              <a:gd name="connsiteX4" fmla="*/ 0 w 7459251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9251" h="954107" fill="none" extrusionOk="0">
                <a:moveTo>
                  <a:pt x="0" y="0"/>
                </a:moveTo>
                <a:cubicBezTo>
                  <a:pt x="768249" y="5222"/>
                  <a:pt x="5248513" y="24918"/>
                  <a:pt x="7459251" y="0"/>
                </a:cubicBezTo>
                <a:cubicBezTo>
                  <a:pt x="7484559" y="365569"/>
                  <a:pt x="7493796" y="532638"/>
                  <a:pt x="7459251" y="954107"/>
                </a:cubicBezTo>
                <a:cubicBezTo>
                  <a:pt x="4178396" y="789346"/>
                  <a:pt x="1975187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7459251" h="954107" stroke="0" extrusionOk="0">
                <a:moveTo>
                  <a:pt x="0" y="0"/>
                </a:moveTo>
                <a:cubicBezTo>
                  <a:pt x="3513256" y="11849"/>
                  <a:pt x="6448077" y="-161459"/>
                  <a:pt x="7459251" y="0"/>
                </a:cubicBezTo>
                <a:cubicBezTo>
                  <a:pt x="7383435" y="168997"/>
                  <a:pt x="7412216" y="796602"/>
                  <a:pt x="7459251" y="954107"/>
                </a:cubicBezTo>
                <a:cubicBezTo>
                  <a:pt x="5846172" y="808247"/>
                  <a:pt x="2236601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Phoenix Garden ở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34ACA76B-3C73-6F8F-7E1F-245F6B3B3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3C8C8-1512-1973-2835-84A3A6678B80}"/>
              </a:ext>
            </a:extLst>
          </p:cNvPr>
          <p:cNvSpPr txBox="1"/>
          <p:nvPr/>
        </p:nvSpPr>
        <p:spPr>
          <a:xfrm>
            <a:off x="4137496" y="2865549"/>
            <a:ext cx="7209549" cy="1384995"/>
          </a:xfrm>
          <a:custGeom>
            <a:avLst/>
            <a:gdLst>
              <a:gd name="connsiteX0" fmla="*/ 0 w 7209549"/>
              <a:gd name="connsiteY0" fmla="*/ 0 h 1384995"/>
              <a:gd name="connsiteX1" fmla="*/ 7209549 w 7209549"/>
              <a:gd name="connsiteY1" fmla="*/ 0 h 1384995"/>
              <a:gd name="connsiteX2" fmla="*/ 7209549 w 7209549"/>
              <a:gd name="connsiteY2" fmla="*/ 1384995 h 1384995"/>
              <a:gd name="connsiteX3" fmla="*/ 0 w 7209549"/>
              <a:gd name="connsiteY3" fmla="*/ 1384995 h 1384995"/>
              <a:gd name="connsiteX4" fmla="*/ 0 w 7209549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384995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276283" y="569048"/>
                  <a:pt x="7096367" y="908236"/>
                  <a:pt x="7209549" y="1384995"/>
                </a:cubicBezTo>
                <a:cubicBezTo>
                  <a:pt x="6317758" y="1220234"/>
                  <a:pt x="3529888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7209549" h="1384995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151127" y="421457"/>
                  <a:pt x="7163732" y="827745"/>
                  <a:pt x="7209549" y="1384995"/>
                </a:cubicBezTo>
                <a:cubicBezTo>
                  <a:pt x="4931197" y="1239135"/>
                  <a:pt x="1968001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FF0066"/>
                </a:solidFill>
                <a:cs typeface="Arial" panose="020B0604020202020204" pitchFamily="34" charset="0"/>
              </a:rPr>
              <a:t>Khu đô thị sinh thái The Phoenix Garden tọa lạc tại thị trấn Phùng, huyện Đan Phượng, thành phố Hà Nội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: Shape 34">
            <a:extLst>
              <a:ext uri="{FF2B5EF4-FFF2-40B4-BE49-F238E27FC236}">
                <a16:creationId xmlns:a16="http://schemas.microsoft.com/office/drawing/2014/main" id="{25C25D10-1137-A657-78B2-8EF2AA8FA70F}"/>
              </a:ext>
            </a:extLst>
          </p:cNvPr>
          <p:cNvSpPr/>
          <p:nvPr/>
        </p:nvSpPr>
        <p:spPr>
          <a:xfrm>
            <a:off x="3064337" y="1922827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2573CE-1684-26A9-0D60-2786170519D3}"/>
              </a:ext>
            </a:extLst>
          </p:cNvPr>
          <p:cNvSpPr txBox="1"/>
          <p:nvPr/>
        </p:nvSpPr>
        <p:spPr>
          <a:xfrm>
            <a:off x="2411606" y="968720"/>
            <a:ext cx="7459251" cy="954107"/>
          </a:xfrm>
          <a:custGeom>
            <a:avLst/>
            <a:gdLst>
              <a:gd name="connsiteX0" fmla="*/ 0 w 7459251"/>
              <a:gd name="connsiteY0" fmla="*/ 0 h 954107"/>
              <a:gd name="connsiteX1" fmla="*/ 7459251 w 7459251"/>
              <a:gd name="connsiteY1" fmla="*/ 0 h 954107"/>
              <a:gd name="connsiteX2" fmla="*/ 7459251 w 7459251"/>
              <a:gd name="connsiteY2" fmla="*/ 954107 h 954107"/>
              <a:gd name="connsiteX3" fmla="*/ 0 w 7459251"/>
              <a:gd name="connsiteY3" fmla="*/ 954107 h 954107"/>
              <a:gd name="connsiteX4" fmla="*/ 0 w 7459251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9251" h="954107" fill="none" extrusionOk="0">
                <a:moveTo>
                  <a:pt x="0" y="0"/>
                </a:moveTo>
                <a:cubicBezTo>
                  <a:pt x="768249" y="5222"/>
                  <a:pt x="5248513" y="24918"/>
                  <a:pt x="7459251" y="0"/>
                </a:cubicBezTo>
                <a:cubicBezTo>
                  <a:pt x="7484559" y="365569"/>
                  <a:pt x="7493796" y="532638"/>
                  <a:pt x="7459251" y="954107"/>
                </a:cubicBezTo>
                <a:cubicBezTo>
                  <a:pt x="4178396" y="789346"/>
                  <a:pt x="1975187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7459251" h="954107" stroke="0" extrusionOk="0">
                <a:moveTo>
                  <a:pt x="0" y="0"/>
                </a:moveTo>
                <a:cubicBezTo>
                  <a:pt x="3513256" y="11849"/>
                  <a:pt x="6448077" y="-161459"/>
                  <a:pt x="7459251" y="0"/>
                </a:cubicBezTo>
                <a:cubicBezTo>
                  <a:pt x="7383435" y="168997"/>
                  <a:pt x="7412216" y="796602"/>
                  <a:pt x="7459251" y="954107"/>
                </a:cubicBezTo>
                <a:cubicBezTo>
                  <a:pt x="5846172" y="808247"/>
                  <a:pt x="2236601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Phoenix Garden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1F001BF-C8A4-436D-F29C-268119CA6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2A5BFA-520B-565A-34A0-320628A33899}"/>
              </a:ext>
            </a:extLst>
          </p:cNvPr>
          <p:cNvSpPr txBox="1"/>
          <p:nvPr/>
        </p:nvSpPr>
        <p:spPr>
          <a:xfrm>
            <a:off x="4137496" y="2865549"/>
            <a:ext cx="7209549" cy="954107"/>
          </a:xfrm>
          <a:custGeom>
            <a:avLst/>
            <a:gdLst>
              <a:gd name="connsiteX0" fmla="*/ 0 w 7209549"/>
              <a:gd name="connsiteY0" fmla="*/ 0 h 954107"/>
              <a:gd name="connsiteX1" fmla="*/ 7209549 w 7209549"/>
              <a:gd name="connsiteY1" fmla="*/ 0 h 954107"/>
              <a:gd name="connsiteX2" fmla="*/ 7209549 w 7209549"/>
              <a:gd name="connsiteY2" fmla="*/ 954107 h 954107"/>
              <a:gd name="connsiteX3" fmla="*/ 0 w 7209549"/>
              <a:gd name="connsiteY3" fmla="*/ 954107 h 954107"/>
              <a:gd name="connsiteX4" fmla="*/ 0 w 7209549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954107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234857" y="365569"/>
                  <a:pt x="7244094" y="532638"/>
                  <a:pt x="7209549" y="954107"/>
                </a:cubicBezTo>
                <a:cubicBezTo>
                  <a:pt x="6317758" y="789346"/>
                  <a:pt x="3529888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7209549" h="954107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133733" y="168997"/>
                  <a:pt x="7162514" y="796602"/>
                  <a:pt x="7209549" y="954107"/>
                </a:cubicBezTo>
                <a:cubicBezTo>
                  <a:pt x="4931197" y="808247"/>
                  <a:pt x="1968001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thang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: Shape 34">
            <a:extLst>
              <a:ext uri="{FF2B5EF4-FFF2-40B4-BE49-F238E27FC236}">
                <a16:creationId xmlns:a16="http://schemas.microsoft.com/office/drawing/2014/main" id="{E7774ED5-A13F-CFEE-C581-0DBCF55676E0}"/>
              </a:ext>
            </a:extLst>
          </p:cNvPr>
          <p:cNvSpPr/>
          <p:nvPr/>
        </p:nvSpPr>
        <p:spPr>
          <a:xfrm>
            <a:off x="3064337" y="1922827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8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2411606" y="968720"/>
            <a:ext cx="7459251" cy="954107"/>
          </a:xfrm>
          <a:custGeom>
            <a:avLst/>
            <a:gdLst>
              <a:gd name="connsiteX0" fmla="*/ 0 w 7459251"/>
              <a:gd name="connsiteY0" fmla="*/ 0 h 954107"/>
              <a:gd name="connsiteX1" fmla="*/ 7459251 w 7459251"/>
              <a:gd name="connsiteY1" fmla="*/ 0 h 954107"/>
              <a:gd name="connsiteX2" fmla="*/ 7459251 w 7459251"/>
              <a:gd name="connsiteY2" fmla="*/ 954107 h 954107"/>
              <a:gd name="connsiteX3" fmla="*/ 0 w 7459251"/>
              <a:gd name="connsiteY3" fmla="*/ 954107 h 954107"/>
              <a:gd name="connsiteX4" fmla="*/ 0 w 7459251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9251" h="954107" fill="none" extrusionOk="0">
                <a:moveTo>
                  <a:pt x="0" y="0"/>
                </a:moveTo>
                <a:cubicBezTo>
                  <a:pt x="768249" y="5222"/>
                  <a:pt x="5248513" y="24918"/>
                  <a:pt x="7459251" y="0"/>
                </a:cubicBezTo>
                <a:cubicBezTo>
                  <a:pt x="7484559" y="365569"/>
                  <a:pt x="7493796" y="532638"/>
                  <a:pt x="7459251" y="954107"/>
                </a:cubicBezTo>
                <a:cubicBezTo>
                  <a:pt x="4178396" y="789346"/>
                  <a:pt x="1975187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7459251" h="954107" stroke="0" extrusionOk="0">
                <a:moveTo>
                  <a:pt x="0" y="0"/>
                </a:moveTo>
                <a:cubicBezTo>
                  <a:pt x="3513256" y="11849"/>
                  <a:pt x="6448077" y="-161459"/>
                  <a:pt x="7459251" y="0"/>
                </a:cubicBezTo>
                <a:cubicBezTo>
                  <a:pt x="7383435" y="168997"/>
                  <a:pt x="7412216" y="796602"/>
                  <a:pt x="7459251" y="954107"/>
                </a:cubicBezTo>
                <a:cubicBezTo>
                  <a:pt x="5846172" y="808247"/>
                  <a:pt x="2236601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FF0066"/>
                </a:solidFill>
                <a:cs typeface="Arial" panose="020B0604020202020204" pitchFamily="34" charset="0"/>
              </a:rPr>
              <a:t>Giá vé vào khu đô thị sinh thái Đan Phượng là bao nhiêu?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CC8320-F492-4F49-962D-26F788F69C30}"/>
              </a:ext>
            </a:extLst>
          </p:cNvPr>
          <p:cNvSpPr txBox="1"/>
          <p:nvPr/>
        </p:nvSpPr>
        <p:spPr>
          <a:xfrm>
            <a:off x="4137496" y="2865549"/>
            <a:ext cx="7209549" cy="1384995"/>
          </a:xfrm>
          <a:custGeom>
            <a:avLst/>
            <a:gdLst>
              <a:gd name="connsiteX0" fmla="*/ 0 w 7209549"/>
              <a:gd name="connsiteY0" fmla="*/ 0 h 1384995"/>
              <a:gd name="connsiteX1" fmla="*/ 7209549 w 7209549"/>
              <a:gd name="connsiteY1" fmla="*/ 0 h 1384995"/>
              <a:gd name="connsiteX2" fmla="*/ 7209549 w 7209549"/>
              <a:gd name="connsiteY2" fmla="*/ 1384995 h 1384995"/>
              <a:gd name="connsiteX3" fmla="*/ 0 w 7209549"/>
              <a:gd name="connsiteY3" fmla="*/ 1384995 h 1384995"/>
              <a:gd name="connsiteX4" fmla="*/ 0 w 7209549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384995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276283" y="569048"/>
                  <a:pt x="7096367" y="908236"/>
                  <a:pt x="7209549" y="1384995"/>
                </a:cubicBezTo>
                <a:cubicBezTo>
                  <a:pt x="6317758" y="1220234"/>
                  <a:pt x="3529888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7209549" h="1384995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151127" y="421457"/>
                  <a:pt x="7163732" y="827745"/>
                  <a:pt x="7209549" y="1384995"/>
                </a:cubicBezTo>
                <a:cubicBezTo>
                  <a:pt x="4931197" y="1239135"/>
                  <a:pt x="1968001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FF0066"/>
                </a:solidFill>
                <a:cs typeface="Arial" panose="020B0604020202020204" pitchFamily="34" charset="0"/>
              </a:rPr>
              <a:t>– Người lớn: 40.000 đ/ người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FF0066"/>
                </a:solidFill>
                <a:cs typeface="Arial" panose="020B0604020202020204" pitchFamily="34" charset="0"/>
              </a:rPr>
              <a:t>– Trẻ em từ 0,7 – 1,3m: 20.000đ/ người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FF0066"/>
                </a:solidFill>
                <a:cs typeface="Arial" panose="020B0604020202020204" pitchFamily="34" charset="0"/>
              </a:rPr>
              <a:t>– Trẻ em &lt; 0,7m: Miễn phí</a:t>
            </a: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9BD04014-FB14-42B3-84A9-47D5CEC915D7}"/>
              </a:ext>
            </a:extLst>
          </p:cNvPr>
          <p:cNvSpPr/>
          <p:nvPr/>
        </p:nvSpPr>
        <p:spPr>
          <a:xfrm>
            <a:off x="3064337" y="1922827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3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8" y="2937803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168502" y="1477202"/>
            <a:ext cx="7549117" cy="2800767"/>
          </a:xfrm>
          <a:custGeom>
            <a:avLst/>
            <a:gdLst>
              <a:gd name="connsiteX0" fmla="*/ 0 w 7549117"/>
              <a:gd name="connsiteY0" fmla="*/ 0 h 2800767"/>
              <a:gd name="connsiteX1" fmla="*/ 7549117 w 7549117"/>
              <a:gd name="connsiteY1" fmla="*/ 0 h 2800767"/>
              <a:gd name="connsiteX2" fmla="*/ 7549117 w 7549117"/>
              <a:gd name="connsiteY2" fmla="*/ 2800767 h 2800767"/>
              <a:gd name="connsiteX3" fmla="*/ 0 w 7549117"/>
              <a:gd name="connsiteY3" fmla="*/ 2800767 h 2800767"/>
              <a:gd name="connsiteX4" fmla="*/ 0 w 7549117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9117" h="2800767" fill="none" extrusionOk="0">
                <a:moveTo>
                  <a:pt x="0" y="0"/>
                </a:moveTo>
                <a:cubicBezTo>
                  <a:pt x="1569108" y="5222"/>
                  <a:pt x="6086219" y="24918"/>
                  <a:pt x="7549117" y="0"/>
                </a:cubicBezTo>
                <a:cubicBezTo>
                  <a:pt x="7387872" y="824835"/>
                  <a:pt x="7505357" y="1838800"/>
                  <a:pt x="7549117" y="2800767"/>
                </a:cubicBezTo>
                <a:cubicBezTo>
                  <a:pt x="5479801" y="2636006"/>
                  <a:pt x="3205150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7549117" h="2800767" stroke="0" extrusionOk="0">
                <a:moveTo>
                  <a:pt x="0" y="0"/>
                </a:moveTo>
                <a:cubicBezTo>
                  <a:pt x="3378607" y="11849"/>
                  <a:pt x="3834779" y="-161459"/>
                  <a:pt x="7549117" y="0"/>
                </a:cubicBezTo>
                <a:cubicBezTo>
                  <a:pt x="7552247" y="576155"/>
                  <a:pt x="7447941" y="1970127"/>
                  <a:pt x="7549117" y="2800767"/>
                </a:cubicBezTo>
                <a:cubicBezTo>
                  <a:pt x="6645228" y="2654907"/>
                  <a:pt x="3178842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</a:rPr>
              <a:t>   </a:t>
            </a:r>
            <a:r>
              <a:rPr lang="vi-VN" sz="4400" i="1" dirty="0">
                <a:solidFill>
                  <a:srgbClr val="FF0000"/>
                </a:solidFill>
                <a:latin typeface="Calibri" panose="020F0502020204030204" pitchFamily="34" charset="0"/>
              </a:rPr>
              <a:t>Mỗi chuyến đi chúng ta đều thu hoạch được nhiều thông tin thú vị. Các em sẵn sàng để khám phá nhé!</a:t>
            </a:r>
            <a:endParaRPr lang="en-US" sz="44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2EFC325-6FAA-B011-9D56-9E96966E4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76" y="276447"/>
            <a:ext cx="3911875" cy="11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99450" y="2141216"/>
              <a:ext cx="538196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 nhà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em kể với bố mẹ về mong muốn đến thăm cảnh đẹp quê hương và thông báo về chuyến đi sắp tới. </a:t>
              </a:r>
            </a:p>
          </p:txBody>
        </p:sp>
      </p:grpSp>
      <p:pic>
        <p:nvPicPr>
          <p:cNvPr id="6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id="{7E9E55E6-BBB0-C0AC-1279-6A0954E9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15C93B-754A-C4D7-E735-4466CD0005E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73399D-AE46-0619-3D88-DE0DB880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7F13E2-BC80-22EB-0E4F-3EB758B6193C}"/>
                </a:ext>
              </a:extLst>
            </p:cNvPr>
            <p:cNvSpPr/>
            <p:nvPr/>
          </p:nvSpPr>
          <p:spPr>
            <a:xfrm>
              <a:off x="5392107" y="2264327"/>
              <a:ext cx="509751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Quê hương của bạn nhỏ trong bài hát có gì đẹp?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1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sp>
        <p:nvSpPr>
          <p:cNvPr id="2" name="TextBox 35">
            <a:extLst>
              <a:ext uri="{FF2B5EF4-FFF2-40B4-BE49-F238E27FC236}">
                <a16:creationId xmlns:a16="http://schemas.microsoft.com/office/drawing/2014/main" id="{60F5BBAB-68BA-629A-F0BB-DFE24D2F1D20}"/>
              </a:ext>
            </a:extLst>
          </p:cNvPr>
          <p:cNvSpPr txBox="1"/>
          <p:nvPr/>
        </p:nvSpPr>
        <p:spPr>
          <a:xfrm>
            <a:off x="4769963" y="194160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3" name="TextBox 40">
            <a:extLst>
              <a:ext uri="{FF2B5EF4-FFF2-40B4-BE49-F238E27FC236}">
                <a16:creationId xmlns:a16="http://schemas.microsoft.com/office/drawing/2014/main" id="{36AE4566-AECD-03A3-CB24-2A5850BA20E2}"/>
              </a:ext>
            </a:extLst>
          </p:cNvPr>
          <p:cNvSpPr txBox="1"/>
          <p:nvPr/>
        </p:nvSpPr>
        <p:spPr>
          <a:xfrm>
            <a:off x="5536822" y="894198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84A635-60C7-84CF-14F2-456974762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134" y="1700204"/>
            <a:ext cx="98397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2AA829A-AB03-6152-5107-A54B8AC3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8" y="351641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1212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95" y="2868734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AE3625-182B-49AA-A14F-71098F3A4F4A}"/>
              </a:ext>
            </a:extLst>
          </p:cNvPr>
          <p:cNvGrpSpPr/>
          <p:nvPr/>
        </p:nvGrpSpPr>
        <p:grpSpPr>
          <a:xfrm>
            <a:off x="5238751" y="1"/>
            <a:ext cx="6010274" cy="3361532"/>
            <a:chOff x="1198800" y="1420752"/>
            <a:chExt cx="2017727" cy="1828800"/>
          </a:xfrm>
        </p:grpSpPr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4C69E7DD-70A6-4A7F-B32A-1FB24F95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B0AE0-E045-4437-9D10-567B37C558B4}"/>
                </a:ext>
              </a:extLst>
            </p:cNvPr>
            <p:cNvSpPr txBox="1"/>
            <p:nvPr/>
          </p:nvSpPr>
          <p:spPr>
            <a:xfrm>
              <a:off x="1486590" y="2152133"/>
              <a:ext cx="1499749" cy="602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đẹp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quê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endPara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93114" y="2991197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800836" y="474352"/>
            <a:ext cx="9255368" cy="2554545"/>
          </a:xfrm>
          <a:custGeom>
            <a:avLst/>
            <a:gdLst>
              <a:gd name="connsiteX0" fmla="*/ 0 w 9255368"/>
              <a:gd name="connsiteY0" fmla="*/ 0 h 2554545"/>
              <a:gd name="connsiteX1" fmla="*/ 9255368 w 9255368"/>
              <a:gd name="connsiteY1" fmla="*/ 0 h 2554545"/>
              <a:gd name="connsiteX2" fmla="*/ 9255368 w 9255368"/>
              <a:gd name="connsiteY2" fmla="*/ 2554545 h 2554545"/>
              <a:gd name="connsiteX3" fmla="*/ 0 w 9255368"/>
              <a:gd name="connsiteY3" fmla="*/ 2554545 h 2554545"/>
              <a:gd name="connsiteX4" fmla="*/ 0 w 9255368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368" h="2554545" fill="none" extrusionOk="0">
                <a:moveTo>
                  <a:pt x="0" y="0"/>
                </a:moveTo>
                <a:cubicBezTo>
                  <a:pt x="1543274" y="5222"/>
                  <a:pt x="7455321" y="24918"/>
                  <a:pt x="9255368" y="0"/>
                </a:cubicBezTo>
                <a:cubicBezTo>
                  <a:pt x="9094123" y="837733"/>
                  <a:pt x="9211608" y="1383476"/>
                  <a:pt x="9255368" y="2554545"/>
                </a:cubicBezTo>
                <a:cubicBezTo>
                  <a:pt x="5467371" y="2389784"/>
                  <a:pt x="2183937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9255368" h="2554545" stroke="0" extrusionOk="0">
                <a:moveTo>
                  <a:pt x="0" y="0"/>
                </a:moveTo>
                <a:cubicBezTo>
                  <a:pt x="3406069" y="11849"/>
                  <a:pt x="7437820" y="-161459"/>
                  <a:pt x="9255368" y="0"/>
                </a:cubicBezTo>
                <a:cubicBezTo>
                  <a:pt x="9258498" y="1191849"/>
                  <a:pt x="9154192" y="1724527"/>
                  <a:pt x="9255368" y="2554545"/>
                </a:cubicBezTo>
                <a:cubicBezTo>
                  <a:pt x="5194524" y="2408685"/>
                  <a:pt x="1515084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Luật</a:t>
            </a:r>
            <a:r>
              <a:rPr kumimoji="0" lang="en-US" sz="4000" b="1" i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chơi</a:t>
            </a:r>
            <a:r>
              <a:rPr kumimoji="0" lang="en-US" sz="4000" b="1" i="1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Các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hãy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đoán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tên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những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lam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thắng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cảnh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ở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quê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hương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mình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để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lật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bức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bí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mật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cô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giấu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sau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những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mảnh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ghép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nhé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r="16074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4827" y="1130088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8" name="Rectangle 7">
            <a:hlinkClick r:id="rId23" action="ppaction://hlinksldjump"/>
            <a:extLst>
              <a:ext uri="{FF2B5EF4-FFF2-40B4-BE49-F238E27FC236}">
                <a16:creationId xmlns:a16="http://schemas.microsoft.com/office/drawing/2014/main" id="{43C43EF9-5087-427A-82B5-7B9153FC11A0}"/>
              </a:ext>
            </a:extLst>
          </p:cNvPr>
          <p:cNvSpPr/>
          <p:nvPr/>
        </p:nvSpPr>
        <p:spPr>
          <a:xfrm>
            <a:off x="10116145" y="126320"/>
            <a:ext cx="1729780" cy="62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564</Words>
  <Application>Microsoft Office PowerPoint</Application>
  <PresentationFormat>Widescreen</PresentationFormat>
  <Paragraphs>51</Paragraphs>
  <Slides>32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等线</vt:lpstr>
      <vt:lpstr>等线 Light</vt:lpstr>
      <vt:lpstr>字魂59号-创粗黑</vt:lpstr>
      <vt:lpstr>Arial</vt:lpstr>
      <vt:lpstr>Arial Black</vt:lpstr>
      <vt:lpstr>Calibri</vt:lpstr>
      <vt:lpstr>Calibri Light</vt:lpstr>
      <vt:lpstr>Cambria</vt:lpstr>
      <vt:lpstr>iCiel Cadena</vt:lpstr>
      <vt:lpstr>Pacifico</vt:lpstr>
      <vt:lpstr>SVN-Newton</vt:lpstr>
      <vt:lpstr>Times New Roman</vt:lpstr>
      <vt:lpstr>千图网海量PPT模板www.58pic.com ​​</vt:lpstr>
      <vt:lpstr>5_Office 主题​​</vt:lpstr>
      <vt:lpstr>Office 主题</vt:lpstr>
      <vt:lpstr>1_Office 主题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39</cp:revision>
  <dcterms:created xsi:type="dcterms:W3CDTF">2022-03-06T10:16:12Z</dcterms:created>
  <dcterms:modified xsi:type="dcterms:W3CDTF">2025-08-31T10:29:32Z</dcterms:modified>
</cp:coreProperties>
</file>