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63.xml" ContentType="application/vnd.openxmlformats-officedocument.presentationml.tags+xml"/>
  <Override PartName="/ppt/notesSlides/notesSlide7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ink/ink1.xml" ContentType="application/inkml+xml"/>
  <Override PartName="/ppt/tags/tag68.xml" ContentType="application/vnd.openxmlformats-officedocument.presentationml.tags+xml"/>
  <Override PartName="/ppt/notesSlides/notesSlide9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0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2.xml" ContentType="application/vnd.openxmlformats-officedocument.presentationml.notesSlide+xml"/>
  <Override PartName="/ppt/tags/tag78.xml" ContentType="application/vnd.openxmlformats-officedocument.presentationml.tags+xml"/>
  <Override PartName="/ppt/notesSlides/notesSlide13.xml" ContentType="application/vnd.openxmlformats-officedocument.presentationml.notesSlide+xml"/>
  <Override PartName="/ppt/tags/tag7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8" r:id="rId2"/>
    <p:sldMasterId id="2147483740" r:id="rId3"/>
    <p:sldMasterId id="2147483752" r:id="rId4"/>
    <p:sldMasterId id="2147483767" r:id="rId5"/>
    <p:sldMasterId id="2147483779" r:id="rId6"/>
    <p:sldMasterId id="2147483791" r:id="rId7"/>
  </p:sldMasterIdLst>
  <p:notesMasterIdLst>
    <p:notesMasterId r:id="rId52"/>
  </p:notesMasterIdLst>
  <p:sldIdLst>
    <p:sldId id="345" r:id="rId8"/>
    <p:sldId id="306" r:id="rId9"/>
    <p:sldId id="305" r:id="rId10"/>
    <p:sldId id="308" r:id="rId11"/>
    <p:sldId id="309" r:id="rId12"/>
    <p:sldId id="310" r:id="rId13"/>
    <p:sldId id="311" r:id="rId14"/>
    <p:sldId id="2668" r:id="rId15"/>
    <p:sldId id="341" r:id="rId16"/>
    <p:sldId id="312" r:id="rId17"/>
    <p:sldId id="344" r:id="rId18"/>
    <p:sldId id="286" r:id="rId19"/>
    <p:sldId id="2655" r:id="rId20"/>
    <p:sldId id="2649" r:id="rId21"/>
    <p:sldId id="2667" r:id="rId22"/>
    <p:sldId id="313" r:id="rId23"/>
    <p:sldId id="272" r:id="rId24"/>
    <p:sldId id="273" r:id="rId25"/>
    <p:sldId id="287" r:id="rId26"/>
    <p:sldId id="288" r:id="rId27"/>
    <p:sldId id="289" r:id="rId28"/>
    <p:sldId id="334" r:id="rId29"/>
    <p:sldId id="335" r:id="rId30"/>
    <p:sldId id="278" r:id="rId31"/>
    <p:sldId id="290" r:id="rId32"/>
    <p:sldId id="314" r:id="rId33"/>
    <p:sldId id="315" r:id="rId34"/>
    <p:sldId id="343" r:id="rId35"/>
    <p:sldId id="281" r:id="rId36"/>
    <p:sldId id="316" r:id="rId37"/>
    <p:sldId id="342" r:id="rId38"/>
    <p:sldId id="2656" r:id="rId39"/>
    <p:sldId id="2657" r:id="rId40"/>
    <p:sldId id="2658" r:id="rId41"/>
    <p:sldId id="2659" r:id="rId42"/>
    <p:sldId id="2660" r:id="rId43"/>
    <p:sldId id="2661" r:id="rId44"/>
    <p:sldId id="2662" r:id="rId45"/>
    <p:sldId id="2663" r:id="rId46"/>
    <p:sldId id="2664" r:id="rId47"/>
    <p:sldId id="2665" r:id="rId48"/>
    <p:sldId id="2666" r:id="rId49"/>
    <p:sldId id="323" r:id="rId50"/>
    <p:sldId id="32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5T02:25:38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57D91-E1E4-4A53-AC8D-9C11B5F38B3E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020AC-2A4B-41F3-90CB-F9F6B10A5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29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23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53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315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4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178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962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LẦN LƯỢT VÀO CÁC CHƯỚNG NGẠI VẬT: NƯỚC – KHÚC CÂY – ĐÁ – TRỤ CẢNH BÁO =&gt; XUẤT HIỆN CÂU HỎI.</a:t>
            </a:r>
          </a:p>
          <a:p>
            <a:r>
              <a:rPr lang="en-US" b="1" dirty="0"/>
              <a:t>SAU HS CHƠI XONG, GV CLICK CHUỘT VÀO NÚT “KẾT THÚC TRÒ CHƠI” =&gt; ĐẾN BÀI HỌC MỚI.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991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</a:t>
            </a:r>
            <a:r>
              <a:rPr lang="en-US" b="1"/>
              <a:t>VÀO đáp án đúng=&gt; </a:t>
            </a:r>
            <a:r>
              <a:rPr lang="en-US" b="1" dirty="0"/>
              <a:t>XUẤT HIỆN ĐÁP ÁN.</a:t>
            </a:r>
          </a:p>
          <a:p>
            <a:r>
              <a:rPr lang="en-US" b="1" dirty="0"/>
              <a:t>SAU KHI HS TRẢ LỜI XONG, GV CLICK CHUỘT VÀO NÚT “TRỞ VỀ” =&gt; TRỞ VỀ SLIDE TRÒ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4305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LẦN LƯỢT VÀO CÁC CHƯỚNG NGẠI VẬT: NƯỚC – KHÚC CÂY – ĐÁ – TRỤ CẢNH BÁO =&gt; XUẤT HIỆN CÂU HỎI.</a:t>
            </a:r>
          </a:p>
          <a:p>
            <a:r>
              <a:rPr lang="en-US" b="1" dirty="0"/>
              <a:t>SAU HS CHƠI XONG, GV CLICK CHUỘT VÀO NÚT “KẾT THÚC TRÒ CHƠI” =&gt; ĐẾN BÀI HỌC MỚI.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548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214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LẦN LƯỢT VÀO CÁC CHƯỚNG NGẠI VẬT: NƯỚC – KHÚC CÂY – ĐÁ – TRỤ CẢNH BÁO =&gt; XUẤT HIỆN CÂU HỎI.</a:t>
            </a:r>
          </a:p>
          <a:p>
            <a:r>
              <a:rPr lang="en-US" b="1" dirty="0"/>
              <a:t>SAU HS CHƠI XONG, GV CLICK CHUỘT VÀO NÚT “KẾT THÚC TRÒ CHƠI” =&gt; ĐẾN BÀI HỌC MỚI.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232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1207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LẦN LƯỢT VÀO CÁC CHƯỚNG NGẠI VẬT: NƯỚC – KHÚC CÂY – ĐÁ – TRỤ CẢNH BÁO =&gt; XUẤT HIỆN CÂU HỎI.</a:t>
            </a:r>
          </a:p>
          <a:p>
            <a:r>
              <a:rPr lang="en-US" b="1" dirty="0"/>
              <a:t>SAU HS CHƠI XONG, GV CLICK CHUỘT VÀO NÚT “KẾT THÚC TRÒ CHƠI” =&gt; ĐẾN BÀI HỌC MỚI.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04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295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 CLICK CHUỘT LẦN LƯỢT VÀO CÁC CHƯỚNG NGẠI VẬT: NƯỚC – KHÚC CÂY – ĐÁ – TRỤ CẢNH BÁO =&gt; XUẤT HIỆN CÂU HỎI.</a:t>
            </a:r>
          </a:p>
          <a:p>
            <a:r>
              <a:rPr lang="en-US" b="1" dirty="0"/>
              <a:t>SAU HS CHƠI XONG, GV CLICK CHUỘT VÀO NÚT “KẾT THÚC TRÒ CHƠI” =&gt; ĐẾN BÀI HỌC MỚI.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608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82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804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574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118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797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550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93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0729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588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557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77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461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89BB6-0F06-88DD-EDF5-2FBB5CBE0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A2B79-883C-277C-C456-2306309C68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F078-2E1C-9326-EA5B-73415A54F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BB8A1-3D37-46A1-31DA-164E4973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A7C5D-E8CB-AD1B-57D4-DDEFFD5EB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53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EBF0-F66D-8862-696B-3FF49F13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4A835-321C-D4C9-33FC-0AD53F9F6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AE3E-1354-9388-53A7-9316BC105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492B4-0AE0-6DEE-CDC0-F6E685D60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DE5B0D-235E-8EED-ABFC-76EBB9A3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17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B77C-9C40-BC44-6E0E-219F252F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F562E-8BF5-A4CC-A333-910E85C28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C3E06-0EF7-2FA1-15A5-C88E4B52D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7A6FE-1C97-9E90-FC09-BF89A7FB0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19B25-045E-E6BF-7E02-BBFB5754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067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C8655-9A38-BE7F-E91D-113A99BB6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58BD5-8AF6-A815-C8CE-8F77F3A2FE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AAF050-FF85-611D-FF60-C73233954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08333-C199-D671-5707-9972BF95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01548-74ED-87A5-2403-EE36418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6019C8-A041-4AE3-3400-ECDCA9AB7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579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6F3A-A0C5-FE52-F537-2E63C96F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82F4F-F93D-C7E4-FECB-E08F2DFAE1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4D9EE-E98A-0F91-FE5E-3CB75A75FA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AA31A9-68E2-25E1-173B-890972ABB4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1C4A9C-91D5-8499-0E49-97BC8B9B3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A095AE-BC5C-A5FE-3186-B23948B28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F761E5-4D98-03F0-0D02-EC17C660C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FFF9E5-9C3F-B32D-57C2-120E5EF89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86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5E2F-153D-B3F0-F352-406DAF0E6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BEAED3-FF6E-907D-5CD7-0E10584B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B5328B-006D-E967-C045-DC69516B9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CE1EC7-4D6A-C92A-20A7-A4B0D383B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635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300F3-4C5E-E82D-10D0-CD4F5CC20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8CAFD8-E391-6C73-66B7-1B40E8CDD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0CA7A-5D61-90A7-F583-7F4A8F31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825FC-7BBD-4A84-10B0-B2ACF170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8F59F-C905-1606-6431-380D6ED1C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0B739A-E9B9-31C6-460D-F277EB6FAC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6B13F-F67E-E5FD-729F-54B95A9F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29356-4369-9C31-9D3F-83A90D19E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56BCE-FF72-5F33-3F60-715C3B80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46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F0D17-CD03-A603-6F9B-EDA446D80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C3E96A-843B-FB24-C58F-557FBCCC53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5CD81-F645-F878-1B05-58EAB560D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1E684-DBCE-23F7-09B6-BEC332D1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B41C1-9CE0-7038-13BA-5786BD24E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49C-6D2C-2DEE-AC74-96870EF8C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9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79914-8347-9079-C339-3DA6ECC1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B846E8-A538-61F4-58D4-AE1149E78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14511-3325-B4C4-9E64-3C4426CB6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1C174-CE37-8B8A-9880-D0D525FC1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47C5C-7D71-0363-5595-1367A487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9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AEC602-C78C-548C-5EAF-E68D6BA0F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C98D57-79DC-AE37-2226-AFA676BE2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B6D673-747A-D60E-8DA2-2C664112F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1C61D-0632-BB0F-BF5F-8A637C950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B9468C-C910-9418-55AB-BC96FB99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434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8346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5933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6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80115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94850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252867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7244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1207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262728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151617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63124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610389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727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2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58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73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86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60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56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979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7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445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25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8376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3198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5949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62940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90632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51162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71615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8215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248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6414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31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23309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8884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53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0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5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07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8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9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66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5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066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44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39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95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437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8/31/2025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664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41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ags" Target="../tags/tag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A21D4-9D8E-41AB-BDC2-8CA502A9B67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939B1A-D5CD-4394-9DA0-DACD796AB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C25849-7E53-B8CD-954E-ABDF24AA263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1" y="0"/>
            <a:ext cx="121945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6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7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7E246EA0-F2EC-F122-D61D-094B67944C4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B25F3C-FA1A-E9CD-A15C-88E58965C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3469-9EDC-2363-3CBD-C0700EFFE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1B220-5890-4676-21B9-0C06A0C3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A9265-9305-4824-B4DF-09AF5D1C1AE0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6BFF2F-5F10-E547-0437-C99E56BF2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F41CE-3B8B-0227-D023-0A303A3BD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6D86B-BE2A-4D9A-83B2-C41E1CFEE1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BABE6-C56E-8EA9-044F-51BD929701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2388" y="-302419"/>
            <a:ext cx="3986213" cy="3986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1B9FC-EB06-703A-81CA-49BBB3B270C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9612" y="1027906"/>
            <a:ext cx="3986213" cy="398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72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230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2025/8/31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6889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31/08/2025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821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B56177C-6FC1-422F-9B66-4331E2C614E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13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7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tags" Target="../tags/tag66.xml"/><Relationship Id="rId7" Type="http://schemas.openxmlformats.org/officeDocument/2006/relationships/image" Target="../media/image35.png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7.png"/><Relationship Id="rId4" Type="http://schemas.openxmlformats.org/officeDocument/2006/relationships/tags" Target="../tags/tag67.xml"/><Relationship Id="rId9" Type="http://schemas.openxmlformats.org/officeDocument/2006/relationships/customXml" Target="../ink/ink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71.xml"/><Relationship Id="rId7" Type="http://schemas.openxmlformats.org/officeDocument/2006/relationships/image" Target="../media/image41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microsoft.com/office/2007/relationships/media" Target="../media/media5.mp3"/><Relationship Id="rId7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52.xml"/><Relationship Id="rId4" Type="http://schemas.openxmlformats.org/officeDocument/2006/relationships/audio" Target="../media/media5.mp3"/><Relationship Id="rId9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5" Type="http://schemas.openxmlformats.org/officeDocument/2006/relationships/image" Target="../media/image47.pn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7" Type="http://schemas.openxmlformats.org/officeDocument/2006/relationships/image" Target="../media/image41.png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51.png"/><Relationship Id="rId18" Type="http://schemas.microsoft.com/office/2007/relationships/hdphoto" Target="../media/hdphoto5.wdp"/><Relationship Id="rId3" Type="http://schemas.openxmlformats.org/officeDocument/2006/relationships/tags" Target="../tags/tag77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tags" Target="../tags/tag76.xml"/><Relationship Id="rId16" Type="http://schemas.microsoft.com/office/2007/relationships/hdphoto" Target="../media/hdphoto4.wdp"/><Relationship Id="rId1" Type="http://schemas.openxmlformats.org/officeDocument/2006/relationships/tags" Target="../tags/tag75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9.png"/><Relationship Id="rId5" Type="http://schemas.openxmlformats.org/officeDocument/2006/relationships/audio" Target="../media/media7.mp3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19" Type="http://schemas.openxmlformats.org/officeDocument/2006/relationships/image" Target="../media/image21.png"/><Relationship Id="rId4" Type="http://schemas.microsoft.com/office/2007/relationships/media" Target="../media/media7.mp3"/><Relationship Id="rId9" Type="http://schemas.openxmlformats.org/officeDocument/2006/relationships/image" Target="../media/image41.png"/><Relationship Id="rId1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46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5.png"/><Relationship Id="rId5" Type="http://schemas.openxmlformats.org/officeDocument/2006/relationships/image" Target="../media/image54.pn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6" Type="http://schemas.microsoft.com/office/2007/relationships/hdphoto" Target="../media/hdphoto6.wdp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8.wdp"/><Relationship Id="rId4" Type="http://schemas.openxmlformats.org/officeDocument/2006/relationships/image" Target="../media/image42.png"/><Relationship Id="rId9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.png"/><Relationship Id="rId11" Type="http://schemas.openxmlformats.org/officeDocument/2006/relationships/slide" Target="slide4.xml"/><Relationship Id="rId5" Type="http://schemas.openxmlformats.org/officeDocument/2006/relationships/slide" Target="slide6.xml"/><Relationship Id="rId10" Type="http://schemas.openxmlformats.org/officeDocument/2006/relationships/image" Target="../media/image13.png"/><Relationship Id="rId4" Type="http://schemas.openxmlformats.org/officeDocument/2006/relationships/image" Target="../media/image10.jpeg"/><Relationship Id="rId9" Type="http://schemas.openxmlformats.org/officeDocument/2006/relationships/slide" Target="slide5.xml"/><Relationship Id="rId1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1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9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2.png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71.emf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70.emf"/><Relationship Id="rId11" Type="http://schemas.openxmlformats.org/officeDocument/2006/relationships/image" Target="../media/image21.png"/><Relationship Id="rId5" Type="http://schemas.openxmlformats.org/officeDocument/2006/relationships/image" Target="../media/image69.emf"/><Relationship Id="rId10" Type="http://schemas.openxmlformats.org/officeDocument/2006/relationships/image" Target="../media/image76.gif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75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openxmlformats.org/officeDocument/2006/relationships/image" Target="../media/image84.svg"/><Relationship Id="rId18" Type="http://schemas.openxmlformats.org/officeDocument/2006/relationships/image" Target="../media/image75.svg"/><Relationship Id="rId3" Type="http://schemas.openxmlformats.org/officeDocument/2006/relationships/image" Target="../media/image77.jpeg"/><Relationship Id="rId7" Type="http://schemas.openxmlformats.org/officeDocument/2006/relationships/image" Target="../media/image80.svg"/><Relationship Id="rId12" Type="http://schemas.openxmlformats.org/officeDocument/2006/relationships/image" Target="../media/image83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86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9.png"/><Relationship Id="rId11" Type="http://schemas.openxmlformats.org/officeDocument/2006/relationships/slide" Target="slide37.xml"/><Relationship Id="rId5" Type="http://schemas.openxmlformats.org/officeDocument/2006/relationships/slide" Target="slide39.xml"/><Relationship Id="rId15" Type="http://schemas.openxmlformats.org/officeDocument/2006/relationships/image" Target="../media/image85.png"/><Relationship Id="rId10" Type="http://schemas.openxmlformats.org/officeDocument/2006/relationships/image" Target="../media/image82.svg"/><Relationship Id="rId19" Type="http://schemas.openxmlformats.org/officeDocument/2006/relationships/slide" Target="slide29.xml"/><Relationship Id="rId4" Type="http://schemas.openxmlformats.org/officeDocument/2006/relationships/image" Target="../media/image78.png"/><Relationship Id="rId9" Type="http://schemas.openxmlformats.org/officeDocument/2006/relationships/image" Target="../media/image81.png"/><Relationship Id="rId14" Type="http://schemas.openxmlformats.org/officeDocument/2006/relationships/slide" Target="slide4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88.gif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87.png"/><Relationship Id="rId5" Type="http://schemas.openxmlformats.org/officeDocument/2006/relationships/image" Target="../media/image70.emf"/><Relationship Id="rId4" Type="http://schemas.openxmlformats.org/officeDocument/2006/relationships/notesSlide" Target="../notesSlides/notesSlide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7.xml"/><Relationship Id="rId13" Type="http://schemas.openxmlformats.org/officeDocument/2006/relationships/image" Target="../media/image86.svg"/><Relationship Id="rId18" Type="http://schemas.openxmlformats.org/officeDocument/2006/relationships/image" Target="../media/image81.png"/><Relationship Id="rId3" Type="http://schemas.openxmlformats.org/officeDocument/2006/relationships/image" Target="../media/image77.jpe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17" Type="http://schemas.openxmlformats.org/officeDocument/2006/relationships/slide" Target="slide35.xml"/><Relationship Id="rId2" Type="http://schemas.openxmlformats.org/officeDocument/2006/relationships/notesSlide" Target="../notesSlides/notesSlide18.xml"/><Relationship Id="rId16" Type="http://schemas.openxmlformats.org/officeDocument/2006/relationships/slide" Target="slide2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9.png"/><Relationship Id="rId11" Type="http://schemas.openxmlformats.org/officeDocument/2006/relationships/slide" Target="slide41.xml"/><Relationship Id="rId5" Type="http://schemas.openxmlformats.org/officeDocument/2006/relationships/slide" Target="slide39.xml"/><Relationship Id="rId15" Type="http://schemas.openxmlformats.org/officeDocument/2006/relationships/image" Target="../media/image75.svg"/><Relationship Id="rId10" Type="http://schemas.openxmlformats.org/officeDocument/2006/relationships/image" Target="../media/image84.svg"/><Relationship Id="rId19" Type="http://schemas.openxmlformats.org/officeDocument/2006/relationships/image" Target="../media/image82.sv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7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90.gif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87.png"/><Relationship Id="rId5" Type="http://schemas.openxmlformats.org/officeDocument/2006/relationships/image" Target="../media/image70.emf"/><Relationship Id="rId4" Type="http://schemas.openxmlformats.org/officeDocument/2006/relationships/notesSlide" Target="../notesSlides/notesSlide1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29.xml"/><Relationship Id="rId3" Type="http://schemas.openxmlformats.org/officeDocument/2006/relationships/image" Target="../media/image77.jpeg"/><Relationship Id="rId7" Type="http://schemas.openxmlformats.org/officeDocument/2006/relationships/image" Target="../media/image80.svg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9.png"/><Relationship Id="rId11" Type="http://schemas.openxmlformats.org/officeDocument/2006/relationships/image" Target="../media/image74.png"/><Relationship Id="rId5" Type="http://schemas.openxmlformats.org/officeDocument/2006/relationships/slide" Target="slide39.xml"/><Relationship Id="rId15" Type="http://schemas.openxmlformats.org/officeDocument/2006/relationships/image" Target="../media/image83.png"/><Relationship Id="rId10" Type="http://schemas.openxmlformats.org/officeDocument/2006/relationships/image" Target="../media/image86.svg"/><Relationship Id="rId4" Type="http://schemas.openxmlformats.org/officeDocument/2006/relationships/image" Target="../media/image78.png"/><Relationship Id="rId9" Type="http://schemas.openxmlformats.org/officeDocument/2006/relationships/image" Target="../media/image85.png"/><Relationship Id="rId14" Type="http://schemas.openxmlformats.org/officeDocument/2006/relationships/slide" Target="slide3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87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91.gif"/><Relationship Id="rId5" Type="http://schemas.openxmlformats.org/officeDocument/2006/relationships/image" Target="../media/image70.emf"/><Relationship Id="rId4" Type="http://schemas.openxmlformats.org/officeDocument/2006/relationships/notesSlide" Target="../notesSlides/notesSlide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11" Type="http://schemas.openxmlformats.org/officeDocument/2006/relationships/image" Target="../media/image8.png"/><Relationship Id="rId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0.svg"/><Relationship Id="rId3" Type="http://schemas.openxmlformats.org/officeDocument/2006/relationships/image" Target="../media/image77.jpeg"/><Relationship Id="rId7" Type="http://schemas.openxmlformats.org/officeDocument/2006/relationships/image" Target="../media/image86.sv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5.png"/><Relationship Id="rId11" Type="http://schemas.openxmlformats.org/officeDocument/2006/relationships/slide" Target="slide39.xml"/><Relationship Id="rId5" Type="http://schemas.openxmlformats.org/officeDocument/2006/relationships/slide" Target="slide41.xml"/><Relationship Id="rId10" Type="http://schemas.openxmlformats.org/officeDocument/2006/relationships/slide" Target="slide29.xml"/><Relationship Id="rId4" Type="http://schemas.openxmlformats.org/officeDocument/2006/relationships/image" Target="../media/image78.png"/><Relationship Id="rId9" Type="http://schemas.openxmlformats.org/officeDocument/2006/relationships/image" Target="../media/image75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87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92.gif"/><Relationship Id="rId5" Type="http://schemas.openxmlformats.org/officeDocument/2006/relationships/image" Target="../media/image70.emf"/><Relationship Id="rId4" Type="http://schemas.openxmlformats.org/officeDocument/2006/relationships/notesSlide" Target="../notesSlides/notesSlide2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3" Type="http://schemas.openxmlformats.org/officeDocument/2006/relationships/image" Target="../media/image77.jpeg"/><Relationship Id="rId7" Type="http://schemas.openxmlformats.org/officeDocument/2006/relationships/slide" Target="slide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86.svg"/><Relationship Id="rId4" Type="http://schemas.openxmlformats.org/officeDocument/2006/relationships/image" Target="../media/image78.png"/><Relationship Id="rId9" Type="http://schemas.openxmlformats.org/officeDocument/2006/relationships/image" Target="../media/image8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11" Type="http://schemas.openxmlformats.org/officeDocument/2006/relationships/image" Target="../media/image8.png"/><Relationship Id="rId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11" Type="http://schemas.openxmlformats.org/officeDocument/2006/relationships/image" Target="../media/image8.png"/><Relationship Id="rId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audio" Target="../media/audio2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7.png"/><Relationship Id="rId11" Type="http://schemas.openxmlformats.org/officeDocument/2006/relationships/image" Target="../media/image8.png"/><Relationship Id="rId5" Type="http://schemas.openxmlformats.org/officeDocument/2006/relationships/image" Target="../media/image16.jpe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gif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393" y="272839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41244A16-AC34-A308-B61B-F4C4BBEA81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06" y="2502660"/>
            <a:ext cx="5050008" cy="378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258435180167083842">
            <a:hlinkClick r:id="" action="ppaction://media"/>
            <a:extLst>
              <a:ext uri="{FF2B5EF4-FFF2-40B4-BE49-F238E27FC236}">
                <a16:creationId xmlns:a16="http://schemas.microsoft.com/office/drawing/2014/main" id="{7E62D277-0411-4F4F-2873-723925D071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201" b="34285"/>
          <a:stretch/>
        </p:blipFill>
        <p:spPr>
          <a:xfrm>
            <a:off x="-1" y="0"/>
            <a:ext cx="122411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00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7C18201-7EC3-43D2-8E6A-5E848DA51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832891"/>
              </p:ext>
            </p:extLst>
          </p:nvPr>
        </p:nvGraphicFramePr>
        <p:xfrm>
          <a:off x="1026500" y="600893"/>
          <a:ext cx="4529892" cy="565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9964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5021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24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057870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3096162"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6E2FD33-2E75-4F19-91BE-F386F77DA055}"/>
              </a:ext>
            </a:extLst>
          </p:cNvPr>
          <p:cNvSpPr txBox="1"/>
          <p:nvPr/>
        </p:nvSpPr>
        <p:spPr>
          <a:xfrm>
            <a:off x="743005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5851CEE-904A-4CD8-BCA5-7EC771214579}"/>
              </a:ext>
            </a:extLst>
          </p:cNvPr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13943C-5C07-4CCA-A3C0-1701DB2CAB0C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7DD0595-A97B-4B78-A85A-3708D43F78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B06D6FF-6C83-4255-80D2-2B78E287312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AA462C-4849-43B4-B889-4705B6333F95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9ECB59D-7186-4115-BA18-3491BEF99C1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F133A59-1ADC-4067-BC3B-9D4F7B296C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6D1708-650F-4123-BF32-B0AAC6A5172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B63FF39-1211-4046-9877-7CBDE0D96C7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125FB35-8878-46A3-BA09-32EC2C3F1DD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901C7E-6671-416F-BC10-4D82DD7F02B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0EDEDC-2F17-4EE8-8333-C44BB7DCF544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CFF130-649B-44C0-A23B-5F29E12A7127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5F49A1-0686-42D1-95B2-27FBF192027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6C3DDE-9A7D-41AB-92A6-7B6E148360A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66B5F8-1BD3-4361-9380-665ABE19B636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AA9AE10-0B62-4E31-B532-4E93F23EFA31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81B2D75-AE42-48D9-ADDC-CEF6995420F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9A9022F-D0BF-4F09-9134-7242B7DE772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714B90F-79B5-4B8F-9D54-D9B616C7B6C3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AC5E94A-63F8-492B-B4D8-112716A0BD12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9C4CC2-2DA8-4CE4-95CB-19F6B23A79D9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BBDC46A-C231-45AA-A7A8-0F55329198F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E6A30C7-6CCB-4585-99C2-413D65074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7592FE3-9337-4EF8-AE1A-B4EE16C8DDB9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07976C0-1816-4DED-90E5-2257118CC02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25A92E-E45B-43F9-8816-70D8F5097BF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0009F00-3C72-46EF-A10A-9C52B984F99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53CD04E-4DAB-48D6-A4D4-F25ED8011D0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FCAD7C-2117-4FA6-ACC1-CCE41885C40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5D39BA9-9B2A-4C31-BB1A-32A0990ACDA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491B174-F39D-479C-9869-5EAC9663555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3EA5872-DA96-41FB-981C-D3E54FCF5DC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D842F05-21C0-4C17-A14F-94ABEEB9B0B9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9425A72-753A-4EE8-852A-4C5EE9FF2565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752B14F-0CA5-438C-9295-A7B33D9DCEF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CF4859E-604B-419A-B54B-F0854290E26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BC470D19-3DB5-4143-81BA-B93D6564A0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8C49D9E-AEF9-481A-B7CA-B3F2E2E33920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5A4D818-8EEA-4695-A07D-D7AAA1BD8311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87AADB4-7999-45A9-BBEE-3C23303108CB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679442D2-E386-4AAC-98EC-A9D0867FD4D5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48045C6-8DD3-4748-9278-0B9A0EC923A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5202357-224C-4AA5-A3DD-1A634A668B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E35910B-5442-4D8F-B6C2-ECD9959F99D1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034FC54-F7F0-45D7-99A1-3F7A113CE6C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D6A9378-28FF-4116-B526-26F00F9A2696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9672E6F-4468-47B1-93C5-72BD64C0F12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35D8B5B-69D2-421C-93B8-B6D0FB9A3B7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F966ACE-6BEA-4F01-9206-3FE3126B37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3650884-9171-4119-B710-4D0DF9614C81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AFD3D23-580C-469F-B069-5EAD83876BC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E1C8763-37BA-4329-B38B-F60859BF3A36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21E4B8C-183C-4F1E-94E2-870F2CC32E4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C4270AC-53C3-4372-A4CD-2349434BEBB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3F8E49B5-65A8-48D3-9BC7-9FF6C535EB8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1CEFBAE-1707-4D26-9327-01EF0D0F0D2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4FFEEF3-9688-4496-92A5-D92A59B9CF2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D2554A9-F764-49EF-86CA-F4A7C80794F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E95A878-DCFE-4A02-B0E3-7BEF9D070F4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613BD70-41DC-4CCE-AB49-73E1B31CF00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6BDEE62-8D44-4572-AB94-6C6855ED82F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304A090-58B4-4D25-8802-922AB506EE0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0868A0E9-4D4D-4675-A288-97D2BF9A02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373A728-F330-4CB3-BD60-F34DD1D3166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86DA424-E14D-41BB-A8DE-B31846AB8B9A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B011D54-9CAB-4E2E-B003-9A6209A28456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79ED103-DFC1-4C1A-82A4-DCDFC7F5706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01DE2C7-3E80-489D-8197-595862C583D4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728F5C3-BF69-401E-9553-1C449E2D05E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0C3F2CE-BFDF-43AB-BE00-7A835BE652C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D298199-05FF-4AB1-9DD7-75E258E7910C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261E24E0-F8B7-42FF-94DB-0064321EC6E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CC3F199-9650-4A15-A77C-393AB4754196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83023877-F944-493D-9467-9F08CEED6A1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B25C8EFD-B17E-4853-9A2E-3D2E190259B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DB077E1-0CF5-4766-AC89-CD834796BD7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11E0E226-2A48-4682-BD6B-F484C91B5A9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362FF0F-B901-4140-A501-7D57B5F8383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89FB03CD-3C14-4D47-967D-C081CF96BE2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7CBAE3A-C5F6-4FDA-AEE6-FFD5373B09D7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B6CBCE26-2B50-4B1F-AC1D-43F5DCBFF825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644BE42-1F2A-446A-84AE-D11852F0D23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8DEF5E34-228D-443B-A028-3A02F076C740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3C37017A-9519-4A39-8E8D-F57CA830738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D09434B-C938-4905-8A9A-0FF0FF6CEF9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AAA45B5-1F37-497B-A270-62B299DA5625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95F1936D-54C6-45BB-A444-6E2FCD1BB39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A7111C86-0932-4201-906C-64E8439E732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5B115FF-1767-43F6-88CF-78B797F01488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2C75C190-6C78-4ABB-A9D1-347CFD926D7D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9A1E8A0-1752-4B67-9ADE-E74E3C329C8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D0E63559-9122-4A9E-827A-0E93A55BFD4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0667D923-BC1F-470C-8377-6821FF79DBA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2469F710-206F-42C7-9AB2-65475B4EB6F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B4B9C25-2BE6-45AD-8BF1-4FCCC8808D9A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B78E1721-A3B1-4CD4-B5DB-F9869E1B6E3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C2CB682-45F3-493E-80AE-48E68D26504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CF5AFA4-205A-441E-B221-29231592D27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6501844-241F-4D4A-943A-02C77DFF696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17571280-C0F8-4CA6-8D07-2CD03FBDCB03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99E96267-1154-4F2D-B665-088AE2E59002}"/>
              </a:ext>
            </a:extLst>
          </p:cNvPr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493ED60A-6A7E-4BA9-AF1D-60C3DB948B34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45F0E36C-D9D4-45A5-8DBC-EFB13002301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2385C9F-5779-4A86-A13F-0BDADCA18F66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F2D2C04C-702D-4B6A-B571-FA7BD38175F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492DBD0-6C8A-455E-BD1C-AE6F1743B6C7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CDF9950-0AF2-4D8B-B3C7-6363436BBA6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33D3F79-B99E-46D0-A138-AC09938B64B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A6CBB9B2-1BA9-49F8-A4D4-4ED41B3BF99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5A2FDCC-79FA-4357-B19F-471BF10DBE8C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1547CC17-5723-4FD5-8DDC-3F9EA6D6A09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AD32AC52-69DA-422E-BAE4-34E2BC0BE8C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15186E6D-C404-4AD2-ADA2-2050FC94A9D4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F8ACFD23-41C9-4695-ACEC-E78789BC6B1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4998E4D-72EE-403D-B1E0-37E25DC3AED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6DAEA77A-2D33-419A-A500-CE4036394ED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E369F3D6-FB8A-4FDF-B2C2-7E6D12806CAB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7A41F8EC-EFE3-48A2-9A17-00E4E2495A82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B019B2E0-51AE-469E-889C-1B5B55FA5CB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02D5BC5-904B-4D45-AA59-598C8437D23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84959655-891C-4289-A75D-10483C1D60B3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EF304CF7-977B-42F7-A2A1-6E3619040AA2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375844C-AB5B-4500-9E57-847D444C9F2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269C6FA8-17DC-4C63-B0C7-DE1D63FBF08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7BBD1A6C-C3C7-48FB-B0E9-F53478D4144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7B007BFF-3156-4685-B4CD-79782E7ACA5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C848F08D-FE24-427A-8391-736C3AFC0E8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0BF2AC9A-D2FD-4CB6-AF11-9A6FE736C8B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57828FBF-F40E-4F49-9C48-4F31E26052E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FEEB3138-0564-4E6D-9BBC-E50A566BF38E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D1BD5087-92F8-450A-854F-297CB28FB0A2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EA93BD40-5F01-4CD5-AEA0-16A442ABD78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A76DBCD-7DA0-4578-B7C4-AF8B68EAF38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7B21B5D8-3F3A-450B-A6E3-5C7C1A16676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1AC2BA42-F520-49A6-B218-82B10C91651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65F5EA1-7BB0-464C-9235-580435E6C9C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2C8C6405-5638-4721-A3CB-92DCFE1DB9B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46E930E5-72E1-4A30-B024-AA2CFEA47D7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9AA78A43-D6A8-49F2-B614-8521F2600A33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D818929-07D3-47FA-BCCC-43F69A497A3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C806440-B6E1-461D-942F-94971E7C355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4F6BA26-BB57-473E-ADF6-9B8143AC564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D92E39BC-EA26-4365-98C8-23D90A5667C3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48632A2-017D-48D9-80B8-5E1CC70D2920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3B6EC5A5-2259-44F3-9949-E53F133D8B4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3585F728-D0D7-4F88-BA05-951DFEE3093F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0D4C1251-90E7-45DD-ACCF-805D6ED682E8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1B06020-6EBC-4E89-9090-51B582130FA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65F41653-59E5-4F55-845B-82A020AB6608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25FCA362-D735-4389-B9B0-72F8058A69A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BB333782-023C-4652-B73A-6CDCBDA675B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26BFA8C-43E1-4DBD-95B6-4A68A7EF52FA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5083A24D-5D8A-433E-A62C-C9B1DA8D834D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1157A8E3-6CA0-4F7A-B51A-E6410FE0172B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7F839148-8EC3-4DFA-AD04-5AA5D96F376E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DC54DE86-C52C-4BCF-B5FE-5540F9B68AA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61BF2B6-34D8-4A08-B19C-68A1D08509C1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BB52D1D6-8E12-464A-9B9E-E9D8ADEE32C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773B6823-B695-4E09-83DC-876EE630D004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F47C9A07-A734-41EA-AAB0-981A6EF48EC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9FF4ED6C-250F-43BD-A141-00F30B73067C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EBDE9A7E-24FF-42CA-9519-61F2F096A3C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703CCAF-8DD2-4526-978B-7A02A086FB23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CB3E0B82-77A7-4E38-851D-422BBD8E36C3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1FD991C5-B8C8-466F-9F8C-52887E998AB3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6752D205-11CF-48B7-B867-6BB03D5B020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84E86A8D-2B01-400B-A2CB-52F114F7A60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46C0EE3E-C794-441C-8D4A-FA076DF42F3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EA433852-9DF5-400E-9E24-DB4CAD0B010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E3D8E1B-A9A5-4E71-A28C-4B9ED1F181A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449C7AD-FB0F-41B7-A73E-7555B2CB9D52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732FD6F-BF5F-433E-8763-637C85A8548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FC81D029-922A-4E40-9446-F39B3C71B3D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052D11E1-CADC-464C-86C5-EDA347DA8C3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74DE0BFB-AB1B-46AA-BA72-B804DF6589F6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D08CE080-9B44-4241-8083-7FD46BB4B562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56DDD66-E950-487C-A0D4-4C6CAFC127F4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1CE8F72-7F02-4B09-81AE-15FD2A3E0B84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B0E9E4A4-CE4D-4389-99C8-1E987CA4CC0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1DD309E3-EBF1-4DF6-9351-4D9E9A61511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7CDAF186-EC39-4151-878B-10D4D205250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B3E7A58E-B851-4431-BC78-9B7080DBC73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FB0E9FCF-C2A0-4256-B266-A4E7DEF66549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695CC97B-BF27-499F-A7FE-B1C75E973444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139C2549-E51D-4BBD-AEB5-6FEBD75788C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6A927231-754D-4C55-AB90-A3209993A37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F7E71FE3-00A4-4A8E-B65E-348B11F1FEF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2830BE5E-2644-4FC2-87A7-BB32CD27A80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E518515-BEE2-441B-9C3C-7521685F92A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C7BD3303-9CCD-4C3E-AB6D-FC98BDA9BC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4106AE06-0A1C-4296-887F-BE8653419775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7E477ABC-E598-4325-A241-173AA4CF1A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9A920B51-894A-4F82-95EB-1ECCA9F40109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C921E396-BA89-4CA1-92E7-8FA554CE100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3550EA32-BBBF-4D27-B5BA-BB4E706D2828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387DBCB7-E4A9-4F82-97F2-D2D6666DF9C7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3212A79-BDEC-489C-A757-98F1658028B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18E74F34-F837-446D-AA62-B86D7DED3C6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62BA0E06-E703-4960-A8F1-538726911FD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1B4B0515-D330-4CC8-A5F2-4DCE4FEB156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8EFE9CE3-6E61-43D2-8E76-77ABA68555B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36DC942A-3E8F-4018-9435-5E66FBC40E8A}"/>
              </a:ext>
            </a:extLst>
          </p:cNvPr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29FD2701-1C48-4BB0-B004-8BE9C550ABD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E6CDED40-F5BC-42D0-914D-D9964BFE39AF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54FF0DB2-F130-447C-B0C4-8AC91687E62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6DEE1AC5-A6D2-4402-A7FB-6D965AB4473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45552AE5-B3ED-4A4C-A29D-83661DE93DC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BFAA90AA-274E-4B58-AE76-2443CB72D0C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C20DB827-930D-436C-992E-3C1FD9C2EB0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15CBCFEF-01A0-425C-B357-C782C46CB45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697F22F1-A0AD-4DCF-B14B-B3D59FF3CFD8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25328585-3681-4E22-AA6D-A5D68E89807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73E7C95D-A723-4CA6-AB50-BB4732D7FEE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7DCE57B3-73E0-465C-992D-476F975C8F1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08AE2F45-280A-49B4-A7B0-799635655CC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1CB0DE26-2ECD-4609-8AA9-DF27FDA6997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6E13302E-FE6B-4AE9-B67E-AD6EB0D5CCF9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85DB49B5-597B-4C72-ABE1-09D73C17832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3D795759-2C86-4B2B-838D-78613B531DA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E817DDDA-E18F-439A-BBA2-16A36E0C9112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98C69BF1-38C6-42AD-9641-D420BC7C8ED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13A08B79-466A-40F2-B75D-63E6DD8A76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137ECF21-790C-4199-92AF-BFE06DEE212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0BC1A5A-FF8A-44A7-8F1B-6F0590C6FB8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7D94A8B5-4B3D-452D-87A5-B84F0A73BBC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7F7F2D0-E019-440F-832B-A8D2FB8FC81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966127F4-B85D-40F1-A915-7FC1B0C8BFC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A53E345E-8172-4A55-B598-AB687F8D52D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FCC1FC3-7CF6-4A7E-986C-A839F2366F02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FD5323A-61B3-42F9-80FB-9A73C7020895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8191EF9D-7844-4753-B84C-66D40F8D64D3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19B17B64-5993-49F2-B9FE-1ADD2827623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B114E6B-BCEF-4F54-8706-E8B61D76F7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D01B665-5437-4FE7-A833-5235049A2AD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3FEEC74E-90DC-4C26-848B-546542155ED2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00338078-E76E-429E-9139-392E7C932CD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B97D5E55-90B3-4B88-A59A-78D370D44CE1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29AF73D8-FE5E-4840-A65E-C2D56959BC6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91E5D62E-019C-4109-880D-A3F84DADD41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44174955-0BAE-4225-8B20-41CCDF92B328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867D0EA-C9D8-4007-A43A-EEBC98B7688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75E23C48-E8AA-45EC-A779-213795F6AD2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136BAC0A-37AF-4A5D-8972-55ED02500B3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7118AD4A-2E22-4BC3-93A3-C1CA05726E6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C556D642-84C8-44DC-AEEC-2F7BEAEB7D37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6E1E4301-AADC-4D62-9FF8-06ED657E1CA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553AA4F3-0034-4A1D-A384-08CB5BD10DE6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03277638-5B4E-4D97-8C4F-BBE403F3C45F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50B05D35-C0F9-4139-90F7-A19A826D827E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2BF27B42-96F7-484C-9E55-9AC6F4BDBFFB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F13FF54A-AE59-4A84-9E4F-B8F4C071BFB4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86FCE66-80B9-4F7E-B6B7-C3876DDAFDE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1668C940-512E-4A34-BF5A-14C49E21368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82779859-41F6-4115-93A2-E940BCC9178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CDEF016-7C68-4FC7-A54E-ADBFE5C4F22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1D3F458D-60F6-4109-96D8-F7B633697CA3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ABC07024-6F0E-4B4A-9316-F1B68DE3686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F3F9A933-2E3A-42AD-BB38-7DBE8E89358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F72760A9-C8C4-4060-B3D3-B479311A5E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0CC20610-F505-496C-8D04-EA0CA88BB530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F543AB2A-0F63-44A8-BAB1-DEBDD64271A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2FC32CEE-F60D-457B-A834-A79C1459B5A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F60C61C8-42DD-4D1F-98ED-40532694E800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57736CCC-D5B2-44FE-BE50-B751F8AEF53F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87B6AA77-9114-4216-B5CE-0B145EF4EEC2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7CB74DD0-5679-4353-9523-26CF7DCF7EA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42387692-8675-4C21-B6B8-89ED3495D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C7D952CE-3D02-4297-B585-C293381E252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DB78A31B-ED49-4E17-8A79-0645C009287B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DD86C716-409C-41DD-84E8-1BC26E5CF9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F87C55F6-E274-4D81-B97F-16D128B8D24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F44B8BD4-7EA2-494E-A76B-309D0FA73FB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4E8F97EF-E0F2-4293-A1CC-7070916E394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8C8EE02E-6F71-4E79-B925-7A7D608E3A9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FB4EEADE-F42B-4637-BFF1-669EF056B38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81B89093-BFCA-4F37-8FB8-39F038DF4E28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D3F9A8D4-D7A5-4F54-8335-BDA618B808E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AB4DA4B3-A94C-460B-AE82-246383186C4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6FE112BF-CCE4-44D3-9B47-6B91BA5344E7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363CACD9-2107-40BE-90E1-B06E40AE3B7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6B7A5B91-C507-4754-8F47-194986D9BA14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45390A36-72B0-47C2-848A-393442EBBA3B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BA324766-2FF9-4172-A247-D639D250C9BB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1207EAE3-3CF5-4BA0-8B1D-A050698C8807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72B5FC98-C71D-4A49-98AE-104330C1FE36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8C4CBF44-3F32-48DC-874F-B7C20D34D1F5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332EAE9C-6DAE-49FA-9604-EC2804230026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57BDBFD-62AF-4469-8179-29C66A8BC7A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0E9AC360-FDA0-4F31-AFFB-0A818E4E97D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A57EF2F2-9102-447B-974B-F198DC9E5110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FB0C0FDD-E271-4E42-A2C2-5621190D72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9D011D4E-BDB2-40FC-8D9F-2FDEB6100019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1A163C3A-1177-4526-9990-88D4A6CE01D2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CEDB2EB4-1900-42CE-B1C2-077ED71858F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C77ABCFF-7367-4260-A33E-AB98DC324D9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01EF2CDE-39B8-411E-BD37-F1D979909A1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3C40FB96-3A75-4B0A-A30A-A856CDF32B2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C4231DEF-2C81-4C67-A158-9D68F8823B28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A5492DC2-D545-4321-8416-7AC44E0DDBB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8613373A-A431-40E2-B49A-97ED8D8D6627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3F9AC286-4CD9-4D66-8188-26BBA6F73F3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787E44A5-7BE5-4F9E-9753-D9567DEEBE3D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6985FAD0-7DB0-4F15-89E0-E42A50B7C8D2}"/>
              </a:ext>
            </a:extLst>
          </p:cNvPr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661C1464-FE62-4496-811B-EBE84BAEDB1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D506585F-0711-48E9-9805-FAFA3BE8EA7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5ECB606D-BBC4-4B37-8969-A92C3D825F8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24FAD711-F749-4009-BDA9-7B3588925A2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48403175-DEED-461C-BCB9-87D74416BB14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98D4ED88-CD48-4484-AD88-900AB305CF1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A4CF5242-BD19-49AA-BF87-80E91BE7280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BC1A679F-B9A7-4AD2-B201-946F836075C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DBC7E0BA-0636-4371-B350-C9BAE976BC70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674ECBD0-ABB4-4AAE-B945-330072F7382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EB1D27B2-B193-40B2-AD73-D6EE9F48522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E7AB2E2A-DFE7-4FD4-B84C-C2D6BB86459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77892115-4CBF-4DC2-A066-860E21C37EE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8E303FEC-CE31-4658-8E6C-EBE680C7701D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6C12CD3C-A3CC-45DE-9EB1-6F4C5A72813F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0236033D-524E-4DF3-BB94-89EFA1580445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ADEDC5CF-34AE-471F-9765-31A0C44B37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3E77DCD5-8BE7-4FA4-BCCC-556F9A78EA4A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E7DDF282-4FC8-4E62-929A-25B465FD4B4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5814616B-D597-4511-B9CF-F5EA36F81EB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951430AD-2822-47F1-AE12-5614FDFF51BC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22B69ADB-EFF3-4360-8070-301F9E997644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A1338B4-1A87-4865-A408-FFA4B5F4005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EB6091E6-C507-4C13-B2C4-267EC43D380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7E9B6E4C-6CC9-4135-8240-5D4F04C8F92B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68904BE6-C96E-4038-8EE0-E173AA87B0D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BDB67AF5-4158-49DE-922E-B29E7D8E231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49B6024C-5B34-447A-9FB7-9F7B4B13168B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4C0C12F6-40F3-410B-89A7-1A3C599147C0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BFD2EC7D-E2F9-44C9-805F-442B2884F065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7B5C2E8A-6E5D-4DCF-A3BF-B6E022F54A0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97E9092E-3DE3-4356-A449-1C0E02E923B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D08C8330-D4D1-4E89-A3A1-DBC676623B5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17C9D4DB-5EEB-4BB7-8014-5ACA9864D5A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1D2AB88A-93A5-4DDF-BE9F-ED85E832F14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E79C2598-0B1E-462F-80D0-AE6038422F56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E8E408C6-EAE2-447F-A7CF-E67AA80F6FC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1978052A-2E0A-4DE0-8C3C-FDEC479A749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3BC2C44F-F44E-406C-AF19-2C465D34F117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2A87C851-D27B-4183-8A47-B11F66327CB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DDD2578E-C8C3-4996-9380-6E4E05AA75C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3F917F93-3076-450B-BA11-41637A14B20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7B9D4775-D786-45E3-A484-FBE7E0DDF1B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40996365-F778-4EC7-BAFE-73F408A89F7A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E5D2C818-6E15-4B0E-A566-9FD7ADFB314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29A0E093-56AA-4A9C-8F3B-DD853B57BB59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DB9DED14-30B6-4E70-92D5-8C33C1147C6F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E0FAF343-A5BC-4514-8014-D390A90474D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CB21F90C-54DE-49F1-9C6E-C8DD2E613C37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2E95C81E-8B8C-46FF-90DD-9AF0951A0F5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F9A4FE2D-4053-4504-ABFF-97BC9AA54BF3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F7823045-6FC1-474B-A493-22076043887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AC2B16B8-3C9F-4841-A372-6C014E5F975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791DBF32-D80C-46B5-A83F-81BEC4832678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670F1D8F-C58F-46BE-A6F7-08EFFE9952F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F81E18C1-948D-4A5B-8AE6-1C57113990D7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54DFA2BE-905C-4E56-A121-454951A1EEDD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CC1EFFBC-6159-41A5-A940-D9E9734AD62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90035DCD-EB02-4513-A0DD-1F95029B706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B171D9E4-1F17-40F4-9AB1-CEC811777CB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2B7AB05-4A85-4A27-AC3B-6B53917F68A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0F21F7BA-80C2-4C43-B6DC-0C3511E663B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DFE73729-B826-489D-B9E8-6B187CDD0306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E977535B-F54B-4DA6-9F71-958029E59E72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4FDF6072-3D61-4CD2-B30C-BC9F8D68E64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0A24EB2A-25E1-4C09-986C-F4E570D96BD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D3C3988E-C7B2-4605-9411-349E056A46CA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40CB5177-2720-41C8-BDD9-5EA39BDE6CE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861D8852-A51A-4C53-A63C-EA631FFFEA1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893E5FCA-07C8-438D-822A-7E5BC610828B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ADCC12D0-F0A3-4223-913C-BD35DA97C0E8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E9576EEB-F7ED-4115-9994-C2928ECE3C2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40B60385-4188-4E4D-A2D8-07396BDF863A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D7085DD3-3C8D-4253-B26C-AD8350FD3D9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593B94B7-FFAD-4C2C-B159-841D599916C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81C7D154-7335-427C-B737-873E85A99DA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931AC124-7FC3-40FA-AC34-6E7A2E005D6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29C21106-8817-4F6B-8B14-CC0AB9E5F7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386B99BE-D552-4515-8244-7CDE681E852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831304ED-E553-4F9A-85E5-302B1F27F95E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26817355-FB77-491D-8EAB-466F3BE4E0F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5998516A-8AAC-465D-A851-42B00EEB18E4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931F1E29-CC79-4EB2-9A13-E32354E9F00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96739DC6-6B81-4EB3-B37C-33631A217C53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4E96D427-C69B-4ECA-B830-60763CD8C30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19CEDFFB-8AF1-49D5-8BC4-41F31D3FFFB9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E7A06F9F-F552-4180-B92D-2D2C0081AF44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6DD01C67-0DA5-47F1-9CD2-78F9A03AB96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FB3D4767-031E-4EA0-BB2C-BBE2C1D172F1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A7093339-D408-41BA-A847-12E62A243DC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A792C404-37F6-4AC2-86D2-DE0D5716F22A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1C48F389-41BD-45D2-B5B9-CACEB5C5500F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635C3CE7-4DF7-4485-9D16-18824412C03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71BF5549-CA29-4FD7-95E8-87722B222B0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DE9AE22B-A207-44D9-95D1-B39040ADCF3D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CEEF1B7B-49D7-48BA-B2D4-4A92DE85B09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FEA3F3D2-6ABE-44E9-853E-56EADE06E53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637241BC-A925-4CD8-8CE9-A65E6D66A7E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AA6CE8FD-D74C-480F-A264-B6AE6561E49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5F981E37-78A5-4E8D-B524-413B1943D705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2" name="Group 421">
            <a:extLst>
              <a:ext uri="{FF2B5EF4-FFF2-40B4-BE49-F238E27FC236}">
                <a16:creationId xmlns:a16="http://schemas.microsoft.com/office/drawing/2014/main" id="{0524A8C1-B3F1-4420-9FE4-DBEC34F0618F}"/>
              </a:ext>
            </a:extLst>
          </p:cNvPr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8279A6F2-BBA3-4263-ACB8-5781F9D0710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0C0A4DE5-4891-4CBB-892E-E6344C7D0A7A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80A20DD3-4BF5-4FC0-8CA7-05FCF761C54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B1F195F7-04F2-41AF-93F7-7C8402ABE9D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319126FF-3606-4C52-9745-4BDBD83FBFC6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CEE141E0-EC11-4D3B-AD2C-B9FD43EC116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4E6C0783-49C6-428F-B30B-1D25BCFFEB5C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A16ACD66-D931-4CC2-BC43-E599A71A93E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59D922B7-C96E-4BA2-A84C-910DB33C911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E34EA35C-EF7A-4140-B514-728D1C71DA1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1D4859E3-BFF1-48FC-89A1-7A5DFC9F303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B9DC8E7D-B3A3-49D5-AD7D-4FD25A11C10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E84B0D05-ABCC-4E68-A81F-5EE1A8DB2BB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86E24C8A-7D93-4594-AC34-D6DF011EF659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146D1E8A-3881-48D1-B33D-2B9FF814CBB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C63E146D-B9C7-4256-B268-A8DC268294A6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44C00EB5-5067-44F3-BC9C-DC3C7656482B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E336A8DF-0DB2-465C-914A-FD422DECFFF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9E8A775D-1013-4BDD-810B-FA0A671CF54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5EAB8C8E-E1E4-49DC-A6C3-5D0DB6BADF49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D58071EC-58E1-4A17-B6C6-DB2ED0D2326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555A58E4-D06C-49D7-8791-F261E192F8B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B3AAC946-177D-4E5A-828E-6E7719DC6C84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1E199010-A9C1-42B9-897F-99309E8437E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5D386D92-0157-4A3E-9DD4-DC993222D989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E6873322-7563-46E9-AEBF-0C150F77C6D1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6F01AF2B-BB4B-4948-901A-D3DDB6709B1B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DF65A325-4A8F-4C8A-8222-E7B7B9FD6FD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2B5DED96-874D-4D6A-8580-B5D41730292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564128DE-7E08-4A95-B9D4-FBE880E3FC4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258A71BE-5549-40AB-A487-AB604366896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11233379-618A-4431-A49D-1C617D60ABA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6AA57791-9FCF-4D36-B5E9-63DE646DC5C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A3CC7251-2A37-43F7-91CF-4625A059769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A422B4C6-BF1A-4AAE-B1B8-D7355CF776C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53F50F21-0D8E-4A5F-93CE-1C99A0731E31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018036EE-F67C-44E4-B5B5-F414219BAEC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959D31AA-4AA3-4E9C-AF2D-B135C38F7F9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98BFC72B-CF2E-441F-B8DF-7B70B608F9F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1EF3834B-684A-44BD-9088-EFD8236855A3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931B027E-52FD-4F89-AFA9-99CC2B65882B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8445BB4D-2B99-46C1-B841-DC67AC544C22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6D255E94-49EE-4957-B88B-EECEB83FB83B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0744B41C-E4DE-48E9-9ED9-A586FF97DF54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53933AD0-973B-4B7F-8994-3B6E4CAF6BD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22016E8F-6860-4042-B526-F40382C855E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FFBAE290-CBD9-485B-9B0A-741C4987197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90DEB88A-04DF-4329-9E76-6FA2C393F04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FB8B69F7-2E51-403C-B1DD-0C5951FD8FF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F9B06996-F200-4E46-9DB3-4AE057AA786F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9CBC74C4-BF8A-4358-9CD0-5327A3D5E85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FB92860F-863E-44AE-8E06-623F5FE5E4C9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D5B61930-B479-4405-AE5C-B6614F2B1EB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7006BC81-A119-4E6A-8073-F63ACC7B4C5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56BB6F1A-34CF-46A0-ADF7-2C1EDFAB525B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434E2BF8-F99C-4861-A429-6CF5FCF50BE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ED86B782-853A-490B-8B9A-918037455F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65F999D6-D679-45C4-A354-C39BE95AE20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19EC9F87-915D-47F6-AE19-D4EED82BDE3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41ED1B3D-7DC9-4212-BB8B-BF6946F0BC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2C10CA6E-DBEB-4A30-964E-6B0EE1D8AA6F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1A6D9E29-00F2-44F9-BBD7-C23018088D4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B6A432EA-E8D1-411A-850E-9273C493139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27A6B036-6DEC-48E3-9DB5-A77465F6AF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D41C87F1-29B5-4283-9FAE-C03B9987E4D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FF9A0F6E-7E6B-44F3-A1B3-3AC6B764479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0540F960-DC7C-48D9-8B34-E0C7E8B3901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83D99B01-E5BB-40FE-A638-C74165A73D3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8C2AB50F-1395-4E5E-AEB4-70E8B4547C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5E555FA8-FD18-487A-BC0E-5D2E637B02B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5F39D23B-802E-4746-89D4-18C537FF96F9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C739693D-C017-4752-8EF5-D9AF8D372FE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C8B49460-1A4C-4621-95C5-ECB0AE831604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7EB062A1-1215-4C84-AEC8-E02D0F521FB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D353F475-5ACC-43E0-8C31-DD992C850CF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BA8F8040-69AB-45F6-955D-A71C49AAA0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8343F213-20E1-4F97-A76B-81B61F7F67B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699724CA-DE2D-48B8-A83C-2BD58CCD5F03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4D1CD0FD-A302-4EF7-B819-3102E7F3761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BD5979D1-5099-4A72-A8C1-CE74BDD63E9C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E4107EA4-FA11-44ED-9222-67134162050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2BB9CB22-065C-4AD9-BB56-52558628F85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5CDB59CE-87A8-4435-A9E2-D565ACA68B7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514AA4E8-B229-4ED7-9E32-8807D9F4E62A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BCBA69DC-D194-4C63-AFC4-5EBDAE8FD05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27CC61C5-AF17-4BF0-B2BC-39513E987F97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Rectangle 508">
              <a:extLst>
                <a:ext uri="{FF2B5EF4-FFF2-40B4-BE49-F238E27FC236}">
                  <a16:creationId xmlns:a16="http://schemas.microsoft.com/office/drawing/2014/main" id="{2323E329-9DE0-4CAB-B69D-DEFAADD3C73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Rectangle 509">
              <a:extLst>
                <a:ext uri="{FF2B5EF4-FFF2-40B4-BE49-F238E27FC236}">
                  <a16:creationId xmlns:a16="http://schemas.microsoft.com/office/drawing/2014/main" id="{89192FB6-5370-4967-ABF2-0C2683ADBB1B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1" name="Rectangle 510">
              <a:extLst>
                <a:ext uri="{FF2B5EF4-FFF2-40B4-BE49-F238E27FC236}">
                  <a16:creationId xmlns:a16="http://schemas.microsoft.com/office/drawing/2014/main" id="{8297A0AE-E25F-4534-87B4-0D59533F2F2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2" name="Rectangle 511">
              <a:extLst>
                <a:ext uri="{FF2B5EF4-FFF2-40B4-BE49-F238E27FC236}">
                  <a16:creationId xmlns:a16="http://schemas.microsoft.com/office/drawing/2014/main" id="{6EE5EFFE-1574-4CC4-9969-FCFE95306B9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3" name="Rectangle 512">
              <a:extLst>
                <a:ext uri="{FF2B5EF4-FFF2-40B4-BE49-F238E27FC236}">
                  <a16:creationId xmlns:a16="http://schemas.microsoft.com/office/drawing/2014/main" id="{5E47FCC6-F6CA-4844-8624-7C66379FAB2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4" name="Rectangle 513">
              <a:extLst>
                <a:ext uri="{FF2B5EF4-FFF2-40B4-BE49-F238E27FC236}">
                  <a16:creationId xmlns:a16="http://schemas.microsoft.com/office/drawing/2014/main" id="{8679B373-4008-4834-A062-BA21359760B8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5" name="Rectangle 514">
              <a:extLst>
                <a:ext uri="{FF2B5EF4-FFF2-40B4-BE49-F238E27FC236}">
                  <a16:creationId xmlns:a16="http://schemas.microsoft.com/office/drawing/2014/main" id="{B2BD90BD-6F55-487A-AADE-BBFBAF4DECC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6" name="Rectangle 515">
              <a:extLst>
                <a:ext uri="{FF2B5EF4-FFF2-40B4-BE49-F238E27FC236}">
                  <a16:creationId xmlns:a16="http://schemas.microsoft.com/office/drawing/2014/main" id="{0EFD6843-C4A5-499A-9202-36A4398F40E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7" name="Rectangle 516">
              <a:extLst>
                <a:ext uri="{FF2B5EF4-FFF2-40B4-BE49-F238E27FC236}">
                  <a16:creationId xmlns:a16="http://schemas.microsoft.com/office/drawing/2014/main" id="{D9E6303B-960E-4933-AF9C-0DE1FAD7092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8" name="Rectangle 517">
              <a:extLst>
                <a:ext uri="{FF2B5EF4-FFF2-40B4-BE49-F238E27FC236}">
                  <a16:creationId xmlns:a16="http://schemas.microsoft.com/office/drawing/2014/main" id="{5700B37B-B28E-4303-AE6C-E5233EBF4D77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8CE15A5A-CDB3-4621-8C3B-B0338E1FB59C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0A92A502-FEA1-4ECE-878A-030E3095926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1" name="Rectangle 520">
              <a:extLst>
                <a:ext uri="{FF2B5EF4-FFF2-40B4-BE49-F238E27FC236}">
                  <a16:creationId xmlns:a16="http://schemas.microsoft.com/office/drawing/2014/main" id="{01C9EF88-AAF2-47B2-AE3E-F6177D68DE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2" name="Rectangle 521">
              <a:extLst>
                <a:ext uri="{FF2B5EF4-FFF2-40B4-BE49-F238E27FC236}">
                  <a16:creationId xmlns:a16="http://schemas.microsoft.com/office/drawing/2014/main" id="{92C0A700-20D8-499B-BBE2-A22F7B378A61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23" name="TextBox 522">
            <a:extLst>
              <a:ext uri="{FF2B5EF4-FFF2-40B4-BE49-F238E27FC236}">
                <a16:creationId xmlns:a16="http://schemas.microsoft.com/office/drawing/2014/main" id="{30B1D83B-A2B1-4905-B90E-0E999E978185}"/>
              </a:ext>
            </a:extLst>
          </p:cNvPr>
          <p:cNvSpPr txBox="1"/>
          <p:nvPr/>
        </p:nvSpPr>
        <p:spPr>
          <a:xfrm>
            <a:off x="7767876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D2085B00-8279-4FC4-AAC6-647BFFA28F2B}"/>
              </a:ext>
            </a:extLst>
          </p:cNvPr>
          <p:cNvSpPr txBox="1"/>
          <p:nvPr/>
        </p:nvSpPr>
        <p:spPr>
          <a:xfrm>
            <a:off x="8118395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A791F842-1D94-4934-968E-D63CA1763308}"/>
              </a:ext>
            </a:extLst>
          </p:cNvPr>
          <p:cNvSpPr txBox="1"/>
          <p:nvPr/>
        </p:nvSpPr>
        <p:spPr>
          <a:xfrm>
            <a:off x="853232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43E4DD5F-CD4A-42B4-B0C9-FADE436AB4FF}"/>
              </a:ext>
            </a:extLst>
          </p:cNvPr>
          <p:cNvSpPr txBox="1"/>
          <p:nvPr/>
        </p:nvSpPr>
        <p:spPr>
          <a:xfrm>
            <a:off x="8945449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AFA684BC-211D-42DB-8536-5847E2E7D2B1}"/>
              </a:ext>
            </a:extLst>
          </p:cNvPr>
          <p:cNvSpPr txBox="1"/>
          <p:nvPr/>
        </p:nvSpPr>
        <p:spPr>
          <a:xfrm>
            <a:off x="924516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E795EE10-37ED-476E-9078-357AB84CEA78}"/>
              </a:ext>
            </a:extLst>
          </p:cNvPr>
          <p:cNvSpPr txBox="1"/>
          <p:nvPr/>
        </p:nvSpPr>
        <p:spPr>
          <a:xfrm>
            <a:off x="955758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29" name="Group 528">
            <a:extLst>
              <a:ext uri="{FF2B5EF4-FFF2-40B4-BE49-F238E27FC236}">
                <a16:creationId xmlns:a16="http://schemas.microsoft.com/office/drawing/2014/main" id="{69DCB8F4-68E8-45BD-B425-33866329F473}"/>
              </a:ext>
            </a:extLst>
          </p:cNvPr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530" name="Group 529">
              <a:extLst>
                <a:ext uri="{FF2B5EF4-FFF2-40B4-BE49-F238E27FC236}">
                  <a16:creationId xmlns:a16="http://schemas.microsoft.com/office/drawing/2014/main" id="{11422F41-E042-4A6D-88DC-04568C7A2AB7}"/>
                </a:ext>
              </a:extLst>
            </p:cNvPr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586" name="Rectangle 585">
                <a:extLst>
                  <a:ext uri="{FF2B5EF4-FFF2-40B4-BE49-F238E27FC236}">
                    <a16:creationId xmlns:a16="http://schemas.microsoft.com/office/drawing/2014/main" id="{0017DEE6-7F7F-486C-A2FB-B2F3EAE0515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id="{0B3C90FF-C5E6-4125-8AFB-72488F84B85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:a16="http://schemas.microsoft.com/office/drawing/2014/main" id="{5B57067F-D76B-427D-A814-3911B212802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id="{485961A7-6A4D-4AD3-A720-629EC253D03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:a16="http://schemas.microsoft.com/office/drawing/2014/main" id="{2C27082C-B20B-4395-8A28-CE2124EB5D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id="{BF7577A8-C882-49B6-B77B-3CBF3C8DFDE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id="{43A68D0C-3CB0-4E85-8D4E-3DB803EE194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id="{B0036D34-F836-4A19-BF90-38426244F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id="{90D8DD9D-C480-4291-8370-75CC0B8978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6A62AA3B-8124-4000-87FB-7CC0A809FEC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1" name="Group 530">
              <a:extLst>
                <a:ext uri="{FF2B5EF4-FFF2-40B4-BE49-F238E27FC236}">
                  <a16:creationId xmlns:a16="http://schemas.microsoft.com/office/drawing/2014/main" id="{4D0A55F9-BEC9-45DE-8E88-27F787580E7B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EFA20990-0F5F-4F9D-A3E5-BEEDF14D7F1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FC00BDD0-235B-4D11-8B23-3E552F565D3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9EF0A24B-02AF-45BF-8A0C-04B208E386B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0332E89D-D78F-4902-95C2-078D350A50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110AB2B1-EBEA-405A-9B24-95914B12E8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CC631264-CD75-4CF3-B64D-EE03D546520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E5E39407-24BE-4632-8FF5-6F2AAA62A4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3" name="Rectangle 582">
                <a:extLst>
                  <a:ext uri="{FF2B5EF4-FFF2-40B4-BE49-F238E27FC236}">
                    <a16:creationId xmlns:a16="http://schemas.microsoft.com/office/drawing/2014/main" id="{7464D7A5-AABA-41BF-8BB1-E15BFB10CA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4" name="Rectangle 583">
                <a:extLst>
                  <a:ext uri="{FF2B5EF4-FFF2-40B4-BE49-F238E27FC236}">
                    <a16:creationId xmlns:a16="http://schemas.microsoft.com/office/drawing/2014/main" id="{DDBCA409-3232-47C7-AA64-08A43EEEF4E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93B2BF1C-6810-44A9-A488-F2CE2BC02A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2" name="Group 531">
              <a:extLst>
                <a:ext uri="{FF2B5EF4-FFF2-40B4-BE49-F238E27FC236}">
                  <a16:creationId xmlns:a16="http://schemas.microsoft.com/office/drawing/2014/main" id="{1964D22C-8AD8-4DA5-8CD0-F72BCBB00DC9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E4B23202-CFE6-4623-8200-EB7F928F1CC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5DE17215-2E68-48AA-A0F0-C4746289FBB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EA57758B-FAA5-4684-A563-ACC5DC9AE5F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8CF21C08-983A-4E51-A2FF-E548C95B54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5D23730F-A12A-4AED-8FDE-1CB80151CD0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87037F0B-CDB1-4389-8803-4698EE3B209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CCD40544-4565-4BE2-BE74-D66871C30CC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868D53A6-455E-4547-9472-366A49B4C5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57E265CD-3530-4BB9-9858-6D2D003BEC0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C4279C39-4989-4876-B6F5-E8D82F3AAA8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3" name="Group 532">
              <a:extLst>
                <a:ext uri="{FF2B5EF4-FFF2-40B4-BE49-F238E27FC236}">
                  <a16:creationId xmlns:a16="http://schemas.microsoft.com/office/drawing/2014/main" id="{C30E6C63-C3A3-4BB6-A122-5B2311F397DA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E34FA983-C11C-472F-8036-279D54D3985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8CF4EBD1-00FF-4FC7-9DF4-4D47C320C86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034FDB7C-243F-476B-BC05-27702EC808D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C9E6D092-7C5B-4DEF-9D5C-BEC2ACB38F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56D44A46-6E5F-4AA2-B3E2-E60CA478FA0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269DD3E1-0D11-4EB8-B327-BEEB39E79FB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ED1B4D7C-56BD-454D-A0A9-B610F6CFBE4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52B75791-091E-4BFB-B46C-AF88759F2D0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BC211E3E-4949-4682-B5AA-34F88E35ABB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F8AC7705-ECF7-4216-A36E-FD126F32CB3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4" name="Group 533">
              <a:extLst>
                <a:ext uri="{FF2B5EF4-FFF2-40B4-BE49-F238E27FC236}">
                  <a16:creationId xmlns:a16="http://schemas.microsoft.com/office/drawing/2014/main" id="{53066919-29B5-4EE2-9AFA-59E6AF4D2C68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D0C2099C-7CCF-4930-BDF9-AC9396016B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A2A550E9-C48F-4D3A-A569-3F7ABAC8898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82C00794-AA2E-4A26-A48C-5EFB0E09690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38FDB88B-6619-4962-AEB6-DB94EDBABD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999F1F96-1D8F-47B0-9B25-01766F3DF12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555BFE2C-A993-4172-9D48-28CFC258AA6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1CEF09A7-F74D-4F84-AEA1-402791E217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B38050BC-D063-4EB1-82C4-AE9485E673F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AE3F8963-DE17-41C3-A8AE-C8846848004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5F8D5439-EDC9-4BC8-96FB-F08653F349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9BFDF9E9-6D56-48FA-B68B-235C4C154F74}"/>
                </a:ext>
              </a:extLst>
            </p:cNvPr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0689F270-BA56-4A9A-8C79-DD4D54302CD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0D96B775-E9A6-4B5F-87FE-876717E5CFA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C392EFAA-B05D-47DF-9DEE-C67713A9A90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D83CCE72-C555-4C20-A3E3-262E88AEC16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546D2809-9863-4C6C-AC71-EBB40250997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BAA61471-CB12-48EA-BEA3-1D2B8435123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D1054A2E-B9AF-45D2-9715-CC061556469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84A76834-0D79-4E80-AA38-5BFBDFECBF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EBDA72DE-EB06-4702-8EA4-587F8506D65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F860F0D6-A2CF-4915-BF37-46A95AD99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96" name="Group 595">
            <a:extLst>
              <a:ext uri="{FF2B5EF4-FFF2-40B4-BE49-F238E27FC236}">
                <a16:creationId xmlns:a16="http://schemas.microsoft.com/office/drawing/2014/main" id="{DB533C27-65EC-489E-9C23-7C00DE012E56}"/>
              </a:ext>
            </a:extLst>
          </p:cNvPr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ABC8C517-08B3-4658-BA28-978DD2A2C72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8" name="Rectangle 597">
              <a:extLst>
                <a:ext uri="{FF2B5EF4-FFF2-40B4-BE49-F238E27FC236}">
                  <a16:creationId xmlns:a16="http://schemas.microsoft.com/office/drawing/2014/main" id="{F4F41E7A-83DD-405F-9C5B-26598087D88E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93B08ABA-2454-4808-9A0D-3ED14BD329A7}"/>
                </a:ext>
              </a:extLst>
            </p:cNvPr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F4AB7471-1A30-4846-B38D-76F4F320CF7B}"/>
                </a:ext>
              </a:extLst>
            </p:cNvPr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1" name="Group 600">
            <a:extLst>
              <a:ext uri="{FF2B5EF4-FFF2-40B4-BE49-F238E27FC236}">
                <a16:creationId xmlns:a16="http://schemas.microsoft.com/office/drawing/2014/main" id="{454903F0-8592-4BD9-8E80-E71A499D1542}"/>
              </a:ext>
            </a:extLst>
          </p:cNvPr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602" name="Rectangle 601">
              <a:extLst>
                <a:ext uri="{FF2B5EF4-FFF2-40B4-BE49-F238E27FC236}">
                  <a16:creationId xmlns:a16="http://schemas.microsoft.com/office/drawing/2014/main" id="{857FA33E-4526-401B-B2B4-08F04E5F415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3" name="Rectangle 602">
              <a:extLst>
                <a:ext uri="{FF2B5EF4-FFF2-40B4-BE49-F238E27FC236}">
                  <a16:creationId xmlns:a16="http://schemas.microsoft.com/office/drawing/2014/main" id="{B6389560-C906-494D-8CD8-EC7E46B713C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4" name="Rectangle 603">
              <a:extLst>
                <a:ext uri="{FF2B5EF4-FFF2-40B4-BE49-F238E27FC236}">
                  <a16:creationId xmlns:a16="http://schemas.microsoft.com/office/drawing/2014/main" id="{1BDAB422-6D7D-449A-A4DB-D45BF381AF0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5" name="Rectangle 604">
              <a:extLst>
                <a:ext uri="{FF2B5EF4-FFF2-40B4-BE49-F238E27FC236}">
                  <a16:creationId xmlns:a16="http://schemas.microsoft.com/office/drawing/2014/main" id="{BB50A45A-5B8D-4253-BA47-3B12230AB91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6" name="Rectangle 605">
              <a:extLst>
                <a:ext uri="{FF2B5EF4-FFF2-40B4-BE49-F238E27FC236}">
                  <a16:creationId xmlns:a16="http://schemas.microsoft.com/office/drawing/2014/main" id="{0E7963C5-174E-46C4-A22B-A2A67FE7397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7" name="Rectangle 606">
              <a:extLst>
                <a:ext uri="{FF2B5EF4-FFF2-40B4-BE49-F238E27FC236}">
                  <a16:creationId xmlns:a16="http://schemas.microsoft.com/office/drawing/2014/main" id="{8C10D051-4003-4624-8BBE-C1E3DE35D17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8" name="Rectangle 607">
              <a:extLst>
                <a:ext uri="{FF2B5EF4-FFF2-40B4-BE49-F238E27FC236}">
                  <a16:creationId xmlns:a16="http://schemas.microsoft.com/office/drawing/2014/main" id="{99E242D5-9525-41F5-9378-50E55A270FE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9" name="Rectangle 608">
              <a:extLst>
                <a:ext uri="{FF2B5EF4-FFF2-40B4-BE49-F238E27FC236}">
                  <a16:creationId xmlns:a16="http://schemas.microsoft.com/office/drawing/2014/main" id="{E83FCD81-724A-4A96-956F-3D6EC31273B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0" name="Rectangle 609">
              <a:extLst>
                <a:ext uri="{FF2B5EF4-FFF2-40B4-BE49-F238E27FC236}">
                  <a16:creationId xmlns:a16="http://schemas.microsoft.com/office/drawing/2014/main" id="{26262E32-D5D2-4493-9D47-0DEC9AF3852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1" name="Rectangle 610">
              <a:extLst>
                <a:ext uri="{FF2B5EF4-FFF2-40B4-BE49-F238E27FC236}">
                  <a16:creationId xmlns:a16="http://schemas.microsoft.com/office/drawing/2014/main" id="{2488001E-71BD-4821-A6C4-DDA788BE2475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2" name="Group 611">
            <a:extLst>
              <a:ext uri="{FF2B5EF4-FFF2-40B4-BE49-F238E27FC236}">
                <a16:creationId xmlns:a16="http://schemas.microsoft.com/office/drawing/2014/main" id="{6F8C930E-05A7-4109-A569-7A208066DB4D}"/>
              </a:ext>
            </a:extLst>
          </p:cNvPr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613" name="Rectangle 612">
              <a:extLst>
                <a:ext uri="{FF2B5EF4-FFF2-40B4-BE49-F238E27FC236}">
                  <a16:creationId xmlns:a16="http://schemas.microsoft.com/office/drawing/2014/main" id="{C7922973-1219-4B6E-A5EB-C1B04F88378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4" name="Rectangle 613">
              <a:extLst>
                <a:ext uri="{FF2B5EF4-FFF2-40B4-BE49-F238E27FC236}">
                  <a16:creationId xmlns:a16="http://schemas.microsoft.com/office/drawing/2014/main" id="{A2C608B1-DFCF-4872-8ECE-7ED9D504CE98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15" name="TextBox 614">
            <a:extLst>
              <a:ext uri="{FF2B5EF4-FFF2-40B4-BE49-F238E27FC236}">
                <a16:creationId xmlns:a16="http://schemas.microsoft.com/office/drawing/2014/main" id="{E3EF8A0F-AA65-41D7-B6C4-A63B739A8F71}"/>
              </a:ext>
            </a:extLst>
          </p:cNvPr>
          <p:cNvSpPr txBox="1"/>
          <p:nvPr/>
        </p:nvSpPr>
        <p:spPr>
          <a:xfrm>
            <a:off x="5936236" y="1378925"/>
            <a:ext cx="1323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616" name="TextBox 615">
            <a:extLst>
              <a:ext uri="{FF2B5EF4-FFF2-40B4-BE49-F238E27FC236}">
                <a16:creationId xmlns:a16="http://schemas.microsoft.com/office/drawing/2014/main" id="{BB4A6C76-970F-4F89-94A1-9B6D69F685C7}"/>
              </a:ext>
            </a:extLst>
          </p:cNvPr>
          <p:cNvSpPr txBox="1"/>
          <p:nvPr/>
        </p:nvSpPr>
        <p:spPr>
          <a:xfrm>
            <a:off x="5634254" y="1978321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617" name="Straight Connector 616">
            <a:extLst>
              <a:ext uri="{FF2B5EF4-FFF2-40B4-BE49-F238E27FC236}">
                <a16:creationId xmlns:a16="http://schemas.microsoft.com/office/drawing/2014/main" id="{ECBAFE36-42E1-4EEA-AA88-F7E744EC8C06}"/>
              </a:ext>
            </a:extLst>
          </p:cNvPr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8" name="TextBox 617">
            <a:extLst>
              <a:ext uri="{FF2B5EF4-FFF2-40B4-BE49-F238E27FC236}">
                <a16:creationId xmlns:a16="http://schemas.microsoft.com/office/drawing/2014/main" id="{A3B686A5-D57B-4C51-8162-6050859D4F11}"/>
              </a:ext>
            </a:extLst>
          </p:cNvPr>
          <p:cNvSpPr txBox="1"/>
          <p:nvPr/>
        </p:nvSpPr>
        <p:spPr>
          <a:xfrm>
            <a:off x="5915905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19" name="TextBox 618">
            <a:extLst>
              <a:ext uri="{FF2B5EF4-FFF2-40B4-BE49-F238E27FC236}">
                <a16:creationId xmlns:a16="http://schemas.microsoft.com/office/drawing/2014/main" id="{4030CC6C-3ACB-4C4F-8CCA-2075B5C8DD53}"/>
              </a:ext>
            </a:extLst>
          </p:cNvPr>
          <p:cNvSpPr txBox="1"/>
          <p:nvPr/>
        </p:nvSpPr>
        <p:spPr>
          <a:xfrm>
            <a:off x="6180698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20" name="TextBox 619">
            <a:extLst>
              <a:ext uri="{FF2B5EF4-FFF2-40B4-BE49-F238E27FC236}">
                <a16:creationId xmlns:a16="http://schemas.microsoft.com/office/drawing/2014/main" id="{355F7020-4079-40CE-8962-F0D22F3CC954}"/>
              </a:ext>
            </a:extLst>
          </p:cNvPr>
          <p:cNvSpPr txBox="1"/>
          <p:nvPr/>
        </p:nvSpPr>
        <p:spPr>
          <a:xfrm>
            <a:off x="6434160" y="3088149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21" name="TextBox 620">
            <a:extLst>
              <a:ext uri="{FF2B5EF4-FFF2-40B4-BE49-F238E27FC236}">
                <a16:creationId xmlns:a16="http://schemas.microsoft.com/office/drawing/2014/main" id="{C60D5E7B-B85A-43DF-8829-6358A1422397}"/>
              </a:ext>
            </a:extLst>
          </p:cNvPr>
          <p:cNvSpPr txBox="1"/>
          <p:nvPr/>
        </p:nvSpPr>
        <p:spPr>
          <a:xfrm>
            <a:off x="7204139" y="1808548"/>
            <a:ext cx="477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grpSp>
        <p:nvGrpSpPr>
          <p:cNvPr id="622" name="Group 621">
            <a:extLst>
              <a:ext uri="{FF2B5EF4-FFF2-40B4-BE49-F238E27FC236}">
                <a16:creationId xmlns:a16="http://schemas.microsoft.com/office/drawing/2014/main" id="{16785944-9BE3-4EA1-8DAF-8DCE6234B35C}"/>
              </a:ext>
            </a:extLst>
          </p:cNvPr>
          <p:cNvGrpSpPr/>
          <p:nvPr/>
        </p:nvGrpSpPr>
        <p:grpSpPr>
          <a:xfrm>
            <a:off x="6981751" y="4168945"/>
            <a:ext cx="4126491" cy="894562"/>
            <a:chOff x="6881370" y="4140177"/>
            <a:chExt cx="4126491" cy="894562"/>
          </a:xfrm>
        </p:grpSpPr>
        <p:sp>
          <p:nvSpPr>
            <p:cNvPr id="623" name="TextBox 622">
              <a:extLst>
                <a:ext uri="{FF2B5EF4-FFF2-40B4-BE49-F238E27FC236}">
                  <a16:creationId xmlns:a16="http://schemas.microsoft.com/office/drawing/2014/main" id="{68EA221E-0D6A-4F18-AC69-E9DBC3EADEE0}"/>
                </a:ext>
              </a:extLst>
            </p:cNvPr>
            <p:cNvSpPr txBox="1"/>
            <p:nvPr/>
          </p:nvSpPr>
          <p:spPr>
            <a:xfrm>
              <a:off x="7259289" y="4171959"/>
              <a:ext cx="37485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264 + 312 = 576</a:t>
              </a:r>
            </a:p>
          </p:txBody>
        </p:sp>
        <p:sp>
          <p:nvSpPr>
            <p:cNvPr id="624" name="Rounded Rectangle 790">
              <a:extLst>
                <a:ext uri="{FF2B5EF4-FFF2-40B4-BE49-F238E27FC236}">
                  <a16:creationId xmlns:a16="http://schemas.microsoft.com/office/drawing/2014/main" id="{6CF774C7-FE40-49AC-BF41-16347BAD0B4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1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2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2000" fill="hold"/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2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23" grpId="0"/>
      <p:bldP spid="524" grpId="0"/>
      <p:bldP spid="526" grpId="0"/>
      <p:bldP spid="527" grpId="0"/>
      <p:bldP spid="528" grpId="0"/>
      <p:bldP spid="615" grpId="0"/>
      <p:bldP spid="616" grpId="0"/>
      <p:bldP spid="618" grpId="0"/>
      <p:bldP spid="619" grpId="0"/>
      <p:bldP spid="620" grpId="0"/>
      <p:bldP spid="62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2B880E-A247-3C1F-8ABC-927D668320FC}"/>
              </a:ext>
            </a:extLst>
          </p:cNvPr>
          <p:cNvSpPr txBox="1"/>
          <p:nvPr/>
        </p:nvSpPr>
        <p:spPr>
          <a:xfrm>
            <a:off x="134561" y="645021"/>
            <a:ext cx="241316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CÙNG HỌC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051FDB-31F4-DF7A-0DF6-6B319073A34E}"/>
              </a:ext>
            </a:extLst>
          </p:cNvPr>
          <p:cNvGrpSpPr/>
          <p:nvPr/>
        </p:nvGrpSpPr>
        <p:grpSpPr>
          <a:xfrm>
            <a:off x="3912781" y="0"/>
            <a:ext cx="3955312" cy="948690"/>
            <a:chOff x="209550" y="2038350"/>
            <a:chExt cx="2724142" cy="948690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166C85C-FB3B-74B7-09A5-430A5E54C462}"/>
                </a:ext>
              </a:extLst>
            </p:cNvPr>
            <p:cNvSpPr/>
            <p:nvPr/>
          </p:nvSpPr>
          <p:spPr>
            <a:xfrm>
              <a:off x="215896" y="2057400"/>
              <a:ext cx="2717796" cy="929640"/>
            </a:xfrm>
            <a:prstGeom prst="roundRect">
              <a:avLst>
                <a:gd name="adj" fmla="val 30328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7" name="Rectangle: Rounded Corners 86">
              <a:extLst>
                <a:ext uri="{FF2B5EF4-FFF2-40B4-BE49-F238E27FC236}">
                  <a16:creationId xmlns:a16="http://schemas.microsoft.com/office/drawing/2014/main" id="{F86FC04C-4598-CA67-245A-5508F45E3AAE}"/>
                </a:ext>
              </a:extLst>
            </p:cNvPr>
            <p:cNvSpPr/>
            <p:nvPr/>
          </p:nvSpPr>
          <p:spPr>
            <a:xfrm>
              <a:off x="209550" y="2038350"/>
              <a:ext cx="2717796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8741ED1-B891-E20E-CE52-77653D34A91C}"/>
                </a:ext>
              </a:extLst>
            </p:cNvPr>
            <p:cNvSpPr txBox="1"/>
            <p:nvPr/>
          </p:nvSpPr>
          <p:spPr>
            <a:xfrm>
              <a:off x="238761" y="2080736"/>
              <a:ext cx="260705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lang="en-US" sz="48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ặt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7A09633-91AB-CD0A-3C67-A77959D78F9A}"/>
              </a:ext>
            </a:extLst>
          </p:cNvPr>
          <p:cNvGrpSpPr/>
          <p:nvPr/>
        </p:nvGrpSpPr>
        <p:grpSpPr>
          <a:xfrm>
            <a:off x="2481263" y="1484145"/>
            <a:ext cx="9711074" cy="5198538"/>
            <a:chOff x="3073388" y="1647825"/>
            <a:chExt cx="8890012" cy="5198538"/>
          </a:xfrm>
        </p:grpSpPr>
        <p:sp>
          <p:nvSpPr>
            <p:cNvPr id="90" name="Rectangle: Top Corners Rounded 89">
              <a:extLst>
                <a:ext uri="{FF2B5EF4-FFF2-40B4-BE49-F238E27FC236}">
                  <a16:creationId xmlns:a16="http://schemas.microsoft.com/office/drawing/2014/main" id="{B5833341-624C-97B7-50C7-5F61074748E8}"/>
                </a:ext>
              </a:extLst>
            </p:cNvPr>
            <p:cNvSpPr/>
            <p:nvPr/>
          </p:nvSpPr>
          <p:spPr>
            <a:xfrm>
              <a:off x="3073388" y="1647825"/>
              <a:ext cx="8890012" cy="5198537"/>
            </a:xfrm>
            <a:prstGeom prst="round2SameRect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1" name="Rectangle: Top Corners Rounded 90">
              <a:extLst>
                <a:ext uri="{FF2B5EF4-FFF2-40B4-BE49-F238E27FC236}">
                  <a16:creationId xmlns:a16="http://schemas.microsoft.com/office/drawing/2014/main" id="{E6F491E3-4071-1B3B-EB23-42DF0B92EF53}"/>
                </a:ext>
              </a:extLst>
            </p:cNvPr>
            <p:cNvSpPr>
              <a:spLocks noChangeAspect="1"/>
            </p:cNvSpPr>
            <p:nvPr>
              <p:custDataLst>
                <p:tags r:id="rId4"/>
              </p:custDataLst>
            </p:nvPr>
          </p:nvSpPr>
          <p:spPr>
            <a:xfrm>
              <a:off x="3202058" y="1816609"/>
              <a:ext cx="8623377" cy="5029754"/>
            </a:xfrm>
            <a:prstGeom prst="round2SameRect">
              <a:avLst/>
            </a:prstGeom>
            <a:blipFill dpi="0" rotWithShape="0">
              <a:blip r:embed="rId7" cstate="print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4993" t="-65912" r="-26040" b="-5786"/>
              </a:stretch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92" name="Canh Thang - 9Slide.vn">
            <a:extLst>
              <a:ext uri="{FF2B5EF4-FFF2-40B4-BE49-F238E27FC236}">
                <a16:creationId xmlns:a16="http://schemas.microsoft.com/office/drawing/2014/main" id="{E7DA3725-BB42-3D96-79BA-37D595321865}"/>
              </a:ext>
            </a:extLst>
          </p:cNvPr>
          <p:cNvSpPr/>
          <p:nvPr/>
        </p:nvSpPr>
        <p:spPr>
          <a:xfrm>
            <a:off x="4311473" y="2018314"/>
            <a:ext cx="588404" cy="2001821"/>
          </a:xfrm>
          <a:prstGeom prst="roundRect">
            <a:avLst/>
          </a:prstGeom>
          <a:solidFill>
            <a:srgbClr val="61C7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5" name="TextBox 624">
            <a:extLst>
              <a:ext uri="{FF2B5EF4-FFF2-40B4-BE49-F238E27FC236}">
                <a16:creationId xmlns:a16="http://schemas.microsoft.com/office/drawing/2014/main" id="{2E9374E5-BC20-CC46-A702-AAB39358A723}"/>
              </a:ext>
            </a:extLst>
          </p:cNvPr>
          <p:cNvSpPr txBox="1"/>
          <p:nvPr/>
        </p:nvSpPr>
        <p:spPr>
          <a:xfrm>
            <a:off x="5616625" y="2095500"/>
            <a:ext cx="6374457" cy="2960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kia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chục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 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thẳng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trăm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26" name="TextBox 625">
            <a:extLst>
              <a:ext uri="{FF2B5EF4-FFF2-40B4-BE49-F238E27FC236}">
                <a16:creationId xmlns:a16="http://schemas.microsoft.com/office/drawing/2014/main" id="{1107B9D0-B045-53B8-A92C-E467D1C5C894}"/>
              </a:ext>
            </a:extLst>
          </p:cNvPr>
          <p:cNvSpPr txBox="1"/>
          <p:nvPr/>
        </p:nvSpPr>
        <p:spPr>
          <a:xfrm>
            <a:off x="2703582" y="1858730"/>
            <a:ext cx="21717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264</a:t>
            </a:r>
          </a:p>
        </p:txBody>
      </p:sp>
      <p:sp>
        <p:nvSpPr>
          <p:cNvPr id="627" name="TextBox 626">
            <a:extLst>
              <a:ext uri="{FF2B5EF4-FFF2-40B4-BE49-F238E27FC236}">
                <a16:creationId xmlns:a16="http://schemas.microsoft.com/office/drawing/2014/main" id="{9F9BB6E5-566C-71C6-3F74-BDAD0E70DDD8}"/>
              </a:ext>
            </a:extLst>
          </p:cNvPr>
          <p:cNvSpPr txBox="1"/>
          <p:nvPr/>
        </p:nvSpPr>
        <p:spPr>
          <a:xfrm>
            <a:off x="2670265" y="2879344"/>
            <a:ext cx="224311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312</a:t>
            </a:r>
          </a:p>
        </p:txBody>
      </p:sp>
      <p:cxnSp>
        <p:nvCxnSpPr>
          <p:cNvPr id="628" name="Straight Connector 627">
            <a:extLst>
              <a:ext uri="{FF2B5EF4-FFF2-40B4-BE49-F238E27FC236}">
                <a16:creationId xmlns:a16="http://schemas.microsoft.com/office/drawing/2014/main" id="{DFBBC8DC-80CA-3268-B0E9-E93BA8BC26E9}"/>
              </a:ext>
            </a:extLst>
          </p:cNvPr>
          <p:cNvCxnSpPr>
            <a:cxnSpLocks/>
          </p:cNvCxnSpPr>
          <p:nvPr/>
        </p:nvCxnSpPr>
        <p:spPr>
          <a:xfrm>
            <a:off x="2736846" y="4076226"/>
            <a:ext cx="2310373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9" name="Plus Sign 628">
            <a:extLst>
              <a:ext uri="{FF2B5EF4-FFF2-40B4-BE49-F238E27FC236}">
                <a16:creationId xmlns:a16="http://schemas.microsoft.com/office/drawing/2014/main" id="{4A97DAB8-7FC3-DF6B-0604-AECA6C9980B1}"/>
              </a:ext>
            </a:extLst>
          </p:cNvPr>
          <p:cNvSpPr/>
          <p:nvPr/>
        </p:nvSpPr>
        <p:spPr>
          <a:xfrm>
            <a:off x="2737595" y="2786896"/>
            <a:ext cx="476088" cy="476088"/>
          </a:xfrm>
          <a:prstGeom prst="mathPlus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0" name="TextBox 629">
            <a:extLst>
              <a:ext uri="{FF2B5EF4-FFF2-40B4-BE49-F238E27FC236}">
                <a16:creationId xmlns:a16="http://schemas.microsoft.com/office/drawing/2014/main" id="{F22D2CAC-6FD9-AE27-E93D-AA2EC9E0A043}"/>
              </a:ext>
            </a:extLst>
          </p:cNvPr>
          <p:cNvSpPr txBox="1"/>
          <p:nvPr/>
        </p:nvSpPr>
        <p:spPr>
          <a:xfrm>
            <a:off x="5657486" y="4903264"/>
            <a:ext cx="2466766" cy="6840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Viết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cộng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31" name="TextBox 630">
            <a:extLst>
              <a:ext uri="{FF2B5EF4-FFF2-40B4-BE49-F238E27FC236}">
                <a16:creationId xmlns:a16="http://schemas.microsoft.com/office/drawing/2014/main" id="{3EA2738B-0ED0-F7FD-0952-3093EAD9FC3A}"/>
              </a:ext>
            </a:extLst>
          </p:cNvPr>
          <p:cNvSpPr txBox="1"/>
          <p:nvPr/>
        </p:nvSpPr>
        <p:spPr>
          <a:xfrm>
            <a:off x="5648642" y="5739132"/>
            <a:ext cx="2567113" cy="6840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Kẻ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vạch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ngang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632" name="Big Bullet  - 9Slide.vn">
            <a:extLst>
              <a:ext uri="{FF2B5EF4-FFF2-40B4-BE49-F238E27FC236}">
                <a16:creationId xmlns:a16="http://schemas.microsoft.com/office/drawing/2014/main" id="{1D70E36D-713A-DA4B-470A-8C10642A8F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7734" y="2330122"/>
            <a:ext cx="316196" cy="394028"/>
          </a:xfrm>
          <a:prstGeom prst="rect">
            <a:avLst/>
          </a:prstGeom>
        </p:spPr>
      </p:pic>
      <p:pic>
        <p:nvPicPr>
          <p:cNvPr id="633" name="Big Bullet  - 9Slide.vn">
            <a:extLst>
              <a:ext uri="{FF2B5EF4-FFF2-40B4-BE49-F238E27FC236}">
                <a16:creationId xmlns:a16="http://schemas.microsoft.com/office/drawing/2014/main" id="{6DE69594-0BD9-0A2A-AC52-CE61D00FE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0257" y="5110285"/>
            <a:ext cx="316196" cy="394028"/>
          </a:xfrm>
          <a:prstGeom prst="rect">
            <a:avLst/>
          </a:prstGeom>
        </p:spPr>
      </p:pic>
      <p:pic>
        <p:nvPicPr>
          <p:cNvPr id="634" name="Big Bullet  - 9Slide.vn">
            <a:extLst>
              <a:ext uri="{FF2B5EF4-FFF2-40B4-BE49-F238E27FC236}">
                <a16:creationId xmlns:a16="http://schemas.microsoft.com/office/drawing/2014/main" id="{9992B8A4-3A1D-048D-5A9C-9A143E2A95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4943" y="5969969"/>
            <a:ext cx="316196" cy="394028"/>
          </a:xfrm>
          <a:prstGeom prst="rect">
            <a:avLst/>
          </a:prstGeom>
        </p:spPr>
      </p:pic>
      <p:sp>
        <p:nvSpPr>
          <p:cNvPr id="635" name="Rectangle: Rounded Corners 634">
            <a:extLst>
              <a:ext uri="{FF2B5EF4-FFF2-40B4-BE49-F238E27FC236}">
                <a16:creationId xmlns:a16="http://schemas.microsoft.com/office/drawing/2014/main" id="{51CBE217-9522-08F4-940A-E7B67EC72167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749338" y="1988564"/>
            <a:ext cx="565389" cy="2031571"/>
          </a:xfrm>
          <a:prstGeom prst="roundRect">
            <a:avLst>
              <a:gd name="adj" fmla="val 25241"/>
            </a:avLst>
          </a:prstGeom>
          <a:solidFill>
            <a:srgbClr val="F6BCB4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6" name="Rectangle: Rounded Corners 635">
            <a:extLst>
              <a:ext uri="{FF2B5EF4-FFF2-40B4-BE49-F238E27FC236}">
                <a16:creationId xmlns:a16="http://schemas.microsoft.com/office/drawing/2014/main" id="{1F2D20BA-9C08-0570-EE7C-B8CCC1F26C66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206806" y="1972081"/>
            <a:ext cx="524709" cy="2011019"/>
          </a:xfrm>
          <a:prstGeom prst="roundRect">
            <a:avLst>
              <a:gd name="adj" fmla="val 25241"/>
            </a:avLst>
          </a:prstGeom>
          <a:solidFill>
            <a:schemeClr val="accent4">
              <a:lumMod val="40000"/>
              <a:lumOff val="60000"/>
              <a:alpha val="63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37" name="Ink 636">
                <a:extLst>
                  <a:ext uri="{FF2B5EF4-FFF2-40B4-BE49-F238E27FC236}">
                    <a16:creationId xmlns:a16="http://schemas.microsoft.com/office/drawing/2014/main" id="{F6BB28F7-8598-BE0D-7F18-2768F9685753}"/>
                  </a:ext>
                </a:extLst>
              </p14:cNvPr>
              <p14:cNvContentPartPr/>
              <p14:nvPr/>
            </p14:nvContentPartPr>
            <p14:xfrm>
              <a:off x="14005937" y="3961909"/>
              <a:ext cx="360" cy="360"/>
            </p14:xfrm>
          </p:contentPart>
        </mc:Choice>
        <mc:Fallback xmlns="">
          <p:pic>
            <p:nvPicPr>
              <p:cNvPr id="637" name="Ink 636">
                <a:extLst>
                  <a:ext uri="{FF2B5EF4-FFF2-40B4-BE49-F238E27FC236}">
                    <a16:creationId xmlns:a16="http://schemas.microsoft.com/office/drawing/2014/main" id="{F6BB28F7-8598-BE0D-7F18-2768F968575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996937" y="395290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3410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625" grpId="0"/>
      <p:bldP spid="626" grpId="0"/>
      <p:bldP spid="627" grpId="0"/>
      <p:bldP spid="629" grpId="0" animBg="1"/>
      <p:bldP spid="630" grpId="0"/>
      <p:bldP spid="631" grpId="0"/>
      <p:bldP spid="635" grpId="0" animBg="1"/>
      <p:bldP spid="6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8" y="277906"/>
            <a:ext cx="11778067" cy="6439886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DAB1B9-FB16-D207-602E-1E371942CCB5}"/>
              </a:ext>
            </a:extLst>
          </p:cNvPr>
          <p:cNvSpPr txBox="1"/>
          <p:nvPr/>
        </p:nvSpPr>
        <p:spPr>
          <a:xfrm>
            <a:off x="914400" y="435429"/>
            <a:ext cx="10464800" cy="70788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cộng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vi 1000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F9D8852-459A-290F-A138-1B59922DB558}"/>
              </a:ext>
            </a:extLst>
          </p:cNvPr>
          <p:cNvSpPr/>
          <p:nvPr/>
        </p:nvSpPr>
        <p:spPr>
          <a:xfrm>
            <a:off x="769257" y="1596571"/>
            <a:ext cx="3338286" cy="9144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FBDE49-7FC9-5B8D-65C9-60A9FF405FFA}"/>
              </a:ext>
            </a:extLst>
          </p:cNvPr>
          <p:cNvSpPr/>
          <p:nvPr/>
        </p:nvSpPr>
        <p:spPr>
          <a:xfrm>
            <a:off x="188685" y="2888344"/>
            <a:ext cx="5065486" cy="2927084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CAA9D5D-2D78-6531-6E1C-63D1D4114011}"/>
              </a:ext>
            </a:extLst>
          </p:cNvPr>
          <p:cNvSpPr/>
          <p:nvPr/>
        </p:nvSpPr>
        <p:spPr>
          <a:xfrm>
            <a:off x="7235372" y="1596571"/>
            <a:ext cx="3338286" cy="9144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2: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877B0-3358-5C92-5436-06CEDEA1F936}"/>
              </a:ext>
            </a:extLst>
          </p:cNvPr>
          <p:cNvSpPr txBox="1"/>
          <p:nvPr/>
        </p:nvSpPr>
        <p:spPr>
          <a:xfrm>
            <a:off x="500742" y="3112087"/>
            <a:ext cx="4441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A98CAD-0693-6224-57EB-BEA1630DA6F8}"/>
              </a:ext>
            </a:extLst>
          </p:cNvPr>
          <p:cNvSpPr txBox="1"/>
          <p:nvPr/>
        </p:nvSpPr>
        <p:spPr>
          <a:xfrm>
            <a:off x="507996" y="3826752"/>
            <a:ext cx="4441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BD988C-E9A5-4433-51CD-8DCF1A50BE75}"/>
              </a:ext>
            </a:extLst>
          </p:cNvPr>
          <p:cNvSpPr txBox="1"/>
          <p:nvPr/>
        </p:nvSpPr>
        <p:spPr>
          <a:xfrm>
            <a:off x="500741" y="4440509"/>
            <a:ext cx="44413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30BE6B38-756A-117C-69CB-5955F15038B1}"/>
              </a:ext>
            </a:extLst>
          </p:cNvPr>
          <p:cNvSpPr/>
          <p:nvPr/>
        </p:nvSpPr>
        <p:spPr>
          <a:xfrm>
            <a:off x="5987142" y="2888343"/>
            <a:ext cx="5065486" cy="2988000"/>
          </a:xfrm>
          <a:prstGeom prst="roundRect">
            <a:avLst/>
          </a:prstGeom>
          <a:ln w="762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85DC8F8-B020-26DD-2DB3-25BB65175846}"/>
              </a:ext>
            </a:extLst>
          </p:cNvPr>
          <p:cNvSpPr txBox="1"/>
          <p:nvPr/>
        </p:nvSpPr>
        <p:spPr>
          <a:xfrm>
            <a:off x="6400800" y="3264487"/>
            <a:ext cx="4651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09FE13A-FDF5-036D-9167-BBA3A178F868}"/>
              </a:ext>
            </a:extLst>
          </p:cNvPr>
          <p:cNvSpPr txBox="1"/>
          <p:nvPr/>
        </p:nvSpPr>
        <p:spPr>
          <a:xfrm>
            <a:off x="6400800" y="4693976"/>
            <a:ext cx="4695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56CE91FE-36A3-E4BF-3AA4-8F5711C28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1" y="4601176"/>
            <a:ext cx="2258955" cy="225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85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87" grpId="0" animBg="1"/>
      <p:bldP spid="88" grpId="0"/>
      <p:bldP spid="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3" name="Picture 2" descr="A yellow and blue letters&#10;&#10;AI-generated content may be incorrect.">
            <a:extLst>
              <a:ext uri="{FF2B5EF4-FFF2-40B4-BE49-F238E27FC236}">
                <a16:creationId xmlns:a16="http://schemas.microsoft.com/office/drawing/2014/main" id="{308599D6-7618-D76C-B7F1-38E5A4DBB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525" y="3272555"/>
            <a:ext cx="6209416" cy="21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3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 descr="A cartoon of a child&#10;&#10;AI-generated content may be incorrect.">
            <a:extLst>
              <a:ext uri="{FF2B5EF4-FFF2-40B4-BE49-F238E27FC236}">
                <a16:creationId xmlns:a16="http://schemas.microsoft.com/office/drawing/2014/main" id="{12552996-889A-6F78-9BAF-E09BC0AE8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014" y="2176670"/>
            <a:ext cx="7490128" cy="4681330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341F699A-67B5-E7A5-EA2C-AB2816D83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26052" y="8602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1336123" y="1934970"/>
            <a:ext cx="2025471" cy="570588"/>
            <a:chOff x="1296327" y="1647588"/>
            <a:chExt cx="2025471" cy="57058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3100C3-7C93-4787-8034-3608F2BC0BFA}"/>
              </a:ext>
            </a:extLst>
          </p:cNvPr>
          <p:cNvGrpSpPr/>
          <p:nvPr/>
        </p:nvGrpSpPr>
        <p:grpSpPr>
          <a:xfrm>
            <a:off x="1906711" y="2641826"/>
            <a:ext cx="1147790" cy="1384995"/>
            <a:chOff x="1566470" y="2095726"/>
            <a:chExt cx="1147790" cy="138499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5828B5C-4746-488D-A3E8-9B79FAE33A2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C117AC0-F047-4C4A-B0B8-D2726D7E320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351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63F3EE2-A70F-4B8B-AD73-8B829D75C02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EE54E5E-DB54-4CCE-A3F7-82D55091335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ADFE54-30F8-4E35-87FA-8B55F29A2EE7}"/>
              </a:ext>
            </a:extLst>
          </p:cNvPr>
          <p:cNvGrpSpPr/>
          <p:nvPr/>
        </p:nvGrpSpPr>
        <p:grpSpPr>
          <a:xfrm>
            <a:off x="4417928" y="2641826"/>
            <a:ext cx="1147790" cy="1384995"/>
            <a:chOff x="1566470" y="2095726"/>
            <a:chExt cx="1147790" cy="138499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0F952DD-FAF3-4D5E-958B-659BF1BDFF19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ED786C17-7A0E-478E-98FF-FB3A561E3D9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703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204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5CF5F0F-3AB2-4CD5-9444-41344C06FFB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BB0D67A-46FE-4BA1-B515-AECD7115C00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79B24CB-239D-468C-8EE8-A28B005026D9}"/>
              </a:ext>
            </a:extLst>
          </p:cNvPr>
          <p:cNvGrpSpPr/>
          <p:nvPr/>
        </p:nvGrpSpPr>
        <p:grpSpPr>
          <a:xfrm>
            <a:off x="6929146" y="2641826"/>
            <a:ext cx="1147790" cy="1384995"/>
            <a:chOff x="1566470" y="2095726"/>
            <a:chExt cx="1147790" cy="1384995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2BE6ACF-3406-409B-A7DE-165AB61BACE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26BA2C3-74D8-4DA4-950A-9AE6F0821F1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526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32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F1AE8CA-2651-44A4-BAE3-2C3D503AB69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958A977-CB25-4EE3-BCA9-8CF611EE6AC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5C7DADF-E215-46E5-B099-7A9B1DD46320}"/>
              </a:ext>
            </a:extLst>
          </p:cNvPr>
          <p:cNvGrpSpPr/>
          <p:nvPr/>
        </p:nvGrpSpPr>
        <p:grpSpPr>
          <a:xfrm>
            <a:off x="9272711" y="2641826"/>
            <a:ext cx="1147790" cy="1384995"/>
            <a:chOff x="1566470" y="2095726"/>
            <a:chExt cx="1147790" cy="138499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5AACC07-7D38-46B2-BE61-FB654507034A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809CEC9-2635-42F8-8DCD-705E572B477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815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60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EE76AE54-6E74-432C-999C-FF11B1D72D12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2A69C16-9D0E-4620-8D15-BF17C9A96F7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Picture 75">
            <a:extLst>
              <a:ext uri="{FF2B5EF4-FFF2-40B4-BE49-F238E27FC236}">
                <a16:creationId xmlns:a16="http://schemas.microsoft.com/office/drawing/2014/main" id="{F11C0F90-2E46-4244-8974-52BB33CAAAF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52865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27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247 + 351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247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08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703 + 204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626897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4835497" y="3111131"/>
            <a:ext cx="2965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chơi</a:t>
            </a:r>
            <a:endParaRPr kumimoji="0" lang="vi-VN" sz="44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62D9AF-2CD1-05D1-B029-EFDBBCAB4A2F}"/>
              </a:ext>
            </a:extLst>
          </p:cNvPr>
          <p:cNvSpPr txBox="1"/>
          <p:nvPr/>
        </p:nvSpPr>
        <p:spPr>
          <a:xfrm>
            <a:off x="3371246" y="4053647"/>
            <a:ext cx="723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66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MẢNH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7575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GHÉP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BÍ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FF33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rgbClr val="5B9BD5">
                      <a:lumMod val="75000"/>
                    </a:srgb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ẨN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0070C0"/>
                </a:solidFill>
                <a:prstDash val="solid"/>
              </a:ln>
              <a:solidFill>
                <a:srgbClr val="CC66FF"/>
              </a:solidFill>
              <a:effectLst>
                <a:outerShdw dist="38100" dir="2700000" algn="tl" rotWithShape="0">
                  <a:srgbClr val="5B9BD5">
                    <a:lumMod val="75000"/>
                  </a:srgbClr>
                </a:outerShdw>
              </a:effectLst>
              <a:uLnTx/>
              <a:uFillTx/>
              <a:latin typeface="SVN-Kitten" pitchFamily="50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900" decel="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64D2">
                    <a:lumMod val="50000"/>
                  </a:srgbClr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526 + 32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526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32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39478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935705" y="111107"/>
            <a:ext cx="6227546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815 + 60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1963554" y="1650540"/>
            <a:ext cx="8277726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90035" y="1709606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815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42981" y="2948903"/>
            <a:ext cx="25665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60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91762" y="3253617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6374" y="4354035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3489" y="4193697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692296" y="4176155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21392" y="3162244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4377571" y="3253616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14131" y="418157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207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21" grpId="0"/>
      <p:bldP spid="23" grpId="0"/>
      <p:bldP spid="25" grpId="0"/>
      <p:bldP spid="18" grpId="0" animBg="1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0EE9E0A2-5B57-DCAE-4383-A135AA49A8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87512" y="3434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66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66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656279"/>
            <a:ext cx="5042517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7383F441-876A-13A6-D3D6-5E811A3DC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97452" y="3136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90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90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370840" y="277906"/>
            <a:ext cx="11450320" cy="5897855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6E3A505-D848-42DA-BDFD-C868A1760395}"/>
              </a:ext>
            </a:extLst>
          </p:cNvPr>
          <p:cNvGrpSpPr/>
          <p:nvPr/>
        </p:nvGrpSpPr>
        <p:grpSpPr>
          <a:xfrm>
            <a:off x="1183086" y="842708"/>
            <a:ext cx="6344549" cy="1372775"/>
            <a:chOff x="4115164" y="4732269"/>
            <a:chExt cx="4742644" cy="1795793"/>
          </a:xfrm>
        </p:grpSpPr>
        <p:sp>
          <p:nvSpPr>
            <p:cNvPr id="19" name="Rounded Rectangular Callout 4">
              <a:extLst>
                <a:ext uri="{FF2B5EF4-FFF2-40B4-BE49-F238E27FC236}">
                  <a16:creationId xmlns:a16="http://schemas.microsoft.com/office/drawing/2014/main" id="{FE01C5C7-4A73-4992-A700-A7B78403DE67}"/>
                </a:ext>
              </a:extLst>
            </p:cNvPr>
            <p:cNvSpPr/>
            <p:nvPr/>
          </p:nvSpPr>
          <p:spPr>
            <a:xfrm>
              <a:off x="4115164" y="4732269"/>
              <a:ext cx="4372201" cy="89949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TextBox 37">
              <a:extLst>
                <a:ext uri="{FF2B5EF4-FFF2-40B4-BE49-F238E27FC236}">
                  <a16:creationId xmlns:a16="http://schemas.microsoft.com/office/drawing/2014/main" id="{F3BDFFB1-8EC4-4360-AB9E-5B60B11D2D95}"/>
                </a:ext>
              </a:extLst>
            </p:cNvPr>
            <p:cNvSpPr txBox="1"/>
            <p:nvPr/>
          </p:nvSpPr>
          <p:spPr>
            <a:xfrm>
              <a:off x="4485608" y="4796807"/>
              <a:ext cx="4372200" cy="173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Đặt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s-E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endPara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5FFCEF9-676E-4746-990E-D071AC9E4483}"/>
              </a:ext>
            </a:extLst>
          </p:cNvPr>
          <p:cNvSpPr/>
          <p:nvPr/>
        </p:nvSpPr>
        <p:spPr>
          <a:xfrm>
            <a:off x="211756" y="2596915"/>
            <a:ext cx="11733196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F8C81E-4A89-4414-965C-130702BA6D59}"/>
              </a:ext>
            </a:extLst>
          </p:cNvPr>
          <p:cNvSpPr txBox="1"/>
          <p:nvPr/>
        </p:nvSpPr>
        <p:spPr>
          <a:xfrm>
            <a:off x="1183086" y="3069192"/>
            <a:ext cx="11393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460 + 231     375 + 622       800 + 37      923 + 6 </a:t>
            </a:r>
          </a:p>
        </p:txBody>
      </p:sp>
    </p:spTree>
    <p:extLst>
      <p:ext uri="{BB962C8B-B14F-4D97-AF65-F5344CB8AC3E}">
        <p14:creationId xmlns:p14="http://schemas.microsoft.com/office/powerpoint/2010/main" val="127471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_图片 14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>
            <a:off x="397" y="5880559"/>
            <a:ext cx="2921350" cy="992415"/>
          </a:xfrm>
          <a:prstGeom prst="rect">
            <a:avLst/>
          </a:prstGeom>
        </p:spPr>
      </p:pic>
      <p:sp>
        <p:nvSpPr>
          <p:cNvPr id="11" name="PA_圆角矩形 10"/>
          <p:cNvSpPr/>
          <p:nvPr>
            <p:custDataLst>
              <p:tags r:id="rId2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A_图片 14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8508379" y="5617827"/>
            <a:ext cx="3650669" cy="124017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DF17D2A3-44C9-444B-9F86-E7080EA663B5}"/>
              </a:ext>
            </a:extLst>
          </p:cNvPr>
          <p:cNvSpPr/>
          <p:nvPr/>
        </p:nvSpPr>
        <p:spPr>
          <a:xfrm>
            <a:off x="6367231" y="5046413"/>
            <a:ext cx="1008000" cy="1008000"/>
          </a:xfrm>
          <a:prstGeom prst="ellipse">
            <a:avLst/>
          </a:prstGeom>
          <a:solidFill>
            <a:srgbClr val="FFFF00">
              <a:alpha val="6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1" name="图片 35" descr="图片包含 镜子, 汽车, 室内, 反射&#10;&#10;已生成高可信度的说明">
            <a:extLst>
              <a:ext uri="{FF2B5EF4-FFF2-40B4-BE49-F238E27FC236}">
                <a16:creationId xmlns:a16="http://schemas.microsoft.com/office/drawing/2014/main" id="{9CC3913F-8088-4A5D-A98B-E6ECB9F383F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09" b="25293"/>
          <a:stretch/>
        </p:blipFill>
        <p:spPr>
          <a:xfrm>
            <a:off x="-87215" y="1442588"/>
            <a:ext cx="4625160" cy="2022588"/>
          </a:xfrm>
          <a:prstGeom prst="rect">
            <a:avLst/>
          </a:prstGeom>
        </p:spPr>
      </p:pic>
      <p:grpSp>
        <p:nvGrpSpPr>
          <p:cNvPr id="62" name="组合 23">
            <a:extLst>
              <a:ext uri="{FF2B5EF4-FFF2-40B4-BE49-F238E27FC236}">
                <a16:creationId xmlns:a16="http://schemas.microsoft.com/office/drawing/2014/main" id="{674BFD14-6A6F-4D90-86C8-16FF6A83DBF0}"/>
              </a:ext>
            </a:extLst>
          </p:cNvPr>
          <p:cNvGrpSpPr/>
          <p:nvPr/>
        </p:nvGrpSpPr>
        <p:grpSpPr>
          <a:xfrm>
            <a:off x="906090" y="421883"/>
            <a:ext cx="2511828" cy="1296581"/>
            <a:chOff x="9645" y="1829"/>
            <a:chExt cx="5630" cy="2646"/>
          </a:xfrm>
        </p:grpSpPr>
        <p:pic>
          <p:nvPicPr>
            <p:cNvPr id="63" name="图片 14" descr="1d28833ffe786f95cc25281202a15b48">
              <a:extLst>
                <a:ext uri="{FF2B5EF4-FFF2-40B4-BE49-F238E27FC236}">
                  <a16:creationId xmlns:a16="http://schemas.microsoft.com/office/drawing/2014/main" id="{6C64CCD5-B159-43B4-A94A-4C8307DB5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5" y="1829"/>
              <a:ext cx="5630" cy="2515"/>
            </a:xfrm>
            <a:prstGeom prst="rect">
              <a:avLst/>
            </a:prstGeom>
          </p:spPr>
        </p:pic>
        <p:sp>
          <p:nvSpPr>
            <p:cNvPr id="64" name="文本框 15">
              <a:extLst>
                <a:ext uri="{FF2B5EF4-FFF2-40B4-BE49-F238E27FC236}">
                  <a16:creationId xmlns:a16="http://schemas.microsoft.com/office/drawing/2014/main" id="{8458C1F2-B74B-445D-8875-F773F318B06D}"/>
                </a:ext>
              </a:extLst>
            </p:cNvPr>
            <p:cNvSpPr txBox="1"/>
            <p:nvPr/>
          </p:nvSpPr>
          <p:spPr>
            <a:xfrm>
              <a:off x="10925" y="3407"/>
              <a:ext cx="3848" cy="10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E4EBA51-2887-46C7-93DF-E1B630EBBFC8}"/>
              </a:ext>
            </a:extLst>
          </p:cNvPr>
          <p:cNvSpPr txBox="1"/>
          <p:nvPr/>
        </p:nvSpPr>
        <p:spPr>
          <a:xfrm>
            <a:off x="490033" y="1931864"/>
            <a:ext cx="3753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Truyền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Wave 65">
            <a:extLst>
              <a:ext uri="{FF2B5EF4-FFF2-40B4-BE49-F238E27FC236}">
                <a16:creationId xmlns:a16="http://schemas.microsoft.com/office/drawing/2014/main" id="{A5B3DE1C-64D1-43DE-BBC0-5F3097A6EF41}"/>
              </a:ext>
            </a:extLst>
          </p:cNvPr>
          <p:cNvSpPr/>
          <p:nvPr/>
        </p:nvSpPr>
        <p:spPr>
          <a:xfrm>
            <a:off x="419115" y="1778173"/>
            <a:ext cx="3691379" cy="1097755"/>
          </a:xfrm>
          <a:prstGeom prst="wav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7" name="图片 2">
            <a:extLst>
              <a:ext uri="{FF2B5EF4-FFF2-40B4-BE49-F238E27FC236}">
                <a16:creationId xmlns:a16="http://schemas.microsoft.com/office/drawing/2014/main" id="{5ECCB9EA-9989-4E4F-93EB-A32A089351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31881" y="1840677"/>
            <a:ext cx="2104944" cy="1098643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83BDEA25-0D27-43C9-805F-3DA4C596F949}"/>
              </a:ext>
            </a:extLst>
          </p:cNvPr>
          <p:cNvSpPr txBox="1"/>
          <p:nvPr/>
        </p:nvSpPr>
        <p:spPr>
          <a:xfrm>
            <a:off x="5397285" y="516405"/>
            <a:ext cx="14273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0" name="Picture 2" descr="Light Bulb Free Stock Photo - Public Domain Pictures">
            <a:extLst>
              <a:ext uri="{FF2B5EF4-FFF2-40B4-BE49-F238E27FC236}">
                <a16:creationId xmlns:a16="http://schemas.microsoft.com/office/drawing/2014/main" id="{6FB11EC5-4772-434E-B828-2B3B2AE265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100000" l="9970" r="8997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48" t="16273" r="19386"/>
          <a:stretch/>
        </p:blipFill>
        <p:spPr bwMode="auto">
          <a:xfrm>
            <a:off x="6389341" y="4963491"/>
            <a:ext cx="898579" cy="139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Light Bulb Free Stock Photo - Public Domain Pictures">
            <a:extLst>
              <a:ext uri="{FF2B5EF4-FFF2-40B4-BE49-F238E27FC236}">
                <a16:creationId xmlns:a16="http://schemas.microsoft.com/office/drawing/2014/main" id="{1E0BFC69-2FFB-4CC7-9A52-12E1A54AE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0" r="97946">
                        <a14:foregroundMark x1="24773" y1="20885" x2="14260" y2="13073"/>
                        <a14:foregroundMark x1="37764" y1="16458" x2="34441" y2="10990"/>
                        <a14:foregroundMark x1="50151" y1="12552" x2="48943" y2="104"/>
                        <a14:foregroundMark x1="63686" y1="15417" x2="66103" y2="9948"/>
                        <a14:foregroundMark x1="74562" y1="20104" x2="83565" y2="13854"/>
                        <a14:foregroundMark x1="77583" y1="31510" x2="85076" y2="29740"/>
                        <a14:foregroundMark x1="84773" y1="42969" x2="97462" y2="43750"/>
                        <a14:foregroundMark x1="81208" y1="49479" x2="87492" y2="51823"/>
                        <a14:foregroundMark x1="79698" y1="59062" x2="89607" y2="67135"/>
                        <a14:foregroundMark x1="71541" y1="64271" x2="74864" y2="66094"/>
                        <a14:foregroundMark x1="17583" y1="31302" x2="10030" y2="28698"/>
                        <a14:foregroundMark x1="16073" y1="41927" x2="60" y2="41667"/>
                        <a14:foregroundMark x1="18792" y1="51563" x2="11239" y2="53646"/>
                        <a14:foregroundMark x1="21752" y1="60885" x2="11541" y2="69479"/>
                        <a14:foregroundMark x1="28701" y1="65573" x2="24471" y2="71042"/>
                      </a14:backgroundRemoval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642" t="-2252" r="1028"/>
          <a:stretch/>
        </p:blipFill>
        <p:spPr bwMode="auto">
          <a:xfrm>
            <a:off x="6072349" y="4623515"/>
            <a:ext cx="1459378" cy="170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BEDE2E3E-79A5-461B-AC3F-A74801945E10}"/>
              </a:ext>
            </a:extLst>
          </p:cNvPr>
          <p:cNvCxnSpPr/>
          <p:nvPr/>
        </p:nvCxnSpPr>
        <p:spPr>
          <a:xfrm>
            <a:off x="3433758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2F8DF75-D1AA-42FB-ADBB-B499E6705A8A}"/>
              </a:ext>
            </a:extLst>
          </p:cNvPr>
          <p:cNvCxnSpPr/>
          <p:nvPr/>
        </p:nvCxnSpPr>
        <p:spPr>
          <a:xfrm>
            <a:off x="4506074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D44CABE-3F43-4582-9666-27A5DF070597}"/>
              </a:ext>
            </a:extLst>
          </p:cNvPr>
          <p:cNvCxnSpPr/>
          <p:nvPr/>
        </p:nvCxnSpPr>
        <p:spPr>
          <a:xfrm>
            <a:off x="5578260" y="6269106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Picture 6" descr="AC power plugs and sockets Electricity Electrical Wires &amp; Cable Network  socket, electronics, electrical Wires Cable png | PNGEgg">
            <a:extLst>
              <a:ext uri="{FF2B5EF4-FFF2-40B4-BE49-F238E27FC236}">
                <a16:creationId xmlns:a16="http://schemas.microsoft.com/office/drawing/2014/main" id="{5717B496-D696-465F-9541-5C0CCF0F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641" b="79297" l="21444" r="78000">
                        <a14:foregroundMark x1="28667" y1="26367" x2="46444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48" t="11659" r="21987" b="26043"/>
          <a:stretch/>
        </p:blipFill>
        <p:spPr bwMode="auto">
          <a:xfrm>
            <a:off x="1891768" y="4030535"/>
            <a:ext cx="2247095" cy="119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B6D8C89-37E0-4CA5-8A44-4AA1B0882FF3}"/>
              </a:ext>
            </a:extLst>
          </p:cNvPr>
          <p:cNvCxnSpPr/>
          <p:nvPr/>
        </p:nvCxnSpPr>
        <p:spPr>
          <a:xfrm rot="5400000">
            <a:off x="2927035" y="5755022"/>
            <a:ext cx="1080000" cy="0"/>
          </a:xfrm>
          <a:prstGeom prst="line">
            <a:avLst/>
          </a:prstGeom>
          <a:ln w="76200">
            <a:solidFill>
              <a:srgbClr val="546A79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35321D9A-E915-49EA-911A-80C8B0AD1A12}"/>
              </a:ext>
            </a:extLst>
          </p:cNvPr>
          <p:cNvSpPr/>
          <p:nvPr/>
        </p:nvSpPr>
        <p:spPr>
          <a:xfrm>
            <a:off x="4012797" y="3814769"/>
            <a:ext cx="57390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Hoan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thật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tuyệt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vời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10867BA2-CABD-42FE-9841-AEE35CC004BB}"/>
              </a:ext>
            </a:extLst>
          </p:cNvPr>
          <p:cNvSpPr/>
          <p:nvPr/>
        </p:nvSpPr>
        <p:spPr>
          <a:xfrm>
            <a:off x="976797" y="991330"/>
            <a:ext cx="2511828" cy="649188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56923136-5E5C-4ECF-912F-CBE35F9C0A88}"/>
              </a:ext>
            </a:extLst>
          </p:cNvPr>
          <p:cNvSpPr/>
          <p:nvPr/>
        </p:nvSpPr>
        <p:spPr>
          <a:xfrm>
            <a:off x="5970384" y="164051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7F45F6F-6E32-4216-BD45-8E926949CEF0}"/>
              </a:ext>
            </a:extLst>
          </p:cNvPr>
          <p:cNvSpPr/>
          <p:nvPr/>
        </p:nvSpPr>
        <p:spPr>
          <a:xfrm>
            <a:off x="7490426" y="1640517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9ED7E9E-0B96-4239-9EEC-4E3160E3DC22}"/>
              </a:ext>
            </a:extLst>
          </p:cNvPr>
          <p:cNvSpPr/>
          <p:nvPr/>
        </p:nvSpPr>
        <p:spPr>
          <a:xfrm>
            <a:off x="9167159" y="163573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9F475F6E-7273-4AA4-AC3C-0907FA1D06D4}"/>
              </a:ext>
            </a:extLst>
          </p:cNvPr>
          <p:cNvSpPr/>
          <p:nvPr/>
        </p:nvSpPr>
        <p:spPr>
          <a:xfrm>
            <a:off x="10852206" y="168211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88" name="win">
            <a:hlinkClick r:id="" action="ppaction://media"/>
            <a:extLst>
              <a:ext uri="{FF2B5EF4-FFF2-40B4-BE49-F238E27FC236}">
                <a16:creationId xmlns:a16="http://schemas.microsoft.com/office/drawing/2014/main" id="{992838C8-ACD0-4218-9923-7CFCB225F57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948318" y="-781994"/>
            <a:ext cx="487363" cy="48736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A98DE55-E7A3-4475-AEF8-E6AC4033CAA0}"/>
              </a:ext>
            </a:extLst>
          </p:cNvPr>
          <p:cNvCxnSpPr/>
          <p:nvPr/>
        </p:nvCxnSpPr>
        <p:spPr>
          <a:xfrm>
            <a:off x="5422037" y="1725635"/>
            <a:ext cx="895203" cy="99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3CFAF03A-D63C-4859-A1AA-C918949EFCB9}"/>
              </a:ext>
            </a:extLst>
          </p:cNvPr>
          <p:cNvSpPr txBox="1"/>
          <p:nvPr/>
        </p:nvSpPr>
        <p:spPr>
          <a:xfrm>
            <a:off x="6910440" y="466960"/>
            <a:ext cx="11358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375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622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D2CC68A-F397-496D-82A0-3652CAEC9802}"/>
              </a:ext>
            </a:extLst>
          </p:cNvPr>
          <p:cNvCxnSpPr/>
          <p:nvPr/>
        </p:nvCxnSpPr>
        <p:spPr>
          <a:xfrm flipV="1">
            <a:off x="6951946" y="1735610"/>
            <a:ext cx="926672" cy="1564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F26D29A4-B596-49E7-AF96-BFF8014BD64D}"/>
              </a:ext>
            </a:extLst>
          </p:cNvPr>
          <p:cNvSpPr txBox="1"/>
          <p:nvPr/>
        </p:nvSpPr>
        <p:spPr>
          <a:xfrm>
            <a:off x="8617143" y="454734"/>
            <a:ext cx="1237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37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A5AD4A5-4768-4841-ACAE-751A9F4991FA}"/>
              </a:ext>
            </a:extLst>
          </p:cNvPr>
          <p:cNvSpPr txBox="1"/>
          <p:nvPr/>
        </p:nvSpPr>
        <p:spPr>
          <a:xfrm>
            <a:off x="10239260" y="466960"/>
            <a:ext cx="2099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6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5F2EF097-607C-4BCD-8318-3385A42215C6}"/>
              </a:ext>
            </a:extLst>
          </p:cNvPr>
          <p:cNvCxnSpPr/>
          <p:nvPr/>
        </p:nvCxnSpPr>
        <p:spPr>
          <a:xfrm>
            <a:off x="8764342" y="1725635"/>
            <a:ext cx="885709" cy="997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24186772-50B0-4614-9568-8572F50BAEAB}"/>
              </a:ext>
            </a:extLst>
          </p:cNvPr>
          <p:cNvCxnSpPr/>
          <p:nvPr/>
        </p:nvCxnSpPr>
        <p:spPr>
          <a:xfrm>
            <a:off x="10260878" y="1735610"/>
            <a:ext cx="1033887" cy="1153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685096" y="1650571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7207047" y="164732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913325" y="163573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10572105" y="168211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69732" y="707385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07752" y="778015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149459" y="708322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802151" y="670444"/>
            <a:ext cx="498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203A621-E521-4656-AD29-156FC158E37D}"/>
              </a:ext>
            </a:extLst>
          </p:cNvPr>
          <p:cNvSpPr/>
          <p:nvPr/>
        </p:nvSpPr>
        <p:spPr>
          <a:xfrm>
            <a:off x="5387052" y="1653770"/>
            <a:ext cx="3027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FBC6692-13A3-4E29-995E-27CF6D21C569}"/>
              </a:ext>
            </a:extLst>
          </p:cNvPr>
          <p:cNvSpPr/>
          <p:nvPr/>
        </p:nvSpPr>
        <p:spPr>
          <a:xfrm>
            <a:off x="6919185" y="1647322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FBB4D3CE-21B9-41B9-8C5F-F77F67124603}"/>
              </a:ext>
            </a:extLst>
          </p:cNvPr>
          <p:cNvSpPr/>
          <p:nvPr/>
        </p:nvSpPr>
        <p:spPr>
          <a:xfrm>
            <a:off x="8654763" y="1635736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F8B3661-3B4D-4BDD-AC57-B0495F3B27B1}"/>
              </a:ext>
            </a:extLst>
          </p:cNvPr>
          <p:cNvSpPr/>
          <p:nvPr/>
        </p:nvSpPr>
        <p:spPr>
          <a:xfrm>
            <a:off x="10292004" y="1679803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205963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98593 0.01343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97" y="67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73867 -0.02454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27" y="-1227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31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5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2" dur="5276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59" grpId="0" animBg="1"/>
      <p:bldP spid="59" grpId="1" animBg="1"/>
      <p:bldP spid="66" grpId="0" animBg="1"/>
      <p:bldP spid="68" grpId="0"/>
      <p:bldP spid="79" grpId="0"/>
      <p:bldP spid="81" grpId="0"/>
      <p:bldP spid="82" grpId="0"/>
      <p:bldP spid="83" grpId="0"/>
      <p:bldP spid="85" grpId="0"/>
      <p:bldP spid="89" grpId="0"/>
      <p:bldP spid="91" grpId="0"/>
      <p:bldP spid="92" grpId="0"/>
      <p:bldP spid="36" grpId="0"/>
      <p:bldP spid="37" grpId="0"/>
      <p:bldP spid="38" grpId="0"/>
      <p:bldP spid="39" grpId="0"/>
      <p:bldP spid="2" grpId="0"/>
      <p:bldP spid="41" grpId="0"/>
      <p:bldP spid="42" grpId="0"/>
      <p:bldP spid="43" grpId="0"/>
      <p:bldP spid="45" grpId="0"/>
      <p:bldP spid="47" grpId="0"/>
      <p:bldP spid="51" grpId="0"/>
      <p:bldP spid="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4810480A-CFB9-8133-96F8-035CB8224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37817" y="4925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1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31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3" y="1400247"/>
            <a:ext cx="4886248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kỷ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niệm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FED53-F965-E29B-FFDA-44EFBA8E4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4571" y="2923774"/>
            <a:ext cx="2969497" cy="3340684"/>
          </a:xfrm>
          <a:prstGeom prst="rect">
            <a:avLst/>
          </a:prstGeom>
        </p:spPr>
      </p:pic>
      <p:pic>
        <p:nvPicPr>
          <p:cNvPr id="2" name="speech (1)">
            <a:hlinkClick r:id="" action="ppaction://media"/>
            <a:extLst>
              <a:ext uri="{FF2B5EF4-FFF2-40B4-BE49-F238E27FC236}">
                <a16:creationId xmlns:a16="http://schemas.microsoft.com/office/drawing/2014/main" id="{9A71E822-168E-9F01-210E-80B0E94EB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07392" y="3832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4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37704218532123661">
            <a:hlinkClick r:id="" action="ppaction://media"/>
            <a:extLst>
              <a:ext uri="{FF2B5EF4-FFF2-40B4-BE49-F238E27FC236}">
                <a16:creationId xmlns:a16="http://schemas.microsoft.com/office/drawing/2014/main" id="{0331D7AF-78A1-8F50-93CF-288CA83A97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3894" b="340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28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_圆角矩形 10"/>
          <p:cNvSpPr/>
          <p:nvPr>
            <p:custDataLst>
              <p:tags r:id="rId1"/>
            </p:custDataLst>
          </p:nvPr>
        </p:nvSpPr>
        <p:spPr>
          <a:xfrm>
            <a:off x="267629" y="277906"/>
            <a:ext cx="11719932" cy="6301314"/>
          </a:xfrm>
          <a:prstGeom prst="roundRect">
            <a:avLst/>
          </a:prstGeom>
          <a:solidFill>
            <a:schemeClr val="bg1"/>
          </a:solidFill>
          <a:ln w="57150" cmpd="sng">
            <a:solidFill>
              <a:srgbClr val="40272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60" name="矩形 1">
            <a:extLst>
              <a:ext uri="{FF2B5EF4-FFF2-40B4-BE49-F238E27FC236}">
                <a16:creationId xmlns:a16="http://schemas.microsoft.com/office/drawing/2014/main" id="{BD1FEE34-399B-4F33-9C90-4F694A4ABF66}"/>
              </a:ext>
            </a:extLst>
          </p:cNvPr>
          <p:cNvSpPr/>
          <p:nvPr/>
        </p:nvSpPr>
        <p:spPr>
          <a:xfrm>
            <a:off x="86219" y="13475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09" name="Picture 208">
            <a:extLst>
              <a:ext uri="{FF2B5EF4-FFF2-40B4-BE49-F238E27FC236}">
                <a16:creationId xmlns:a16="http://schemas.microsoft.com/office/drawing/2014/main" id="{6AF99587-FD88-42A4-9119-CD509772A9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" y="562367"/>
            <a:ext cx="2325467" cy="1162735"/>
          </a:xfrm>
          <a:prstGeom prst="rect">
            <a:avLst/>
          </a:prstGeom>
        </p:spPr>
      </p:pic>
      <p:grpSp>
        <p:nvGrpSpPr>
          <p:cNvPr id="210" name="Group 209">
            <a:extLst>
              <a:ext uri="{FF2B5EF4-FFF2-40B4-BE49-F238E27FC236}">
                <a16:creationId xmlns:a16="http://schemas.microsoft.com/office/drawing/2014/main" id="{B846C823-A7C9-4F02-A4C9-3F4A4E6957B8}"/>
              </a:ext>
            </a:extLst>
          </p:cNvPr>
          <p:cNvGrpSpPr/>
          <p:nvPr/>
        </p:nvGrpSpPr>
        <p:grpSpPr>
          <a:xfrm>
            <a:off x="5938983" y="543569"/>
            <a:ext cx="5692899" cy="1200329"/>
            <a:chOff x="993510" y="1631456"/>
            <a:chExt cx="9139976" cy="1200329"/>
          </a:xfrm>
        </p:grpSpPr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84A05EE6-1B51-44E6-B900-D3800D27DD63}"/>
                </a:ext>
              </a:extLst>
            </p:cNvPr>
            <p:cNvSpPr txBox="1"/>
            <p:nvPr/>
          </p:nvSpPr>
          <p:spPr>
            <a:xfrm>
              <a:off x="1866914" y="1631456"/>
              <a:ext cx="82665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Mèo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mã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vớt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hòm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đựng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trai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hòm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E807EB3E-2BC8-4CEB-9965-D5D139A25EE5}"/>
                </a:ext>
              </a:extLst>
            </p:cNvPr>
            <p:cNvSpPr/>
            <p:nvPr/>
          </p:nvSpPr>
          <p:spPr>
            <a:xfrm>
              <a:off x="993510" y="1647588"/>
              <a:ext cx="873407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213" name="Picture 212">
            <a:extLst>
              <a:ext uri="{FF2B5EF4-FFF2-40B4-BE49-F238E27FC236}">
                <a16:creationId xmlns:a16="http://schemas.microsoft.com/office/drawing/2014/main" id="{183C7AF9-1EA0-4AD7-843E-447F5CD93F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/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214" name="Picture 213" descr="Screen Clipping">
            <a:extLst>
              <a:ext uri="{FF2B5EF4-FFF2-40B4-BE49-F238E27FC236}">
                <a16:creationId xmlns:a16="http://schemas.microsoft.com/office/drawing/2014/main" id="{AF942A07-7776-4585-9B1E-AAD16DFFFEC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/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215" name="Picture 214" descr="Screen Clipping">
            <a:extLst>
              <a:ext uri="{FF2B5EF4-FFF2-40B4-BE49-F238E27FC236}">
                <a16:creationId xmlns:a16="http://schemas.microsoft.com/office/drawing/2014/main" id="{B0382C0D-DECB-4ADF-A8CC-7491E8C058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/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216" name="Picture 215" descr="Screen Clipping">
            <a:extLst>
              <a:ext uri="{FF2B5EF4-FFF2-40B4-BE49-F238E27FC236}">
                <a16:creationId xmlns:a16="http://schemas.microsoft.com/office/drawing/2014/main" id="{A37BA98B-E42B-464B-B46C-CB1E1F5C54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/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217" name="Picture 216" descr="Screen Clipping">
            <a:extLst>
              <a:ext uri="{FF2B5EF4-FFF2-40B4-BE49-F238E27FC236}">
                <a16:creationId xmlns:a16="http://schemas.microsoft.com/office/drawing/2014/main" id="{1EA81021-732D-4C71-A34B-50D847C04D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505EBB1C-638A-41FF-B2B6-561DE544E830}"/>
              </a:ext>
            </a:extLst>
          </p:cNvPr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D2011F2B-5DB7-4B74-B148-F47311F2F5B3}"/>
              </a:ext>
            </a:extLst>
          </p:cNvPr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ECDA7871-CC4D-4C1C-B451-270C1DF9AA64}"/>
              </a:ext>
            </a:extLst>
          </p:cNvPr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2A7413A5-C834-4BB6-BC14-3593B6C81B23}"/>
              </a:ext>
            </a:extLst>
          </p:cNvPr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1CDA9861-B84E-43AE-B8B3-89007AC6EFB8}"/>
              </a:ext>
            </a:extLst>
          </p:cNvPr>
          <p:cNvGrpSpPr/>
          <p:nvPr/>
        </p:nvGrpSpPr>
        <p:grpSpPr>
          <a:xfrm>
            <a:off x="6210987" y="1968893"/>
            <a:ext cx="1122900" cy="491303"/>
            <a:chOff x="1999127" y="1726873"/>
            <a:chExt cx="1122900" cy="491303"/>
          </a:xfrm>
        </p:grpSpPr>
        <p:sp>
          <p:nvSpPr>
            <p:cNvPr id="223" name="Rounded Rectangle 26">
              <a:extLst>
                <a:ext uri="{FF2B5EF4-FFF2-40B4-BE49-F238E27FC236}">
                  <a16:creationId xmlns:a16="http://schemas.microsoft.com/office/drawing/2014/main" id="{9F4783C9-02D0-45B6-82C8-9825200CFCC7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4" name="TextBox 223">
              <a:extLst>
                <a:ext uri="{FF2B5EF4-FFF2-40B4-BE49-F238E27FC236}">
                  <a16:creationId xmlns:a16="http://schemas.microsoft.com/office/drawing/2014/main" id="{F0A91204-B70E-43EA-A1D1-51C70FB21A34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 ?</a:t>
              </a:r>
            </a:p>
          </p:txBody>
        </p:sp>
      </p:grpSp>
      <p:sp>
        <p:nvSpPr>
          <p:cNvPr id="225" name="TextBox 224">
            <a:extLst>
              <a:ext uri="{FF2B5EF4-FFF2-40B4-BE49-F238E27FC236}">
                <a16:creationId xmlns:a16="http://schemas.microsoft.com/office/drawing/2014/main" id="{E7C2A9E2-ABFB-4FD2-B332-A1D2959B84DE}"/>
              </a:ext>
            </a:extLst>
          </p:cNvPr>
          <p:cNvSpPr txBox="1"/>
          <p:nvPr/>
        </p:nvSpPr>
        <p:spPr>
          <a:xfrm>
            <a:off x="6210987" y="2604928"/>
            <a:ext cx="5477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? 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vớt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 ?  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0" name="Picture 229">
            <a:extLst>
              <a:ext uri="{FF2B5EF4-FFF2-40B4-BE49-F238E27FC236}">
                <a16:creationId xmlns:a16="http://schemas.microsoft.com/office/drawing/2014/main" id="{E2651EEC-DB93-457E-A032-AF4260B33ED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0000" t="17422" r="-1353" b="14049"/>
          <a:stretch/>
        </p:blipFill>
        <p:spPr>
          <a:xfrm>
            <a:off x="10532027" y="4913252"/>
            <a:ext cx="1191976" cy="1642358"/>
          </a:xfrm>
          <a:prstGeom prst="rect">
            <a:avLst/>
          </a:prstGeom>
        </p:spPr>
      </p:pic>
      <p:sp>
        <p:nvSpPr>
          <p:cNvPr id="231" name="Speech Bubble: Oval 75">
            <a:extLst>
              <a:ext uri="{FF2B5EF4-FFF2-40B4-BE49-F238E27FC236}">
                <a16:creationId xmlns:a16="http://schemas.microsoft.com/office/drawing/2014/main" id="{4C5966FB-89F9-4DE1-A24A-84585E96283C}"/>
              </a:ext>
            </a:extLst>
          </p:cNvPr>
          <p:cNvSpPr/>
          <p:nvPr/>
        </p:nvSpPr>
        <p:spPr>
          <a:xfrm>
            <a:off x="5873862" y="5241035"/>
            <a:ext cx="4587247" cy="1412854"/>
          </a:xfrm>
          <a:prstGeom prst="wedgeEllipseCallout">
            <a:avLst>
              <a:gd name="adj1" fmla="val 60358"/>
              <a:gd name="adj2" fmla="val -5425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mèo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95394" y="4315877"/>
            <a:ext cx="2021881" cy="4525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 + 233 = 478</a:t>
            </a:r>
          </a:p>
        </p:txBody>
      </p:sp>
      <p:sp>
        <p:nvSpPr>
          <p:cNvPr id="232" name="Rounded Rectangle 231"/>
          <p:cNvSpPr/>
          <p:nvPr/>
        </p:nvSpPr>
        <p:spPr>
          <a:xfrm>
            <a:off x="3296063" y="4315877"/>
            <a:ext cx="2021881" cy="4525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 + 307 = 457</a:t>
            </a:r>
          </a:p>
        </p:txBody>
      </p:sp>
      <p:sp>
        <p:nvSpPr>
          <p:cNvPr id="233" name="Rounded Rectangle 29">
            <a:extLst>
              <a:ext uri="{FF2B5EF4-FFF2-40B4-BE49-F238E27FC236}">
                <a16:creationId xmlns:a16="http://schemas.microsoft.com/office/drawing/2014/main" id="{6AB45F0F-B7EB-47B6-840E-5937B79AFDD1}"/>
              </a:ext>
            </a:extLst>
          </p:cNvPr>
          <p:cNvSpPr/>
          <p:nvPr/>
        </p:nvSpPr>
        <p:spPr>
          <a:xfrm>
            <a:off x="10783682" y="2696098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D4B57114-8135-4ED5-82AC-D101178AF6E5}"/>
              </a:ext>
            </a:extLst>
          </p:cNvPr>
          <p:cNvSpPr txBox="1"/>
          <p:nvPr/>
        </p:nvSpPr>
        <p:spPr>
          <a:xfrm>
            <a:off x="10933506" y="2782987"/>
            <a:ext cx="6030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478</a:t>
            </a:r>
          </a:p>
        </p:txBody>
      </p:sp>
      <p:sp>
        <p:nvSpPr>
          <p:cNvPr id="235" name="Rounded Rectangle 29">
            <a:extLst>
              <a:ext uri="{FF2B5EF4-FFF2-40B4-BE49-F238E27FC236}">
                <a16:creationId xmlns:a16="http://schemas.microsoft.com/office/drawing/2014/main" id="{6AB45F0F-B7EB-47B6-840E-5937B79AFDD1}"/>
              </a:ext>
            </a:extLst>
          </p:cNvPr>
          <p:cNvSpPr/>
          <p:nvPr/>
        </p:nvSpPr>
        <p:spPr>
          <a:xfrm>
            <a:off x="5938983" y="4315877"/>
            <a:ext cx="747278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457</a:t>
            </a:r>
          </a:p>
        </p:txBody>
      </p:sp>
    </p:spTree>
    <p:extLst>
      <p:ext uri="{BB962C8B-B14F-4D97-AF65-F5344CB8AC3E}">
        <p14:creationId xmlns:p14="http://schemas.microsoft.com/office/powerpoint/2010/main" val="637229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5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/>
      <p:bldP spid="231" grpId="0" animBg="1"/>
      <p:bldP spid="2" grpId="0" animBg="1"/>
      <p:bldP spid="232" grpId="0" animBg="1"/>
      <p:bldP spid="233" grpId="0" animBg="1"/>
      <p:bldP spid="234" grpId="0" animBg="1"/>
      <p:bldP spid="23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" y="-4784"/>
            <a:ext cx="122067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458F2279-FF6F-D182-EEA6-E8BEB20D1C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754" y="3424796"/>
            <a:ext cx="7462679" cy="3462828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:a16="http://schemas.microsoft.com/office/drawing/2014/main" id="{93A71CF4-E8B0-27CB-2377-9D2F1BDAFC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9007" y="2050458"/>
            <a:ext cx="6078239" cy="4822354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313D08AD-94BD-27AA-A1B5-8DD37653EA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4235" y="4784"/>
            <a:ext cx="7437765" cy="3414056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  <a:extLst>
              <a:ext uri="{FF2B5EF4-FFF2-40B4-BE49-F238E27FC236}">
                <a16:creationId xmlns:a16="http://schemas.microsoft.com/office/drawing/2014/main" id="{9F247ABC-4867-68A3-A243-7AF6A7AB34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754" y="-16151"/>
            <a:ext cx="6192034" cy="4828450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  <a:extLst>
              <a:ext uri="{FF2B5EF4-FFF2-40B4-BE49-F238E27FC236}">
                <a16:creationId xmlns:a16="http://schemas.microsoft.com/office/drawing/2014/main" id="{26A854B8-8D9F-7830-5C7C-CEB4BA1FF7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7503" y="5638800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FED53-F965-E29B-FFDA-44EFBA8E4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571" y="2923774"/>
            <a:ext cx="2969497" cy="334068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88B4F7A-E857-4551-70FF-763469BE5C4F}"/>
              </a:ext>
            </a:extLst>
          </p:cNvPr>
          <p:cNvGrpSpPr/>
          <p:nvPr/>
        </p:nvGrpSpPr>
        <p:grpSpPr>
          <a:xfrm>
            <a:off x="3632737" y="961286"/>
            <a:ext cx="5102890" cy="2321325"/>
            <a:chOff x="7249822" y="2763717"/>
            <a:chExt cx="3541921" cy="232132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F883B94-61AD-55C1-54A9-3FFA90D5E5DC}"/>
                </a:ext>
              </a:extLst>
            </p:cNvPr>
            <p:cNvSpPr txBox="1"/>
            <p:nvPr/>
          </p:nvSpPr>
          <p:spPr>
            <a:xfrm>
              <a:off x="7249822" y="2776718"/>
              <a:ext cx="353718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 w="1143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Cười</a:t>
              </a:r>
              <a:r>
                <a:rPr kumimoji="0" lang="en-US" sz="7200" b="0" i="0" u="none" strike="noStrike" kern="1200" cap="none" spc="0" normalizeH="0" baseline="0" noProof="0" dirty="0">
                  <a:ln w="1143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 w="1143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lên</a:t>
              </a:r>
              <a:r>
                <a:rPr kumimoji="0" lang="en-US" sz="7200" b="0" i="0" u="none" strike="noStrike" kern="1200" cap="none" spc="0" normalizeH="0" baseline="0" noProof="0" dirty="0">
                  <a:ln w="1143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 w="1143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nào</a:t>
              </a:r>
              <a:r>
                <a:rPr kumimoji="0" lang="en-US" sz="7200" b="0" i="0" u="none" strike="noStrike" kern="1200" cap="none" spc="0" normalizeH="0" baseline="0" noProof="0" dirty="0">
                  <a:ln w="1143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!</a:t>
              </a:r>
              <a:endParaRPr kumimoji="0" lang="vi-VN" sz="7200" b="0" i="0" u="none" strike="noStrike" kern="1200" cap="none" spc="0" normalizeH="0" baseline="0" noProof="0" dirty="0">
                <a:ln w="1143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6A14FC-8534-33C4-2600-D0ACB14D9DA0}"/>
                </a:ext>
              </a:extLst>
            </p:cNvPr>
            <p:cNvSpPr txBox="1"/>
            <p:nvPr/>
          </p:nvSpPr>
          <p:spPr>
            <a:xfrm>
              <a:off x="7254559" y="2763717"/>
              <a:ext cx="353718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 err="1">
                  <a:ln w="0">
                    <a:solidFill>
                      <a:srgbClr val="00206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Cười</a:t>
              </a: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srgbClr val="00206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 w="0">
                    <a:solidFill>
                      <a:srgbClr val="00206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lên</a:t>
              </a: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srgbClr val="00206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7200" b="0" i="0" u="none" strike="noStrike" kern="1200" cap="none" spc="0" normalizeH="0" baseline="0" noProof="0" dirty="0" err="1">
                  <a:ln w="0">
                    <a:solidFill>
                      <a:srgbClr val="00206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nào</a:t>
              </a:r>
              <a:r>
                <a:rPr kumimoji="0" lang="en-US" sz="7200" b="0" i="0" u="none" strike="noStrike" kern="1200" cap="none" spc="0" normalizeH="0" baseline="0" noProof="0" dirty="0">
                  <a:ln w="0">
                    <a:solidFill>
                      <a:srgbClr val="002060"/>
                    </a:solidFill>
                  </a:ln>
                  <a:solidFill>
                    <a:srgbClr val="FFFF0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!</a:t>
              </a:r>
              <a:endParaRPr kumimoji="0" lang="vi-VN" sz="7200" b="0" i="0" u="none" strike="noStrike" kern="1200" cap="none" spc="0" normalizeH="0" baseline="0" noProof="0" dirty="0">
                <a:ln w="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74F5581-1C87-2BBE-C970-840559E47E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454" y="-632633"/>
            <a:ext cx="12854908" cy="814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07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-17780" y="1441450"/>
            <a:ext cx="12228195" cy="3547110"/>
          </a:xfrm>
          <a:prstGeom prst="rect">
            <a:avLst/>
          </a:prstGeom>
          <a:solidFill>
            <a:srgbClr val="FFFF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-19685" y="0"/>
            <a:ext cx="12232005" cy="6858000"/>
            <a:chOff x="-31" y="0"/>
            <a:chExt cx="19263" cy="10800"/>
          </a:xfrm>
        </p:grpSpPr>
        <p:pic>
          <p:nvPicPr>
            <p:cNvPr id="23" name="图片 22" descr="E:\PPT\千库网\资料\素材\组 9.png组 9"/>
            <p:cNvPicPr>
              <a:picLocks noChangeAspect="1"/>
            </p:cNvPicPr>
            <p:nvPr/>
          </p:nvPicPr>
          <p:blipFill>
            <a:blip r:embed="rId4"/>
            <a:srcRect l="4153" t="24271" r="3064" b="36054"/>
            <a:stretch>
              <a:fillRect/>
            </a:stretch>
          </p:blipFill>
          <p:spPr>
            <a:xfrm flipH="1">
              <a:off x="-31" y="0"/>
              <a:ext cx="19256" cy="3347"/>
            </a:xfrm>
            <a:prstGeom prst="rect">
              <a:avLst/>
            </a:prstGeom>
          </p:spPr>
        </p:pic>
        <p:grpSp>
          <p:nvGrpSpPr>
            <p:cNvPr id="65" name="组合 64"/>
            <p:cNvGrpSpPr/>
            <p:nvPr/>
          </p:nvGrpSpPr>
          <p:grpSpPr>
            <a:xfrm>
              <a:off x="-20" y="8338"/>
              <a:ext cx="19252" cy="2462"/>
              <a:chOff x="-20" y="8338"/>
              <a:chExt cx="19252" cy="2462"/>
            </a:xfrm>
          </p:grpSpPr>
          <p:pic>
            <p:nvPicPr>
              <p:cNvPr id="61" name="图片 60" descr="矢量智能对象"/>
              <p:cNvPicPr>
                <a:picLocks noChangeAspect="1"/>
              </p:cNvPicPr>
              <p:nvPr/>
            </p:nvPicPr>
            <p:blipFill>
              <a:blip r:embed="rId5"/>
              <a:srcRect l="23614" b="37097"/>
              <a:stretch>
                <a:fillRect/>
              </a:stretch>
            </p:blipFill>
            <p:spPr>
              <a:xfrm>
                <a:off x="-20" y="8338"/>
                <a:ext cx="3251" cy="2440"/>
              </a:xfrm>
              <a:prstGeom prst="rect">
                <a:avLst/>
              </a:prstGeom>
            </p:spPr>
          </p:pic>
          <p:pic>
            <p:nvPicPr>
              <p:cNvPr id="62" name="图片 61" descr="组 10"/>
              <p:cNvPicPr>
                <a:picLocks noChangeAspect="1"/>
              </p:cNvPicPr>
              <p:nvPr/>
            </p:nvPicPr>
            <p:blipFill>
              <a:blip r:embed="rId6"/>
              <a:srcRect r="22588" b="30591"/>
              <a:stretch>
                <a:fillRect/>
              </a:stretch>
            </p:blipFill>
            <p:spPr>
              <a:xfrm>
                <a:off x="15565" y="8547"/>
                <a:ext cx="3667" cy="2253"/>
              </a:xfrm>
              <a:prstGeom prst="rect">
                <a:avLst/>
              </a:prstGeom>
            </p:spPr>
          </p:pic>
        </p:grpSp>
      </p:grpSp>
      <p:pic>
        <p:nvPicPr>
          <p:cNvPr id="66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2990" y="1495424"/>
            <a:ext cx="2109385" cy="756537"/>
          </a:xfrm>
          <a:prstGeom prst="rect">
            <a:avLst/>
          </a:prstGeom>
        </p:spPr>
      </p:pic>
      <p:pic>
        <p:nvPicPr>
          <p:cNvPr id="52" name="图片 51" descr="组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168" y="635"/>
            <a:ext cx="9511665" cy="122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65" descr="图层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457276">
            <a:off x="111387" y="2050274"/>
            <a:ext cx="1729670" cy="620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8" y="2073571"/>
            <a:ext cx="12180864" cy="2450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5470"/>
            <a:ext cx="7867650" cy="6409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410274" y="208926"/>
            <a:ext cx="3239102" cy="48118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3C68FF-C9F4-421F-A6AA-0A75463FCA95}"/>
              </a:ext>
            </a:extLst>
          </p:cNvPr>
          <p:cNvSpPr txBox="1"/>
          <p:nvPr/>
        </p:nvSpPr>
        <p:spPr>
          <a:xfrm>
            <a:off x="0" y="208926"/>
            <a:ext cx="73616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0A224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TRÒ CHƠI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C38278-A3CC-49E6-AAE0-5E6391A79DFF}"/>
              </a:ext>
            </a:extLst>
          </p:cNvPr>
          <p:cNvGrpSpPr/>
          <p:nvPr/>
        </p:nvGrpSpPr>
        <p:grpSpPr>
          <a:xfrm>
            <a:off x="-277548" y="1969920"/>
            <a:ext cx="7839173" cy="2800767"/>
            <a:chOff x="-109383" y="1619902"/>
            <a:chExt cx="7839173" cy="280076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F98953A-3DF8-45A6-B1D5-C7AC3E366912}"/>
                </a:ext>
              </a:extLst>
            </p:cNvPr>
            <p:cNvSpPr txBox="1"/>
            <p:nvPr/>
          </p:nvSpPr>
          <p:spPr>
            <a:xfrm>
              <a:off x="-109383" y="1619902"/>
              <a:ext cx="783917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C7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GIẢI CỨU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656C7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V   I CON</a:t>
              </a: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2839CCEB-9216-46A7-962E-9E0A06B3FC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995482" y="3020285"/>
              <a:ext cx="1121491" cy="10174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59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45470"/>
            <a:ext cx="7867650" cy="640974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410274" y="208926"/>
            <a:ext cx="3239102" cy="481189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45699ED-F7DB-471A-85D3-E4BCEDF112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65434" y="3448050"/>
            <a:ext cx="2617076" cy="3211136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2786F16-A54A-DE70-8EBA-D787F69CAEFC}"/>
              </a:ext>
            </a:extLst>
          </p:cNvPr>
          <p:cNvSpPr/>
          <p:nvPr/>
        </p:nvSpPr>
        <p:spPr>
          <a:xfrm>
            <a:off x="0" y="0"/>
            <a:ext cx="8215086" cy="3409950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ơi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Do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may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nên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lạc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mê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cung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rồi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Các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vượt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chướng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ngại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vật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mê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cung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trở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7E21BD-4C85-0675-48B3-AC31586E41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787" y="4837338"/>
            <a:ext cx="502388" cy="192415"/>
          </a:xfrm>
          <a:prstGeom prst="rect">
            <a:avLst/>
          </a:prstGeom>
        </p:spPr>
      </p:pic>
      <p:pic>
        <p:nvPicPr>
          <p:cNvPr id="7" name="tải xuống (14)">
            <a:hlinkClick r:id="" action="ppaction://media"/>
            <a:extLst>
              <a:ext uri="{FF2B5EF4-FFF2-40B4-BE49-F238E27FC236}">
                <a16:creationId xmlns:a16="http://schemas.microsoft.com/office/drawing/2014/main" id="{655D98FD-6E63-763F-F11E-C334AA722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28995" y="1636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2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appy animals cartoon on the nature scene:: tasmeemME.com">
            <a:extLst>
              <a:ext uri="{FF2B5EF4-FFF2-40B4-BE49-F238E27FC236}">
                <a16:creationId xmlns:a16="http://schemas.microsoft.com/office/drawing/2014/main" id="{D93D6156-028D-42A3-908D-7EDE9F7B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93" y="1182216"/>
            <a:ext cx="5471082" cy="51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81C98-85EE-49F6-9648-D8FC956C4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6" y="300064"/>
            <a:ext cx="6290329" cy="6257871"/>
          </a:xfrm>
          <a:prstGeom prst="rect">
            <a:avLst/>
          </a:prstGeom>
        </p:spPr>
      </p:pic>
      <p:pic>
        <p:nvPicPr>
          <p:cNvPr id="2778" name="đá">
            <a:hlinkClick r:id="rId5" action="ppaction://hlinksldjump"/>
            <a:extLst>
              <a:ext uri="{FF2B5EF4-FFF2-40B4-BE49-F238E27FC236}">
                <a16:creationId xmlns:a16="http://schemas.microsoft.com/office/drawing/2014/main" id="{D206CC8A-D824-4208-87DE-EF118AD71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19496" y="1182216"/>
            <a:ext cx="674028" cy="379907"/>
          </a:xfrm>
          <a:prstGeom prst="rect">
            <a:avLst/>
          </a:prstGeom>
        </p:spPr>
      </p:pic>
      <p:pic>
        <p:nvPicPr>
          <p:cNvPr id="2779" name="vũng nước">
            <a:hlinkClick r:id="rId8" action="ppaction://hlinksldjump"/>
            <a:extLst>
              <a:ext uri="{FF2B5EF4-FFF2-40B4-BE49-F238E27FC236}">
                <a16:creationId xmlns:a16="http://schemas.microsoft.com/office/drawing/2014/main" id="{7D65C30E-499E-43F6-9969-1844E32D696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400000">
            <a:off x="1607877" y="1061911"/>
            <a:ext cx="611786" cy="522312"/>
          </a:xfrm>
          <a:prstGeom prst="rect">
            <a:avLst/>
          </a:prstGeom>
        </p:spPr>
      </p:pic>
      <p:pic>
        <p:nvPicPr>
          <p:cNvPr id="2780" name="cây">
            <a:hlinkClick r:id="rId11" action="ppaction://hlinksldjump"/>
            <a:extLst>
              <a:ext uri="{FF2B5EF4-FFF2-40B4-BE49-F238E27FC236}">
                <a16:creationId xmlns:a16="http://schemas.microsoft.com/office/drawing/2014/main" id="{59F6F28E-7DDD-4FAF-BEDB-1FDFC731BD4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58610" y="2923704"/>
            <a:ext cx="969080" cy="311867"/>
          </a:xfrm>
          <a:prstGeom prst="rect">
            <a:avLst/>
          </a:prstGeom>
        </p:spPr>
      </p:pic>
      <p:pic>
        <p:nvPicPr>
          <p:cNvPr id="2782" name="cuối cùng">
            <a:hlinkClick r:id="rId14" action="ppaction://hlinksldjump"/>
            <a:extLst>
              <a:ext uri="{FF2B5EF4-FFF2-40B4-BE49-F238E27FC236}">
                <a16:creationId xmlns:a16="http://schemas.microsoft.com/office/drawing/2014/main" id="{5C8E0916-90A0-49C4-9DFC-9325239E1F5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23924" y="4147800"/>
            <a:ext cx="465171" cy="477099"/>
          </a:xfrm>
          <a:prstGeom prst="rect">
            <a:avLst/>
          </a:prstGeom>
        </p:spPr>
      </p:pic>
      <p:pic>
        <p:nvPicPr>
          <p:cNvPr id="1946" name="Graphic 1945">
            <a:extLst>
              <a:ext uri="{FF2B5EF4-FFF2-40B4-BE49-F238E27FC236}">
                <a16:creationId xmlns:a16="http://schemas.microsoft.com/office/drawing/2014/main" id="{95F99BB2-4ACA-48A8-85CC-9513DD95B4D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65270" y="1596671"/>
            <a:ext cx="922180" cy="1131509"/>
          </a:xfrm>
          <a:prstGeom prst="rect">
            <a:avLst/>
          </a:prstGeom>
        </p:spPr>
      </p:pic>
      <p:sp>
        <p:nvSpPr>
          <p:cNvPr id="40" name="Arrow: Right 39">
            <a:hlinkClick r:id="rId19" action="ppaction://hlinksldjump"/>
            <a:extLst>
              <a:ext uri="{FF2B5EF4-FFF2-40B4-BE49-F238E27FC236}">
                <a16:creationId xmlns:a16="http://schemas.microsoft.com/office/drawing/2014/main" id="{92B07C31-DC8B-49A4-81D6-1639DAC53AC7}"/>
              </a:ext>
            </a:extLst>
          </p:cNvPr>
          <p:cNvSpPr/>
          <p:nvPr/>
        </p:nvSpPr>
        <p:spPr>
          <a:xfrm>
            <a:off x="10227129" y="38997"/>
            <a:ext cx="1682346" cy="657326"/>
          </a:xfrm>
          <a:prstGeom prst="rightArrow">
            <a:avLst>
              <a:gd name="adj1" fmla="val 54123"/>
              <a:gd name="adj2" fmla="val 61165"/>
            </a:avLst>
          </a:prstGeom>
          <a:solidFill>
            <a:srgbClr val="FFFF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62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02578 -1.48148E-6 C 0.03737 -1.48148E-6 0.05234 -0.03588 0.05234 -0.06412 L 0.05234 -0.1268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533C84-413F-449A-B559-B47D175C9C9C}"/>
              </a:ext>
            </a:extLst>
          </p:cNvPr>
          <p:cNvGrpSpPr/>
          <p:nvPr/>
        </p:nvGrpSpPr>
        <p:grpSpPr>
          <a:xfrm>
            <a:off x="4935176" y="-108710"/>
            <a:ext cx="4998990" cy="4937861"/>
            <a:chOff x="6362693" y="362006"/>
            <a:chExt cx="3114102" cy="4519819"/>
          </a:xfrm>
        </p:grpSpPr>
        <p:grpSp>
          <p:nvGrpSpPr>
            <p:cNvPr id="19" name="组合 6">
              <a:extLst>
                <a:ext uri="{FF2B5EF4-FFF2-40B4-BE49-F238E27FC236}">
                  <a16:creationId xmlns:a16="http://schemas.microsoft.com/office/drawing/2014/main" id="{2D3D3D96-65D3-4CE8-9B8C-D1E69150DC88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0" name="矩形 11">
                <a:extLst>
                  <a:ext uri="{FF2B5EF4-FFF2-40B4-BE49-F238E27FC236}">
                    <a16:creationId xmlns:a16="http://schemas.microsoft.com/office/drawing/2014/main" id="{0EBEE8E8-F4F7-41DC-94FD-EEA1B11A9305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4" name="矩形 12">
                <a:extLst>
                  <a:ext uri="{FF2B5EF4-FFF2-40B4-BE49-F238E27FC236}">
                    <a16:creationId xmlns:a16="http://schemas.microsoft.com/office/drawing/2014/main" id="{A78E7E37-0473-4F1C-AC93-D3DAB47A52EF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cxnSp>
          <p:nvCxnSpPr>
            <p:cNvPr id="25" name="直接连接符 8">
              <a:extLst>
                <a:ext uri="{FF2B5EF4-FFF2-40B4-BE49-F238E27FC236}">
                  <a16:creationId xmlns:a16="http://schemas.microsoft.com/office/drawing/2014/main" id="{FEC5F0C0-3B86-4811-B358-283B8AE169C8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9">
              <a:extLst>
                <a:ext uri="{FF2B5EF4-FFF2-40B4-BE49-F238E27FC236}">
                  <a16:creationId xmlns:a16="http://schemas.microsoft.com/office/drawing/2014/main" id="{B91C31B9-0CAA-4F30-A85B-4B7B285CD950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椭圆 10">
              <a:extLst>
                <a:ext uri="{FF2B5EF4-FFF2-40B4-BE49-F238E27FC236}">
                  <a16:creationId xmlns:a16="http://schemas.microsoft.com/office/drawing/2014/main" id="{37425E6D-3E47-4A44-8094-D81C1A64442F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A6574B0-E0DA-44D3-B5BD-2EEE28C80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80" y="504795"/>
            <a:ext cx="1250259" cy="1783828"/>
          </a:xfrm>
          <a:prstGeom prst="rect">
            <a:avLst/>
          </a:prstGeom>
        </p:spPr>
      </p:pic>
      <p:pic>
        <p:nvPicPr>
          <p:cNvPr id="11" name="Picture 10" descr="A drawing of a cat&#10;&#10;Description automatically generated with low confidence">
            <a:extLst>
              <a:ext uri="{FF2B5EF4-FFF2-40B4-BE49-F238E27FC236}">
                <a16:creationId xmlns:a16="http://schemas.microsoft.com/office/drawing/2014/main" id="{3B650689-6E3B-4E05-9AFA-263C7143BD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2" y="2093293"/>
            <a:ext cx="4783757" cy="478375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D77607A-C88C-4409-8F8F-47BC685C1DF4}"/>
              </a:ext>
            </a:extLst>
          </p:cNvPr>
          <p:cNvGrpSpPr/>
          <p:nvPr/>
        </p:nvGrpSpPr>
        <p:grpSpPr>
          <a:xfrm>
            <a:off x="6241816" y="1015967"/>
            <a:ext cx="1898179" cy="2707755"/>
            <a:chOff x="1138084" y="3748561"/>
            <a:chExt cx="1898179" cy="270775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761453-85F0-4249-9059-770E17610DFA}"/>
                </a:ext>
              </a:extLst>
            </p:cNvPr>
            <p:cNvSpPr txBox="1"/>
            <p:nvPr/>
          </p:nvSpPr>
          <p:spPr>
            <a:xfrm>
              <a:off x="1717887" y="3748561"/>
              <a:ext cx="1284005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361</a:t>
              </a:r>
              <a:endPara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484137-F080-4C7B-8DA5-C064D458BFC5}"/>
                </a:ext>
              </a:extLst>
            </p:cNvPr>
            <p:cNvSpPr txBox="1"/>
            <p:nvPr/>
          </p:nvSpPr>
          <p:spPr>
            <a:xfrm>
              <a:off x="1686160" y="4660799"/>
              <a:ext cx="856004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17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92E5E45-04D3-4208-AA29-3EF458AD86F1}"/>
                </a:ext>
              </a:extLst>
            </p:cNvPr>
            <p:cNvSpPr txBox="1"/>
            <p:nvPr/>
          </p:nvSpPr>
          <p:spPr>
            <a:xfrm>
              <a:off x="1698865" y="5532986"/>
              <a:ext cx="1284005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378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9E1E69A-3723-4231-AF44-E0DA624452CF}"/>
                </a:ext>
              </a:extLst>
            </p:cNvPr>
            <p:cNvCxnSpPr>
              <a:cxnSpLocks/>
            </p:cNvCxnSpPr>
            <p:nvPr/>
          </p:nvCxnSpPr>
          <p:spPr>
            <a:xfrm>
              <a:off x="1563250" y="5536619"/>
              <a:ext cx="1473013" cy="9262"/>
            </a:xfrm>
            <a:prstGeom prst="line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23" name="Plus Sign 22">
              <a:extLst>
                <a:ext uri="{FF2B5EF4-FFF2-40B4-BE49-F238E27FC236}">
                  <a16:creationId xmlns:a16="http://schemas.microsoft.com/office/drawing/2014/main" id="{9793B2E9-AF50-4B3D-81DB-C3642FB90C9D}"/>
                </a:ext>
              </a:extLst>
            </p:cNvPr>
            <p:cNvSpPr/>
            <p:nvPr/>
          </p:nvSpPr>
          <p:spPr>
            <a:xfrm>
              <a:off x="1138084" y="4475009"/>
              <a:ext cx="537753" cy="537753"/>
            </a:xfrm>
            <a:prstGeom prst="mathPlus">
              <a:avLst>
                <a:gd name="adj1" fmla="val 14073"/>
              </a:avLst>
            </a:prstGeom>
            <a:solidFill>
              <a:srgbClr val="FF4B4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E55B2EA-B025-46B9-B270-0EA0A912C9C8}"/>
              </a:ext>
            </a:extLst>
          </p:cNvPr>
          <p:cNvGrpSpPr/>
          <p:nvPr/>
        </p:nvGrpSpPr>
        <p:grpSpPr>
          <a:xfrm>
            <a:off x="5283964" y="3654023"/>
            <a:ext cx="2042160" cy="924560"/>
            <a:chOff x="5313928" y="5716494"/>
            <a:chExt cx="2042160" cy="924560"/>
          </a:xfrm>
        </p:grpSpPr>
        <p:sp>
          <p:nvSpPr>
            <p:cNvPr id="29" name="Rounded Rectangle 26">
              <a:extLst>
                <a:ext uri="{FF2B5EF4-FFF2-40B4-BE49-F238E27FC236}">
                  <a16:creationId xmlns:a16="http://schemas.microsoft.com/office/drawing/2014/main" id="{308F8E9E-78F8-401A-B99F-0FA448C30DBD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242022C-90BA-4465-BD32-B19DFFED794B}"/>
                </a:ext>
              </a:extLst>
            </p:cNvPr>
            <p:cNvSpPr txBox="1"/>
            <p:nvPr/>
          </p:nvSpPr>
          <p:spPr>
            <a:xfrm>
              <a:off x="5392899" y="5857579"/>
              <a:ext cx="19623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Đúng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254368-4EFA-4108-AC0A-AC4348073D33}"/>
              </a:ext>
            </a:extLst>
          </p:cNvPr>
          <p:cNvGrpSpPr/>
          <p:nvPr/>
        </p:nvGrpSpPr>
        <p:grpSpPr>
          <a:xfrm>
            <a:off x="7645896" y="3646370"/>
            <a:ext cx="2042160" cy="924560"/>
            <a:chOff x="8923376" y="5750560"/>
            <a:chExt cx="2042160" cy="924560"/>
          </a:xfrm>
        </p:grpSpPr>
        <p:sp>
          <p:nvSpPr>
            <p:cNvPr id="32" name="Rounded Rectangle 27">
              <a:extLst>
                <a:ext uri="{FF2B5EF4-FFF2-40B4-BE49-F238E27FC236}">
                  <a16:creationId xmlns:a16="http://schemas.microsoft.com/office/drawing/2014/main" id="{5851A3D4-1DD4-47E0-9F45-31B113EC76B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E4DC1D-DCAF-4A98-93FE-B18B09E0BF53}"/>
                </a:ext>
              </a:extLst>
            </p:cNvPr>
            <p:cNvSpPr txBox="1"/>
            <p:nvPr/>
          </p:nvSpPr>
          <p:spPr>
            <a:xfrm>
              <a:off x="9067425" y="5905615"/>
              <a:ext cx="1529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Sai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EB07F82-3503-8755-7E97-FEA87E7A4AEA}"/>
              </a:ext>
            </a:extLst>
          </p:cNvPr>
          <p:cNvSpPr/>
          <p:nvPr/>
        </p:nvSpPr>
        <p:spPr>
          <a:xfrm>
            <a:off x="374073" y="79456"/>
            <a:ext cx="3412512" cy="1848750"/>
          </a:xfrm>
          <a:prstGeom prst="wedgeEllipseCallout">
            <a:avLst>
              <a:gd name="adj1" fmla="val 22598"/>
              <a:gd name="adj2" fmla="val 8968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Cách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đặt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sau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đây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đúng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hay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sai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pic>
        <p:nvPicPr>
          <p:cNvPr id="6" name="Dong ho dem nguoc 5 giay">
            <a:hlinkClick r:id="" action="ppaction://media"/>
            <a:extLst>
              <a:ext uri="{FF2B5EF4-FFF2-40B4-BE49-F238E27FC236}">
                <a16:creationId xmlns:a16="http://schemas.microsoft.com/office/drawing/2014/main" id="{ABADB52C-A84A-E47C-34FE-10DA7AA03D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2597" y="5473532"/>
            <a:ext cx="1576552" cy="128698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6A254368-4EFA-4108-AC0A-AC4348073D33}"/>
              </a:ext>
            </a:extLst>
          </p:cNvPr>
          <p:cNvGrpSpPr/>
          <p:nvPr/>
        </p:nvGrpSpPr>
        <p:grpSpPr>
          <a:xfrm>
            <a:off x="7652524" y="3639746"/>
            <a:ext cx="2042160" cy="924560"/>
            <a:chOff x="8923376" y="5750560"/>
            <a:chExt cx="2042160" cy="924560"/>
          </a:xfrm>
          <a:solidFill>
            <a:srgbClr val="00B050"/>
          </a:solidFill>
        </p:grpSpPr>
        <p:sp>
          <p:nvSpPr>
            <p:cNvPr id="36" name="Rounded Rectangle 27">
              <a:extLst>
                <a:ext uri="{FF2B5EF4-FFF2-40B4-BE49-F238E27FC236}">
                  <a16:creationId xmlns:a16="http://schemas.microsoft.com/office/drawing/2014/main" id="{5851A3D4-1DD4-47E0-9F45-31B113EC76BA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grpFill/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E4DC1D-DCAF-4A98-93FE-B18B09E0BF53}"/>
                </a:ext>
              </a:extLst>
            </p:cNvPr>
            <p:cNvSpPr txBox="1"/>
            <p:nvPr/>
          </p:nvSpPr>
          <p:spPr>
            <a:xfrm>
              <a:off x="9067425" y="5905615"/>
              <a:ext cx="1529586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Sai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60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appy animals cartoon on the nature scene:: tasmeemME.com">
            <a:extLst>
              <a:ext uri="{FF2B5EF4-FFF2-40B4-BE49-F238E27FC236}">
                <a16:creationId xmlns:a16="http://schemas.microsoft.com/office/drawing/2014/main" id="{D93D6156-028D-42A3-908D-7EDE9F7B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93" y="1182216"/>
            <a:ext cx="5471082" cy="51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81C98-85EE-49F6-9648-D8FC956C4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6" y="300064"/>
            <a:ext cx="6290329" cy="6257871"/>
          </a:xfrm>
          <a:prstGeom prst="rect">
            <a:avLst/>
          </a:prstGeom>
        </p:spPr>
      </p:pic>
      <p:pic>
        <p:nvPicPr>
          <p:cNvPr id="2778" name="đá">
            <a:hlinkClick r:id="rId5" action="ppaction://hlinksldjump"/>
            <a:extLst>
              <a:ext uri="{FF2B5EF4-FFF2-40B4-BE49-F238E27FC236}">
                <a16:creationId xmlns:a16="http://schemas.microsoft.com/office/drawing/2014/main" id="{D206CC8A-D824-4208-87DE-EF118AD71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19496" y="1182216"/>
            <a:ext cx="674028" cy="379907"/>
          </a:xfrm>
          <a:prstGeom prst="rect">
            <a:avLst/>
          </a:prstGeom>
        </p:spPr>
      </p:pic>
      <p:pic>
        <p:nvPicPr>
          <p:cNvPr id="2780" name="cây">
            <a:hlinkClick r:id="rId8" action="ppaction://hlinksldjump"/>
            <a:extLst>
              <a:ext uri="{FF2B5EF4-FFF2-40B4-BE49-F238E27FC236}">
                <a16:creationId xmlns:a16="http://schemas.microsoft.com/office/drawing/2014/main" id="{59F6F28E-7DDD-4FAF-BEDB-1FDFC731BD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180318" y="3145384"/>
            <a:ext cx="969080" cy="311867"/>
          </a:xfrm>
          <a:prstGeom prst="rect">
            <a:avLst/>
          </a:prstGeom>
        </p:spPr>
      </p:pic>
      <p:pic>
        <p:nvPicPr>
          <p:cNvPr id="2782" name="cuối cùng">
            <a:hlinkClick r:id="rId11" action="ppaction://hlinksldjump"/>
            <a:extLst>
              <a:ext uri="{FF2B5EF4-FFF2-40B4-BE49-F238E27FC236}">
                <a16:creationId xmlns:a16="http://schemas.microsoft.com/office/drawing/2014/main" id="{5C8E0916-90A0-49C4-9DFC-9325239E1F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123924" y="4147800"/>
            <a:ext cx="465171" cy="477099"/>
          </a:xfrm>
          <a:prstGeom prst="rect">
            <a:avLst/>
          </a:prstGeom>
        </p:spPr>
      </p:pic>
      <p:pic>
        <p:nvPicPr>
          <p:cNvPr id="1946" name="Graphic 1945">
            <a:extLst>
              <a:ext uri="{FF2B5EF4-FFF2-40B4-BE49-F238E27FC236}">
                <a16:creationId xmlns:a16="http://schemas.microsoft.com/office/drawing/2014/main" id="{95F99BB2-4ACA-48A8-85CC-9513DD95B4D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41676" y="696323"/>
            <a:ext cx="922180" cy="1131509"/>
          </a:xfrm>
          <a:prstGeom prst="rect">
            <a:avLst/>
          </a:prstGeom>
        </p:spPr>
      </p:pic>
      <p:sp>
        <p:nvSpPr>
          <p:cNvPr id="40" name="Arrow: Right 39">
            <a:hlinkClick r:id="rId16" action="ppaction://hlinksldjump"/>
            <a:extLst>
              <a:ext uri="{FF2B5EF4-FFF2-40B4-BE49-F238E27FC236}">
                <a16:creationId xmlns:a16="http://schemas.microsoft.com/office/drawing/2014/main" id="{92B07C31-DC8B-49A4-81D6-1639DAC53AC7}"/>
              </a:ext>
            </a:extLst>
          </p:cNvPr>
          <p:cNvSpPr/>
          <p:nvPr/>
        </p:nvSpPr>
        <p:spPr>
          <a:xfrm>
            <a:off x="10227129" y="38997"/>
            <a:ext cx="1682346" cy="657326"/>
          </a:xfrm>
          <a:prstGeom prst="rightArrow">
            <a:avLst>
              <a:gd name="adj1" fmla="val 54123"/>
              <a:gd name="adj2" fmla="val 61165"/>
            </a:avLst>
          </a:prstGeom>
          <a:solidFill>
            <a:srgbClr val="FFFF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vũng nước">
            <a:hlinkClick r:id="rId17" action="ppaction://hlinksldjump"/>
            <a:extLst>
              <a:ext uri="{FF2B5EF4-FFF2-40B4-BE49-F238E27FC236}">
                <a16:creationId xmlns:a16="http://schemas.microsoft.com/office/drawing/2014/main" id="{465175A2-991C-793F-8EE3-CDC6FAC48C5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00000">
            <a:off x="1707578" y="1044835"/>
            <a:ext cx="611786" cy="52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81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04883 2.22222E-6 C 0.07097 2.22222E-6 0.0987 0.05416 0.0987 0.0993 L 0.0987 0.19977 " pathEditMode="relative" rAng="0" ptsTypes="AAAA">
                                      <p:cBhvr>
                                        <p:cTn id="6" dur="15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5" y="997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A6574B0-E0DA-44D3-B5BD-2EEE28C803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34" y="1665775"/>
            <a:ext cx="1250259" cy="1783828"/>
          </a:xfrm>
          <a:prstGeom prst="rect">
            <a:avLst/>
          </a:prstGeom>
        </p:spPr>
      </p:pic>
      <p:pic>
        <p:nvPicPr>
          <p:cNvPr id="2050" name="Picture 2" descr="Reaction pack elephant GIF on GIFER - by Mobandis">
            <a:extLst>
              <a:ext uri="{FF2B5EF4-FFF2-40B4-BE49-F238E27FC236}">
                <a16:creationId xmlns:a16="http://schemas.microsoft.com/office/drawing/2014/main" id="{2596492F-DEFA-4BCE-908E-E2B5594EBD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86" y="1586952"/>
            <a:ext cx="5150289" cy="515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EF9445C5-C98D-4F39-BE34-EC6A7E5384FC}"/>
              </a:ext>
            </a:extLst>
          </p:cNvPr>
          <p:cNvGrpSpPr/>
          <p:nvPr/>
        </p:nvGrpSpPr>
        <p:grpSpPr>
          <a:xfrm>
            <a:off x="4935176" y="-108710"/>
            <a:ext cx="4998990" cy="4937861"/>
            <a:chOff x="6362693" y="362006"/>
            <a:chExt cx="3114102" cy="4519819"/>
          </a:xfrm>
        </p:grpSpPr>
        <p:grpSp>
          <p:nvGrpSpPr>
            <p:cNvPr id="18" name="组合 6">
              <a:extLst>
                <a:ext uri="{FF2B5EF4-FFF2-40B4-BE49-F238E27FC236}">
                  <a16:creationId xmlns:a16="http://schemas.microsoft.com/office/drawing/2014/main" id="{A1774567-63E8-45E4-B0DC-905DC6324BAD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矩形 11">
                <a:extLst>
                  <a:ext uri="{FF2B5EF4-FFF2-40B4-BE49-F238E27FC236}">
                    <a16:creationId xmlns:a16="http://schemas.microsoft.com/office/drawing/2014/main" id="{152625F4-EA50-4450-B529-47D0955BCE2C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29" name="矩形 12">
                <a:extLst>
                  <a:ext uri="{FF2B5EF4-FFF2-40B4-BE49-F238E27FC236}">
                    <a16:creationId xmlns:a16="http://schemas.microsoft.com/office/drawing/2014/main" id="{240D2C93-308F-4246-8A48-BC4A25163B7D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cxnSp>
          <p:nvCxnSpPr>
            <p:cNvPr id="21" name="直接连接符 8">
              <a:extLst>
                <a:ext uri="{FF2B5EF4-FFF2-40B4-BE49-F238E27FC236}">
                  <a16:creationId xmlns:a16="http://schemas.microsoft.com/office/drawing/2014/main" id="{5FFC0623-3DA0-407A-B42B-F1E4FD2BC6D3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9">
              <a:extLst>
                <a:ext uri="{FF2B5EF4-FFF2-40B4-BE49-F238E27FC236}">
                  <a16:creationId xmlns:a16="http://schemas.microsoft.com/office/drawing/2014/main" id="{33A2865A-4FCE-4670-BCD2-BF793B6E714F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椭圆 10">
              <a:extLst>
                <a:ext uri="{FF2B5EF4-FFF2-40B4-BE49-F238E27FC236}">
                  <a16:creationId xmlns:a16="http://schemas.microsoft.com/office/drawing/2014/main" id="{EED1B81D-D3B6-4516-BAF7-176C38C6D8EE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E8ADDBFD-11E7-44E7-A935-76F2A07143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80" y="504795"/>
            <a:ext cx="1250259" cy="1783828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BF133B1-DB22-4F56-B11A-ECAD4D096351}"/>
              </a:ext>
            </a:extLst>
          </p:cNvPr>
          <p:cNvGrpSpPr/>
          <p:nvPr/>
        </p:nvGrpSpPr>
        <p:grpSpPr>
          <a:xfrm>
            <a:off x="6241816" y="1015967"/>
            <a:ext cx="1898179" cy="2707755"/>
            <a:chOff x="1138084" y="3748561"/>
            <a:chExt cx="1898179" cy="270775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375999-EA05-4B61-B12F-F27346FC9D4C}"/>
                </a:ext>
              </a:extLst>
            </p:cNvPr>
            <p:cNvSpPr txBox="1"/>
            <p:nvPr/>
          </p:nvSpPr>
          <p:spPr>
            <a:xfrm>
              <a:off x="1717886" y="3748561"/>
              <a:ext cx="128400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135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8A1DBF9-991E-4CEC-BD43-6AA0CBE06F55}"/>
                </a:ext>
              </a:extLst>
            </p:cNvPr>
            <p:cNvSpPr txBox="1"/>
            <p:nvPr/>
          </p:nvSpPr>
          <p:spPr>
            <a:xfrm>
              <a:off x="2141916" y="4661773"/>
              <a:ext cx="856005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A99CDEF-3B8D-47D4-AE30-51342A01BDE3}"/>
                </a:ext>
              </a:extLst>
            </p:cNvPr>
            <p:cNvSpPr txBox="1"/>
            <p:nvPr/>
          </p:nvSpPr>
          <p:spPr>
            <a:xfrm>
              <a:off x="1698864" y="5532986"/>
              <a:ext cx="128400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156</a:t>
              </a: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D1F34DB-2E41-41E8-9700-7FFEEF5C56CF}"/>
                </a:ext>
              </a:extLst>
            </p:cNvPr>
            <p:cNvCxnSpPr>
              <a:cxnSpLocks/>
            </p:cNvCxnSpPr>
            <p:nvPr/>
          </p:nvCxnSpPr>
          <p:spPr>
            <a:xfrm>
              <a:off x="1563250" y="5536619"/>
              <a:ext cx="1473013" cy="9262"/>
            </a:xfrm>
            <a:prstGeom prst="line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37" name="Plus Sign 36">
              <a:extLst>
                <a:ext uri="{FF2B5EF4-FFF2-40B4-BE49-F238E27FC236}">
                  <a16:creationId xmlns:a16="http://schemas.microsoft.com/office/drawing/2014/main" id="{25557202-A16C-4DF8-A4D9-71AF6DA93288}"/>
                </a:ext>
              </a:extLst>
            </p:cNvPr>
            <p:cNvSpPr/>
            <p:nvPr/>
          </p:nvSpPr>
          <p:spPr>
            <a:xfrm>
              <a:off x="1138084" y="4475009"/>
              <a:ext cx="537753" cy="537753"/>
            </a:xfrm>
            <a:prstGeom prst="mathPlus">
              <a:avLst>
                <a:gd name="adj1" fmla="val 14073"/>
              </a:avLst>
            </a:prstGeom>
            <a:solidFill>
              <a:srgbClr val="FF4B4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C56E5C-353B-4EED-BD13-BC37FDDE629E}"/>
              </a:ext>
            </a:extLst>
          </p:cNvPr>
          <p:cNvGrpSpPr/>
          <p:nvPr/>
        </p:nvGrpSpPr>
        <p:grpSpPr>
          <a:xfrm>
            <a:off x="7403488" y="3633608"/>
            <a:ext cx="2042160" cy="924560"/>
            <a:chOff x="5313928" y="5716494"/>
            <a:chExt cx="2042160" cy="924560"/>
          </a:xfrm>
        </p:grpSpPr>
        <p:sp>
          <p:nvSpPr>
            <p:cNvPr id="39" name="Rounded Rectangle 26">
              <a:extLst>
                <a:ext uri="{FF2B5EF4-FFF2-40B4-BE49-F238E27FC236}">
                  <a16:creationId xmlns:a16="http://schemas.microsoft.com/office/drawing/2014/main" id="{07D71806-ABF4-4A19-A24F-F09E5EC7B6F9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E59193D-A6D7-48ED-8B60-5F3A8593E69A}"/>
                </a:ext>
              </a:extLst>
            </p:cNvPr>
            <p:cNvSpPr txBox="1"/>
            <p:nvPr/>
          </p:nvSpPr>
          <p:spPr>
            <a:xfrm>
              <a:off x="5490405" y="5855608"/>
              <a:ext cx="12458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Sai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9AFC0BB-AFC5-4C3A-ACB7-A9FF05BCA4BF}"/>
              </a:ext>
            </a:extLst>
          </p:cNvPr>
          <p:cNvGrpSpPr/>
          <p:nvPr/>
        </p:nvGrpSpPr>
        <p:grpSpPr>
          <a:xfrm>
            <a:off x="5220736" y="3660257"/>
            <a:ext cx="2106446" cy="924560"/>
            <a:chOff x="8923376" y="5750560"/>
            <a:chExt cx="2106446" cy="924560"/>
          </a:xfrm>
        </p:grpSpPr>
        <p:sp>
          <p:nvSpPr>
            <p:cNvPr id="42" name="Rounded Rectangle 27">
              <a:extLst>
                <a:ext uri="{FF2B5EF4-FFF2-40B4-BE49-F238E27FC236}">
                  <a16:creationId xmlns:a16="http://schemas.microsoft.com/office/drawing/2014/main" id="{F1A969FC-C550-48D6-97D2-E6CE754EDC85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13C9CB-242F-486D-BC2F-993FA63F47E9}"/>
                </a:ext>
              </a:extLst>
            </p:cNvPr>
            <p:cNvSpPr txBox="1"/>
            <p:nvPr/>
          </p:nvSpPr>
          <p:spPr>
            <a:xfrm>
              <a:off x="9067425" y="5905615"/>
              <a:ext cx="19623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</a:t>
              </a:r>
              <a:r>
                <a:rPr kumimoji="0" lang="en-GB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Đúng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4" name="Speech Bubble: Oval 43">
            <a:extLst>
              <a:ext uri="{FF2B5EF4-FFF2-40B4-BE49-F238E27FC236}">
                <a16:creationId xmlns:a16="http://schemas.microsoft.com/office/drawing/2014/main" id="{C7B9D9BD-9848-7B31-DCD0-3608296E7303}"/>
              </a:ext>
            </a:extLst>
          </p:cNvPr>
          <p:cNvSpPr/>
          <p:nvPr/>
        </p:nvSpPr>
        <p:spPr>
          <a:xfrm>
            <a:off x="69041" y="0"/>
            <a:ext cx="3648113" cy="1873023"/>
          </a:xfrm>
          <a:prstGeom prst="wedgeEllipseCallout">
            <a:avLst>
              <a:gd name="adj1" fmla="val 22598"/>
              <a:gd name="adj2" fmla="val 8968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Cách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đặt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sau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đây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đúng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hay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sai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pic>
        <p:nvPicPr>
          <p:cNvPr id="45" name="Dong ho dem nguoc 5 giay">
            <a:hlinkClick r:id="" action="ppaction://media"/>
            <a:extLst>
              <a:ext uri="{FF2B5EF4-FFF2-40B4-BE49-F238E27FC236}">
                <a16:creationId xmlns:a16="http://schemas.microsoft.com/office/drawing/2014/main" id="{18FD83D3-72FC-AD60-73EE-A175E49F4E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6442" y="5043911"/>
            <a:ext cx="1576552" cy="1286982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9AFC0BB-AFC5-4C3A-ACB7-A9FF05BCA4BF}"/>
              </a:ext>
            </a:extLst>
          </p:cNvPr>
          <p:cNvGrpSpPr/>
          <p:nvPr/>
        </p:nvGrpSpPr>
        <p:grpSpPr>
          <a:xfrm>
            <a:off x="5227364" y="3653633"/>
            <a:ext cx="2042160" cy="924560"/>
            <a:chOff x="8923376" y="5750560"/>
            <a:chExt cx="2042160" cy="924560"/>
          </a:xfrm>
          <a:solidFill>
            <a:srgbClr val="00B050"/>
          </a:solidFill>
        </p:grpSpPr>
        <p:sp>
          <p:nvSpPr>
            <p:cNvPr id="50" name="Rounded Rectangle 27">
              <a:extLst>
                <a:ext uri="{FF2B5EF4-FFF2-40B4-BE49-F238E27FC236}">
                  <a16:creationId xmlns:a16="http://schemas.microsoft.com/office/drawing/2014/main" id="{F1A969FC-C550-48D6-97D2-E6CE754EDC85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grpFill/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213C9CB-242F-486D-BC2F-993FA63F47E9}"/>
                </a:ext>
              </a:extLst>
            </p:cNvPr>
            <p:cNvSpPr txBox="1"/>
            <p:nvPr/>
          </p:nvSpPr>
          <p:spPr>
            <a:xfrm>
              <a:off x="9067425" y="5905615"/>
              <a:ext cx="1792585" cy="65295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GB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080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appy animals cartoon on the nature scene:: tasmeemME.com">
            <a:extLst>
              <a:ext uri="{FF2B5EF4-FFF2-40B4-BE49-F238E27FC236}">
                <a16:creationId xmlns:a16="http://schemas.microsoft.com/office/drawing/2014/main" id="{D93D6156-028D-42A3-908D-7EDE9F7B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93" y="1182216"/>
            <a:ext cx="5471082" cy="51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81C98-85EE-49F6-9648-D8FC956C4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6" y="300064"/>
            <a:ext cx="6290329" cy="6257871"/>
          </a:xfrm>
          <a:prstGeom prst="rect">
            <a:avLst/>
          </a:prstGeom>
        </p:spPr>
      </p:pic>
      <p:pic>
        <p:nvPicPr>
          <p:cNvPr id="2778" name="đá">
            <a:hlinkClick r:id="rId5" action="ppaction://hlinksldjump"/>
            <a:extLst>
              <a:ext uri="{FF2B5EF4-FFF2-40B4-BE49-F238E27FC236}">
                <a16:creationId xmlns:a16="http://schemas.microsoft.com/office/drawing/2014/main" id="{D206CC8A-D824-4208-87DE-EF118AD71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89095" y="1151284"/>
            <a:ext cx="674028" cy="379907"/>
          </a:xfrm>
          <a:prstGeom prst="rect">
            <a:avLst/>
          </a:prstGeom>
        </p:spPr>
      </p:pic>
      <p:pic>
        <p:nvPicPr>
          <p:cNvPr id="2782" name="cuối cùng">
            <a:hlinkClick r:id="rId8" action="ppaction://hlinksldjump"/>
            <a:extLst>
              <a:ext uri="{FF2B5EF4-FFF2-40B4-BE49-F238E27FC236}">
                <a16:creationId xmlns:a16="http://schemas.microsoft.com/office/drawing/2014/main" id="{5C8E0916-90A0-49C4-9DFC-9325239E1F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23924" y="4258637"/>
            <a:ext cx="465171" cy="477099"/>
          </a:xfrm>
          <a:prstGeom prst="rect">
            <a:avLst/>
          </a:prstGeom>
        </p:spPr>
      </p:pic>
      <p:pic>
        <p:nvPicPr>
          <p:cNvPr id="1946" name="Graphic 1945">
            <a:extLst>
              <a:ext uri="{FF2B5EF4-FFF2-40B4-BE49-F238E27FC236}">
                <a16:creationId xmlns:a16="http://schemas.microsoft.com/office/drawing/2014/main" id="{95F99BB2-4ACA-48A8-85CC-9513DD95B4D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227218" y="1985624"/>
            <a:ext cx="922180" cy="1131509"/>
          </a:xfrm>
          <a:prstGeom prst="rect">
            <a:avLst/>
          </a:prstGeom>
        </p:spPr>
      </p:pic>
      <p:sp>
        <p:nvSpPr>
          <p:cNvPr id="40" name="Arrow: Right 39">
            <a:hlinkClick r:id="rId13" action="ppaction://hlinksldjump"/>
            <a:extLst>
              <a:ext uri="{FF2B5EF4-FFF2-40B4-BE49-F238E27FC236}">
                <a16:creationId xmlns:a16="http://schemas.microsoft.com/office/drawing/2014/main" id="{92B07C31-DC8B-49A4-81D6-1639DAC53AC7}"/>
              </a:ext>
            </a:extLst>
          </p:cNvPr>
          <p:cNvSpPr/>
          <p:nvPr/>
        </p:nvSpPr>
        <p:spPr>
          <a:xfrm>
            <a:off x="10227129" y="38997"/>
            <a:ext cx="1682346" cy="657326"/>
          </a:xfrm>
          <a:prstGeom prst="rightArrow">
            <a:avLst>
              <a:gd name="adj1" fmla="val 54123"/>
              <a:gd name="adj2" fmla="val 61165"/>
            </a:avLst>
          </a:prstGeom>
          <a:solidFill>
            <a:srgbClr val="FFFF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cây">
            <a:hlinkClick r:id="rId14" action="ppaction://hlinksldjump"/>
            <a:extLst>
              <a:ext uri="{FF2B5EF4-FFF2-40B4-BE49-F238E27FC236}">
                <a16:creationId xmlns:a16="http://schemas.microsoft.com/office/drawing/2014/main" id="{AE1B32BB-9C02-5B3F-9193-50D0BB23F47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9134649">
            <a:off x="2664858" y="2961199"/>
            <a:ext cx="969080" cy="3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L 0.07084 -7.40741E-7 C 0.10261 -7.40741E-7 0.14206 -0.0463 0.14206 -0.0838 L 0.14206 -0.1650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96" y="-8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3074" name="Picture 2" descr="Top 30 Cartoon Elephant GIFs | Find the best GIF on Gfycat">
            <a:extLst>
              <a:ext uri="{FF2B5EF4-FFF2-40B4-BE49-F238E27FC236}">
                <a16:creationId xmlns:a16="http://schemas.microsoft.com/office/drawing/2014/main" id="{B5D968FC-4E11-4E3B-9E02-B42227F254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" y="798245"/>
            <a:ext cx="5299610" cy="529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C19979D6-F3C7-48DA-9D96-D3308136E6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34" y="1665775"/>
            <a:ext cx="1250259" cy="178382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51C7544-DE41-4D9A-99D2-E9E7F3D7AD97}"/>
              </a:ext>
            </a:extLst>
          </p:cNvPr>
          <p:cNvGrpSpPr/>
          <p:nvPr/>
        </p:nvGrpSpPr>
        <p:grpSpPr>
          <a:xfrm>
            <a:off x="4935176" y="-108710"/>
            <a:ext cx="4998990" cy="4937861"/>
            <a:chOff x="6362693" y="362006"/>
            <a:chExt cx="3114102" cy="4519819"/>
          </a:xfrm>
        </p:grpSpPr>
        <p:grpSp>
          <p:nvGrpSpPr>
            <p:cNvPr id="21" name="组合 6">
              <a:extLst>
                <a:ext uri="{FF2B5EF4-FFF2-40B4-BE49-F238E27FC236}">
                  <a16:creationId xmlns:a16="http://schemas.microsoft.com/office/drawing/2014/main" id="{42674F7B-5774-44BD-A6F4-3EB397E9FCCF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矩形 11">
                <a:extLst>
                  <a:ext uri="{FF2B5EF4-FFF2-40B4-BE49-F238E27FC236}">
                    <a16:creationId xmlns:a16="http://schemas.microsoft.com/office/drawing/2014/main" id="{15C63D9F-9A40-47A2-9925-D1FF437FC4AA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" name="矩形 12">
                <a:extLst>
                  <a:ext uri="{FF2B5EF4-FFF2-40B4-BE49-F238E27FC236}">
                    <a16:creationId xmlns:a16="http://schemas.microsoft.com/office/drawing/2014/main" id="{CB02CBC4-04A2-462E-9370-3E27295603E9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cxnSp>
          <p:nvCxnSpPr>
            <p:cNvPr id="22" name="直接连接符 8">
              <a:extLst>
                <a:ext uri="{FF2B5EF4-FFF2-40B4-BE49-F238E27FC236}">
                  <a16:creationId xmlns:a16="http://schemas.microsoft.com/office/drawing/2014/main" id="{6C3BDE9C-E282-4C13-8A45-6DE5898CA3A9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9">
              <a:extLst>
                <a:ext uri="{FF2B5EF4-FFF2-40B4-BE49-F238E27FC236}">
                  <a16:creationId xmlns:a16="http://schemas.microsoft.com/office/drawing/2014/main" id="{D7516D57-665D-4CA7-AD77-D79FDE158431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10">
              <a:extLst>
                <a:ext uri="{FF2B5EF4-FFF2-40B4-BE49-F238E27FC236}">
                  <a16:creationId xmlns:a16="http://schemas.microsoft.com/office/drawing/2014/main" id="{B7D1352E-09C1-456D-8376-7F7A3BA25064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44F9AEC7-C729-41B9-98DE-A6F074264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80" y="504795"/>
            <a:ext cx="1250259" cy="178382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1E98BCFF-E10B-4BF5-BFE0-1B87CD4AC978}"/>
              </a:ext>
            </a:extLst>
          </p:cNvPr>
          <p:cNvGrpSpPr/>
          <p:nvPr/>
        </p:nvGrpSpPr>
        <p:grpSpPr>
          <a:xfrm>
            <a:off x="6241816" y="1015967"/>
            <a:ext cx="1898179" cy="2707755"/>
            <a:chOff x="1138084" y="3748561"/>
            <a:chExt cx="1898179" cy="270775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5581F0-7694-4AEB-9472-66553F45F610}"/>
                </a:ext>
              </a:extLst>
            </p:cNvPr>
            <p:cNvSpPr txBox="1"/>
            <p:nvPr/>
          </p:nvSpPr>
          <p:spPr>
            <a:xfrm>
              <a:off x="1717887" y="3748561"/>
              <a:ext cx="1284005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361</a:t>
              </a:r>
              <a:endParaRPr kumimoji="0" lang="en-US" sz="60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A48C884-19AC-47BF-8D5E-7E4353123DAF}"/>
                </a:ext>
              </a:extLst>
            </p:cNvPr>
            <p:cNvSpPr txBox="1"/>
            <p:nvPr/>
          </p:nvSpPr>
          <p:spPr>
            <a:xfrm>
              <a:off x="1713915" y="4661773"/>
              <a:ext cx="128400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117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70D295B-30C0-4AC4-8E3D-B4322573A7E4}"/>
                </a:ext>
              </a:extLst>
            </p:cNvPr>
            <p:cNvSpPr txBox="1"/>
            <p:nvPr/>
          </p:nvSpPr>
          <p:spPr>
            <a:xfrm>
              <a:off x="1698865" y="5532986"/>
              <a:ext cx="1284005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378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90C1671-99EE-44CC-A754-AFB6FBDA9BC9}"/>
                </a:ext>
              </a:extLst>
            </p:cNvPr>
            <p:cNvCxnSpPr>
              <a:cxnSpLocks/>
            </p:cNvCxnSpPr>
            <p:nvPr/>
          </p:nvCxnSpPr>
          <p:spPr>
            <a:xfrm>
              <a:off x="1563250" y="5536619"/>
              <a:ext cx="1473013" cy="9262"/>
            </a:xfrm>
            <a:prstGeom prst="line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38" name="Plus Sign 37">
              <a:extLst>
                <a:ext uri="{FF2B5EF4-FFF2-40B4-BE49-F238E27FC236}">
                  <a16:creationId xmlns:a16="http://schemas.microsoft.com/office/drawing/2014/main" id="{893F077D-B942-45A9-8F1A-FBCDEE89AE96}"/>
                </a:ext>
              </a:extLst>
            </p:cNvPr>
            <p:cNvSpPr/>
            <p:nvPr/>
          </p:nvSpPr>
          <p:spPr>
            <a:xfrm>
              <a:off x="1138084" y="4475009"/>
              <a:ext cx="537753" cy="537753"/>
            </a:xfrm>
            <a:prstGeom prst="mathPlus">
              <a:avLst>
                <a:gd name="adj1" fmla="val 14073"/>
              </a:avLst>
            </a:prstGeom>
            <a:solidFill>
              <a:srgbClr val="FF4B4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7F9B489-604D-4ED2-9E7C-D7A66C388519}"/>
              </a:ext>
            </a:extLst>
          </p:cNvPr>
          <p:cNvGrpSpPr/>
          <p:nvPr/>
        </p:nvGrpSpPr>
        <p:grpSpPr>
          <a:xfrm>
            <a:off x="5283964" y="3654023"/>
            <a:ext cx="2042160" cy="924560"/>
            <a:chOff x="5313928" y="5716494"/>
            <a:chExt cx="2042160" cy="924560"/>
          </a:xfrm>
        </p:grpSpPr>
        <p:sp>
          <p:nvSpPr>
            <p:cNvPr id="46" name="Rounded Rectangle 26">
              <a:extLst>
                <a:ext uri="{FF2B5EF4-FFF2-40B4-BE49-F238E27FC236}">
                  <a16:creationId xmlns:a16="http://schemas.microsoft.com/office/drawing/2014/main" id="{4C863080-6B33-4987-B2C5-08F7F3FE7DCC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9FE5916-DAC5-4206-B511-19D6B5E980EA}"/>
                </a:ext>
              </a:extLst>
            </p:cNvPr>
            <p:cNvSpPr txBox="1"/>
            <p:nvPr/>
          </p:nvSpPr>
          <p:spPr>
            <a:xfrm>
              <a:off x="5392899" y="5857579"/>
              <a:ext cx="17139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GB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7688C92-76F0-4C06-9ECB-022226E57E6B}"/>
              </a:ext>
            </a:extLst>
          </p:cNvPr>
          <p:cNvGrpSpPr/>
          <p:nvPr/>
        </p:nvGrpSpPr>
        <p:grpSpPr>
          <a:xfrm>
            <a:off x="7645896" y="3646370"/>
            <a:ext cx="2042160" cy="924560"/>
            <a:chOff x="8923376" y="5750560"/>
            <a:chExt cx="2042160" cy="924560"/>
          </a:xfrm>
        </p:grpSpPr>
        <p:sp>
          <p:nvSpPr>
            <p:cNvPr id="49" name="Rounded Rectangle 27">
              <a:extLst>
                <a:ext uri="{FF2B5EF4-FFF2-40B4-BE49-F238E27FC236}">
                  <a16:creationId xmlns:a16="http://schemas.microsoft.com/office/drawing/2014/main" id="{B87847DA-3296-4EEC-BC38-09CFEF5E2F57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6A29698-FC3D-493B-9266-7743693D3482}"/>
                </a:ext>
              </a:extLst>
            </p:cNvPr>
            <p:cNvSpPr txBox="1"/>
            <p:nvPr/>
          </p:nvSpPr>
          <p:spPr>
            <a:xfrm>
              <a:off x="9067425" y="5905615"/>
              <a:ext cx="152958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B. Sai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9" name="Speech Bubble: Oval 38">
            <a:extLst>
              <a:ext uri="{FF2B5EF4-FFF2-40B4-BE49-F238E27FC236}">
                <a16:creationId xmlns:a16="http://schemas.microsoft.com/office/drawing/2014/main" id="{87C6BB75-DFF8-5BC9-D88E-62E39AEA8762}"/>
              </a:ext>
            </a:extLst>
          </p:cNvPr>
          <p:cNvSpPr/>
          <p:nvPr/>
        </p:nvSpPr>
        <p:spPr>
          <a:xfrm>
            <a:off x="69041" y="0"/>
            <a:ext cx="3648113" cy="1873023"/>
          </a:xfrm>
          <a:prstGeom prst="wedgeEllipseCallout">
            <a:avLst>
              <a:gd name="adj1" fmla="val 22598"/>
              <a:gd name="adj2" fmla="val 8968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Cách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đặt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sau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đây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đúng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hay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sai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pic>
        <p:nvPicPr>
          <p:cNvPr id="40" name="Dong ho dem nguoc 5 giay">
            <a:hlinkClick r:id="" action="ppaction://media"/>
            <a:extLst>
              <a:ext uri="{FF2B5EF4-FFF2-40B4-BE49-F238E27FC236}">
                <a16:creationId xmlns:a16="http://schemas.microsoft.com/office/drawing/2014/main" id="{7D8F9717-F9CC-A210-B055-298D266348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6442" y="5043911"/>
            <a:ext cx="1576552" cy="128698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77688C92-76F0-4C06-9ECB-022226E57E6B}"/>
              </a:ext>
            </a:extLst>
          </p:cNvPr>
          <p:cNvGrpSpPr/>
          <p:nvPr/>
        </p:nvGrpSpPr>
        <p:grpSpPr>
          <a:xfrm>
            <a:off x="7648418" y="3642741"/>
            <a:ext cx="2042160" cy="924560"/>
            <a:chOff x="8923376" y="5750560"/>
            <a:chExt cx="2042160" cy="924560"/>
          </a:xfrm>
          <a:solidFill>
            <a:srgbClr val="00B050"/>
          </a:solidFill>
        </p:grpSpPr>
        <p:sp>
          <p:nvSpPr>
            <p:cNvPr id="42" name="Rounded Rectangle 27">
              <a:extLst>
                <a:ext uri="{FF2B5EF4-FFF2-40B4-BE49-F238E27FC236}">
                  <a16:creationId xmlns:a16="http://schemas.microsoft.com/office/drawing/2014/main" id="{B87847DA-3296-4EEC-BC38-09CFEF5E2F57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grpFill/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6A29698-FC3D-493B-9266-7743693D3482}"/>
                </a:ext>
              </a:extLst>
            </p:cNvPr>
            <p:cNvSpPr txBox="1"/>
            <p:nvPr/>
          </p:nvSpPr>
          <p:spPr>
            <a:xfrm>
              <a:off x="9067425" y="5905615"/>
              <a:ext cx="1245854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Sai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689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22415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 dm = ..?.. cm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</a:t>
              </a: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appy animals cartoon on the nature scene:: tasmeemME.com">
            <a:extLst>
              <a:ext uri="{FF2B5EF4-FFF2-40B4-BE49-F238E27FC236}">
                <a16:creationId xmlns:a16="http://schemas.microsoft.com/office/drawing/2014/main" id="{D93D6156-028D-42A3-908D-7EDE9F7B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93" y="1182216"/>
            <a:ext cx="5471082" cy="51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81C98-85EE-49F6-9648-D8FC956C4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6" y="300064"/>
            <a:ext cx="6290329" cy="6257871"/>
          </a:xfrm>
          <a:prstGeom prst="rect">
            <a:avLst/>
          </a:prstGeom>
        </p:spPr>
      </p:pic>
      <p:pic>
        <p:nvPicPr>
          <p:cNvPr id="2782" name="cuối cùng">
            <a:hlinkClick r:id="rId5" action="ppaction://hlinksldjump"/>
            <a:extLst>
              <a:ext uri="{FF2B5EF4-FFF2-40B4-BE49-F238E27FC236}">
                <a16:creationId xmlns:a16="http://schemas.microsoft.com/office/drawing/2014/main" id="{5C8E0916-90A0-49C4-9DFC-9325239E1F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137176" y="4919711"/>
            <a:ext cx="465171" cy="468535"/>
          </a:xfrm>
          <a:prstGeom prst="rect">
            <a:avLst/>
          </a:prstGeom>
        </p:spPr>
      </p:pic>
      <p:pic>
        <p:nvPicPr>
          <p:cNvPr id="1946" name="Graphic 1945">
            <a:extLst>
              <a:ext uri="{FF2B5EF4-FFF2-40B4-BE49-F238E27FC236}">
                <a16:creationId xmlns:a16="http://schemas.microsoft.com/office/drawing/2014/main" id="{95F99BB2-4ACA-48A8-85CC-9513DD95B4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778543" y="596955"/>
            <a:ext cx="857092" cy="1051647"/>
          </a:xfrm>
          <a:prstGeom prst="rect">
            <a:avLst/>
          </a:prstGeom>
        </p:spPr>
      </p:pic>
      <p:sp>
        <p:nvSpPr>
          <p:cNvPr id="40" name="Arrow: Right 39">
            <a:hlinkClick r:id="rId10" action="ppaction://hlinksldjump"/>
            <a:extLst>
              <a:ext uri="{FF2B5EF4-FFF2-40B4-BE49-F238E27FC236}">
                <a16:creationId xmlns:a16="http://schemas.microsoft.com/office/drawing/2014/main" id="{92B07C31-DC8B-49A4-81D6-1639DAC53AC7}"/>
              </a:ext>
            </a:extLst>
          </p:cNvPr>
          <p:cNvSpPr/>
          <p:nvPr/>
        </p:nvSpPr>
        <p:spPr>
          <a:xfrm>
            <a:off x="10227129" y="38997"/>
            <a:ext cx="1682346" cy="657326"/>
          </a:xfrm>
          <a:prstGeom prst="rightArrow">
            <a:avLst>
              <a:gd name="adj1" fmla="val 54123"/>
              <a:gd name="adj2" fmla="val 61165"/>
            </a:avLst>
          </a:prstGeom>
          <a:solidFill>
            <a:srgbClr val="FFFF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đá">
            <a:hlinkClick r:id="rId11" action="ppaction://hlinksldjump"/>
            <a:extLst>
              <a:ext uri="{FF2B5EF4-FFF2-40B4-BE49-F238E27FC236}">
                <a16:creationId xmlns:a16="http://schemas.microsoft.com/office/drawing/2014/main" id="{45FA95B6-ADBC-A81C-6F72-73FB3AC741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602347" y="1182216"/>
            <a:ext cx="674028" cy="3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2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C 0.02865 0.01597 0.00065 0.00764 0.06719 0.00995 C 0.07578 0.0125 0.08281 0.01458 0.09167 0.01597 C 0.09584 0.02037 0.09792 0.02592 0.10209 0.03009 C 0.103 0.04028 0.10404 0.04676 0.10599 0.05602 C 0.10638 0.06875 0.10638 0.08148 0.10716 0.09421 C 0.10729 0.09676 0.10847 0.09953 0.1086 0.10208 C 0.10938 0.12153 0.10716 0.15949 0.1125 0.18217 C 0.1138 0.22407 0.11589 0.26666 0.11107 0.30833 C 0.11055 0.32222 0.11055 0.33657 0.10977 0.35046 C 0.10925 0.3625 0.10469 0.37453 0.10326 0.38657 C 0.10143 0.4037 0.10169 0.42176 0.09818 0.43842 C 0.09779 0.44514 0.10117 0.45648 0.09701 0.45833 C 0.08203 0.46504 0.06576 0.45903 0.05026 0.46041 C 0.04492 0.46088 0.0306 0.47361 0.02578 0.4787 C 0.00899 0.47569 0.01719 0.47639 0.00117 0.47639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03" y="239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>
            <a:extLst>
              <a:ext uri="{FF2B5EF4-FFF2-40B4-BE49-F238E27FC236}">
                <a16:creationId xmlns:a16="http://schemas.microsoft.com/office/drawing/2014/main" id="{CE4B9917-223B-4425-9222-0FA6F2638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48050"/>
            <a:ext cx="12230100" cy="3429000"/>
          </a:xfrm>
          <a:prstGeom prst="rect">
            <a:avLst/>
          </a:prstGeom>
        </p:spPr>
      </p:pic>
      <p:pic>
        <p:nvPicPr>
          <p:cNvPr id="4098" name="Picture 2" descr="Fisherfield Childcare Edinburgh Way Day Nursery -">
            <a:extLst>
              <a:ext uri="{FF2B5EF4-FFF2-40B4-BE49-F238E27FC236}">
                <a16:creationId xmlns:a16="http://schemas.microsoft.com/office/drawing/2014/main" id="{3C6C36F1-7951-4558-B265-F5FF344B8E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77" y="1452010"/>
            <a:ext cx="4904302" cy="5296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2D01214-E876-44E6-B50F-A5597174B7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834" y="1665775"/>
            <a:ext cx="1250259" cy="178382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75FE8FA-3472-43D8-8EEF-D3EFB306804C}"/>
              </a:ext>
            </a:extLst>
          </p:cNvPr>
          <p:cNvGrpSpPr/>
          <p:nvPr/>
        </p:nvGrpSpPr>
        <p:grpSpPr>
          <a:xfrm>
            <a:off x="4935176" y="-108710"/>
            <a:ext cx="4998990" cy="4937861"/>
            <a:chOff x="6362693" y="362006"/>
            <a:chExt cx="3114102" cy="4519819"/>
          </a:xfrm>
        </p:grpSpPr>
        <p:grpSp>
          <p:nvGrpSpPr>
            <p:cNvPr id="21" name="组合 6">
              <a:extLst>
                <a:ext uri="{FF2B5EF4-FFF2-40B4-BE49-F238E27FC236}">
                  <a16:creationId xmlns:a16="http://schemas.microsoft.com/office/drawing/2014/main" id="{73ADC6BF-FD91-4C18-8243-DBB037368EB3}"/>
                </a:ext>
              </a:extLst>
            </p:cNvPr>
            <p:cNvGrpSpPr/>
            <p:nvPr/>
          </p:nvGrpSpPr>
          <p:grpSpPr>
            <a:xfrm>
              <a:off x="6378273" y="1282490"/>
              <a:ext cx="3083430" cy="3599335"/>
              <a:chOff x="1249363" y="868048"/>
              <a:chExt cx="9126536" cy="5353344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矩形 11">
                <a:extLst>
                  <a:ext uri="{FF2B5EF4-FFF2-40B4-BE49-F238E27FC236}">
                    <a16:creationId xmlns:a16="http://schemas.microsoft.com/office/drawing/2014/main" id="{631CBB0D-7FEA-4042-BD33-4160AC859E9F}"/>
                  </a:ext>
                </a:extLst>
              </p:cNvPr>
              <p:cNvSpPr/>
              <p:nvPr/>
            </p:nvSpPr>
            <p:spPr>
              <a:xfrm>
                <a:off x="1249363" y="868048"/>
                <a:ext cx="9126536" cy="53533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30" name="矩形 12">
                <a:extLst>
                  <a:ext uri="{FF2B5EF4-FFF2-40B4-BE49-F238E27FC236}">
                    <a16:creationId xmlns:a16="http://schemas.microsoft.com/office/drawing/2014/main" id="{730FB1D0-D8E6-4BEE-9626-686A1F060C8E}"/>
                  </a:ext>
                </a:extLst>
              </p:cNvPr>
              <p:cNvSpPr/>
              <p:nvPr/>
            </p:nvSpPr>
            <p:spPr>
              <a:xfrm>
                <a:off x="1613648" y="1082203"/>
                <a:ext cx="8433138" cy="4967538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83E1F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cs"/>
                </a:endParaRPr>
              </a:p>
            </p:txBody>
          </p:sp>
        </p:grpSp>
        <p:cxnSp>
          <p:nvCxnSpPr>
            <p:cNvPr id="22" name="直接连接符 8">
              <a:extLst>
                <a:ext uri="{FF2B5EF4-FFF2-40B4-BE49-F238E27FC236}">
                  <a16:creationId xmlns:a16="http://schemas.microsoft.com/office/drawing/2014/main" id="{9F726FDE-C44C-4910-8C42-3155025A8D27}"/>
                </a:ext>
              </a:extLst>
            </p:cNvPr>
            <p:cNvCxnSpPr/>
            <p:nvPr/>
          </p:nvCxnSpPr>
          <p:spPr>
            <a:xfrm flipV="1">
              <a:off x="6362693" y="680236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9">
              <a:extLst>
                <a:ext uri="{FF2B5EF4-FFF2-40B4-BE49-F238E27FC236}">
                  <a16:creationId xmlns:a16="http://schemas.microsoft.com/office/drawing/2014/main" id="{AB091FAE-4A92-4E5D-BBD7-5883BCD18706}"/>
                </a:ext>
              </a:extLst>
            </p:cNvPr>
            <p:cNvCxnSpPr/>
            <p:nvPr/>
          </p:nvCxnSpPr>
          <p:spPr>
            <a:xfrm flipH="1" flipV="1">
              <a:off x="7751129" y="663134"/>
              <a:ext cx="1725666" cy="602255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椭圆 10">
              <a:extLst>
                <a:ext uri="{FF2B5EF4-FFF2-40B4-BE49-F238E27FC236}">
                  <a16:creationId xmlns:a16="http://schemas.microsoft.com/office/drawing/2014/main" id="{6BC97F1F-788C-40AB-8E6A-8EC4FDAF6987}"/>
                </a:ext>
              </a:extLst>
            </p:cNvPr>
            <p:cNvSpPr/>
            <p:nvPr/>
          </p:nvSpPr>
          <p:spPr>
            <a:xfrm>
              <a:off x="7705692" y="362006"/>
              <a:ext cx="440475" cy="776497"/>
            </a:xfrm>
            <a:prstGeom prst="ellipse">
              <a:avLst/>
            </a:prstGeom>
            <a:solidFill>
              <a:srgbClr val="FFA400"/>
            </a:solidFill>
            <a:ln w="571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31" name="Picture 30" descr="Icon&#10;&#10;Description automatically generated">
            <a:extLst>
              <a:ext uri="{FF2B5EF4-FFF2-40B4-BE49-F238E27FC236}">
                <a16:creationId xmlns:a16="http://schemas.microsoft.com/office/drawing/2014/main" id="{E89FDBCE-DEE2-409A-86F6-A829D33C5C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080" y="504795"/>
            <a:ext cx="1250259" cy="1783828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8636FB4-F44D-4A8A-A176-E1EDADF5EABF}"/>
              </a:ext>
            </a:extLst>
          </p:cNvPr>
          <p:cNvGrpSpPr/>
          <p:nvPr/>
        </p:nvGrpSpPr>
        <p:grpSpPr>
          <a:xfrm>
            <a:off x="6241816" y="1015967"/>
            <a:ext cx="1898179" cy="2707755"/>
            <a:chOff x="1138084" y="3748561"/>
            <a:chExt cx="1898179" cy="2707755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0085277-6CB7-4E6D-B1A6-99AF44F5927D}"/>
                </a:ext>
              </a:extLst>
            </p:cNvPr>
            <p:cNvSpPr txBox="1"/>
            <p:nvPr/>
          </p:nvSpPr>
          <p:spPr>
            <a:xfrm>
              <a:off x="1717886" y="3748561"/>
              <a:ext cx="128400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304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9B902D6-2336-4D69-9425-048C287A1979}"/>
                </a:ext>
              </a:extLst>
            </p:cNvPr>
            <p:cNvSpPr txBox="1"/>
            <p:nvPr/>
          </p:nvSpPr>
          <p:spPr>
            <a:xfrm>
              <a:off x="1713915" y="4661773"/>
              <a:ext cx="128400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512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F6BC4F4-52DD-465B-B502-3963EF1823DC}"/>
                </a:ext>
              </a:extLst>
            </p:cNvPr>
            <p:cNvSpPr txBox="1"/>
            <p:nvPr/>
          </p:nvSpPr>
          <p:spPr>
            <a:xfrm>
              <a:off x="1698864" y="5532986"/>
              <a:ext cx="1284006" cy="92333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3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816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1006C1D-1FED-46A0-8327-585A73C16A89}"/>
                </a:ext>
              </a:extLst>
            </p:cNvPr>
            <p:cNvCxnSpPr>
              <a:cxnSpLocks/>
            </p:cNvCxnSpPr>
            <p:nvPr/>
          </p:nvCxnSpPr>
          <p:spPr>
            <a:xfrm>
              <a:off x="1563250" y="5536619"/>
              <a:ext cx="1473013" cy="9262"/>
            </a:xfrm>
            <a:prstGeom prst="line">
              <a:avLst/>
            </a:prstGeom>
            <a:noFill/>
            <a:ln w="381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</p:cxnSp>
        <p:sp>
          <p:nvSpPr>
            <p:cNvPr id="38" name="Plus Sign 37">
              <a:extLst>
                <a:ext uri="{FF2B5EF4-FFF2-40B4-BE49-F238E27FC236}">
                  <a16:creationId xmlns:a16="http://schemas.microsoft.com/office/drawing/2014/main" id="{2CBF3289-7467-4D9C-A2D9-8BC5F6BBF86B}"/>
                </a:ext>
              </a:extLst>
            </p:cNvPr>
            <p:cNvSpPr/>
            <p:nvPr/>
          </p:nvSpPr>
          <p:spPr>
            <a:xfrm>
              <a:off x="1138084" y="4475009"/>
              <a:ext cx="537753" cy="537753"/>
            </a:xfrm>
            <a:prstGeom prst="mathPlus">
              <a:avLst>
                <a:gd name="adj1" fmla="val 14073"/>
              </a:avLst>
            </a:prstGeom>
            <a:solidFill>
              <a:srgbClr val="FF4B4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66FF7B1-C390-4ED9-A92C-02AB825204D8}"/>
              </a:ext>
            </a:extLst>
          </p:cNvPr>
          <p:cNvGrpSpPr/>
          <p:nvPr/>
        </p:nvGrpSpPr>
        <p:grpSpPr>
          <a:xfrm>
            <a:off x="7403488" y="3633608"/>
            <a:ext cx="2042160" cy="924560"/>
            <a:chOff x="5313928" y="5716494"/>
            <a:chExt cx="2042160" cy="924560"/>
          </a:xfrm>
        </p:grpSpPr>
        <p:sp>
          <p:nvSpPr>
            <p:cNvPr id="40" name="Rounded Rectangle 26">
              <a:extLst>
                <a:ext uri="{FF2B5EF4-FFF2-40B4-BE49-F238E27FC236}">
                  <a16:creationId xmlns:a16="http://schemas.microsoft.com/office/drawing/2014/main" id="{80A162CB-6494-4E6A-9672-1622BEFD3505}"/>
                </a:ext>
              </a:extLst>
            </p:cNvPr>
            <p:cNvSpPr/>
            <p:nvPr/>
          </p:nvSpPr>
          <p:spPr>
            <a:xfrm>
              <a:off x="5313928" y="5716494"/>
              <a:ext cx="2042160" cy="924560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BE2CBE0-CE1F-4E1B-A661-89BD69C74E50}"/>
                </a:ext>
              </a:extLst>
            </p:cNvPr>
            <p:cNvSpPr txBox="1"/>
            <p:nvPr/>
          </p:nvSpPr>
          <p:spPr>
            <a:xfrm>
              <a:off x="5490405" y="5855608"/>
              <a:ext cx="12458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Sai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514AFC4-05F9-4B1A-B300-BE007B2AB7D1}"/>
              </a:ext>
            </a:extLst>
          </p:cNvPr>
          <p:cNvGrpSpPr/>
          <p:nvPr/>
        </p:nvGrpSpPr>
        <p:grpSpPr>
          <a:xfrm>
            <a:off x="5220736" y="3660257"/>
            <a:ext cx="2106446" cy="924560"/>
            <a:chOff x="8923376" y="5750560"/>
            <a:chExt cx="2106446" cy="924560"/>
          </a:xfrm>
        </p:grpSpPr>
        <p:sp>
          <p:nvSpPr>
            <p:cNvPr id="43" name="Rounded Rectangle 27">
              <a:extLst>
                <a:ext uri="{FF2B5EF4-FFF2-40B4-BE49-F238E27FC236}">
                  <a16:creationId xmlns:a16="http://schemas.microsoft.com/office/drawing/2014/main" id="{E7AB9DD1-CCF5-42DE-9374-821D7029259C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8AF3AF9-404F-4EE7-9F65-5AABF4E87835}"/>
                </a:ext>
              </a:extLst>
            </p:cNvPr>
            <p:cNvSpPr txBox="1"/>
            <p:nvPr/>
          </p:nvSpPr>
          <p:spPr>
            <a:xfrm>
              <a:off x="9067425" y="5905615"/>
              <a:ext cx="19623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A. Đúng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5" name="Speech Bubble: Oval 44">
            <a:extLst>
              <a:ext uri="{FF2B5EF4-FFF2-40B4-BE49-F238E27FC236}">
                <a16:creationId xmlns:a16="http://schemas.microsoft.com/office/drawing/2014/main" id="{6C2C70B4-4296-6DB4-B467-414DFC4C3797}"/>
              </a:ext>
            </a:extLst>
          </p:cNvPr>
          <p:cNvSpPr/>
          <p:nvPr/>
        </p:nvSpPr>
        <p:spPr>
          <a:xfrm>
            <a:off x="69041" y="0"/>
            <a:ext cx="3648113" cy="1873023"/>
          </a:xfrm>
          <a:prstGeom prst="wedgeEllipseCallout">
            <a:avLst>
              <a:gd name="adj1" fmla="val 22598"/>
              <a:gd name="adj2" fmla="val 8968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Cách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đặt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tính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sau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đây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đúng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hay </a:t>
            </a:r>
            <a:r>
              <a:rPr kumimoji="0" lang="en-US" sz="26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sai</a:t>
            </a:r>
            <a:r>
              <a:rPr kumimoji="0" lang="en-US" sz="26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?</a:t>
            </a:r>
          </a:p>
        </p:txBody>
      </p:sp>
      <p:pic>
        <p:nvPicPr>
          <p:cNvPr id="46" name="Dong ho dem nguoc 5 giay">
            <a:hlinkClick r:id="" action="ppaction://media"/>
            <a:extLst>
              <a:ext uri="{FF2B5EF4-FFF2-40B4-BE49-F238E27FC236}">
                <a16:creationId xmlns:a16="http://schemas.microsoft.com/office/drawing/2014/main" id="{5CE35D9B-87FA-81FA-735A-51718BD7A6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66442" y="5043911"/>
            <a:ext cx="1576552" cy="128698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F514AFC4-05F9-4B1A-B300-BE007B2AB7D1}"/>
              </a:ext>
            </a:extLst>
          </p:cNvPr>
          <p:cNvGrpSpPr/>
          <p:nvPr/>
        </p:nvGrpSpPr>
        <p:grpSpPr>
          <a:xfrm>
            <a:off x="5227364" y="3653633"/>
            <a:ext cx="2042160" cy="924560"/>
            <a:chOff x="8923376" y="5750560"/>
            <a:chExt cx="2042160" cy="924560"/>
          </a:xfrm>
          <a:solidFill>
            <a:srgbClr val="00B050"/>
          </a:solidFill>
        </p:grpSpPr>
        <p:sp>
          <p:nvSpPr>
            <p:cNvPr id="48" name="Rounded Rectangle 27">
              <a:extLst>
                <a:ext uri="{FF2B5EF4-FFF2-40B4-BE49-F238E27FC236}">
                  <a16:creationId xmlns:a16="http://schemas.microsoft.com/office/drawing/2014/main" id="{E7AB9DD1-CCF5-42DE-9374-821D7029259C}"/>
                </a:ext>
              </a:extLst>
            </p:cNvPr>
            <p:cNvSpPr/>
            <p:nvPr/>
          </p:nvSpPr>
          <p:spPr>
            <a:xfrm>
              <a:off x="8923376" y="5750560"/>
              <a:ext cx="2042160" cy="924560"/>
            </a:xfrm>
            <a:prstGeom prst="roundRect">
              <a:avLst/>
            </a:prstGeom>
            <a:grpFill/>
            <a:ln w="38100" cap="flat" cmpd="sng" algn="ctr">
              <a:solidFill>
                <a:srgbClr val="FF99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8AF3AF9-404F-4EE7-9F65-5AABF4E87835}"/>
                </a:ext>
              </a:extLst>
            </p:cNvPr>
            <p:cNvSpPr txBox="1"/>
            <p:nvPr/>
          </p:nvSpPr>
          <p:spPr>
            <a:xfrm>
              <a:off x="9067425" y="5905615"/>
              <a:ext cx="1792585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kumimoji="0" lang="en-GB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kumimoji="0" lang="en-GB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6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50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appy animals cartoon on the nature scene:: tasmeemME.com">
            <a:extLst>
              <a:ext uri="{FF2B5EF4-FFF2-40B4-BE49-F238E27FC236}">
                <a16:creationId xmlns:a16="http://schemas.microsoft.com/office/drawing/2014/main" id="{D93D6156-028D-42A3-908D-7EDE9F7BC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393" y="1182216"/>
            <a:ext cx="5471082" cy="51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4C81C98-85EE-49F6-9648-D8FC956C46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26" y="300064"/>
            <a:ext cx="6290329" cy="625787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D150F20-8D73-4742-87B5-0BBE1B763DAC}"/>
              </a:ext>
            </a:extLst>
          </p:cNvPr>
          <p:cNvGrpSpPr/>
          <p:nvPr/>
        </p:nvGrpSpPr>
        <p:grpSpPr>
          <a:xfrm>
            <a:off x="8889431" y="2603837"/>
            <a:ext cx="3049643" cy="2054375"/>
            <a:chOff x="11339514" y="3121912"/>
            <a:chExt cx="3049643" cy="2054375"/>
          </a:xfrm>
        </p:grpSpPr>
        <p:sp>
          <p:nvSpPr>
            <p:cNvPr id="21" name="Cloud 20">
              <a:extLst>
                <a:ext uri="{FF2B5EF4-FFF2-40B4-BE49-F238E27FC236}">
                  <a16:creationId xmlns:a16="http://schemas.microsoft.com/office/drawing/2014/main" id="{C0B0CC18-55ED-4C6A-8D77-C8C9D70AFBCA}"/>
                </a:ext>
              </a:extLst>
            </p:cNvPr>
            <p:cNvSpPr/>
            <p:nvPr/>
          </p:nvSpPr>
          <p:spPr>
            <a:xfrm>
              <a:off x="11339514" y="3121912"/>
              <a:ext cx="3049643" cy="2054375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B164F83-9CC1-47A1-B174-BCFB8A794717}"/>
                </a:ext>
              </a:extLst>
            </p:cNvPr>
            <p:cNvSpPr txBox="1"/>
            <p:nvPr/>
          </p:nvSpPr>
          <p:spPr>
            <a:xfrm>
              <a:off x="11647889" y="3441779"/>
              <a:ext cx="271166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trở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946" name="Graphic 1945">
            <a:extLst>
              <a:ext uri="{FF2B5EF4-FFF2-40B4-BE49-F238E27FC236}">
                <a16:creationId xmlns:a16="http://schemas.microsoft.com/office/drawing/2014/main" id="{95F99BB2-4ACA-48A8-85CC-9513DD95B4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795188" y="4162953"/>
            <a:ext cx="918023" cy="1051647"/>
          </a:xfrm>
          <a:prstGeom prst="rect">
            <a:avLst/>
          </a:prstGeom>
        </p:spPr>
      </p:pic>
      <p:sp>
        <p:nvSpPr>
          <p:cNvPr id="40" name="Arrow: Right 39">
            <a:hlinkClick r:id="rId7" action="ppaction://hlinksldjump"/>
            <a:extLst>
              <a:ext uri="{FF2B5EF4-FFF2-40B4-BE49-F238E27FC236}">
                <a16:creationId xmlns:a16="http://schemas.microsoft.com/office/drawing/2014/main" id="{92B07C31-DC8B-49A4-81D6-1639DAC53AC7}"/>
              </a:ext>
            </a:extLst>
          </p:cNvPr>
          <p:cNvSpPr/>
          <p:nvPr/>
        </p:nvSpPr>
        <p:spPr>
          <a:xfrm>
            <a:off x="10227129" y="38997"/>
            <a:ext cx="1682346" cy="657326"/>
          </a:xfrm>
          <a:prstGeom prst="rightArrow">
            <a:avLst>
              <a:gd name="adj1" fmla="val 54123"/>
              <a:gd name="adj2" fmla="val 61165"/>
            </a:avLst>
          </a:prstGeom>
          <a:solidFill>
            <a:srgbClr val="FFFF00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cuối cùng">
            <a:hlinkClick r:id="rId8" action="ppaction://hlinksldjump"/>
            <a:extLst>
              <a:ext uri="{FF2B5EF4-FFF2-40B4-BE49-F238E27FC236}">
                <a16:creationId xmlns:a16="http://schemas.microsoft.com/office/drawing/2014/main" id="{8F1A6771-86CB-149C-7642-B8444F7D74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30254" y="5214600"/>
            <a:ext cx="465171" cy="47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2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C 0.00208 0.01574 0.0039 0.03125 0.00742 0.04676 C 0.00833 0.05718 0.00833 0.06736 0.01172 0.07685 C 0.01367 0.09213 0.01797 0.10579 0.02487 0.11759 C 0.02786 0.12269 0.02877 0.12593 0.03346 0.12824 C 0.03672 0.13264 0.03893 0.13542 0.04336 0.13727 C 0.05937 0.15232 0.06315 0.18357 0.06614 0.2081 C 0.06719 0.21759 0.07018 0.23472 0.07917 0.23542 C 0.09245 0.23634 0.10599 0.23634 0.11927 0.23681 C 0.15325 0.24445 0.18724 0.25093 0.22148 0.25509 C 0.24362 0.2544 0.26562 0.2544 0.28763 0.25347 C 0.30651 0.25278 0.32513 0.23843 0.34323 0.23241 C 0.34909 0.22685 0.35651 0.22639 0.36276 0.22176 C 0.36888 0.21759 0.37643 0.21366 0.38333 0.21111 C 0.38659 0.2081 0.39036 0.20556 0.39427 0.20371 C 0.39622 0.20255 0.40065 0.2007 0.40065 0.20093 C 0.40664 0.19236 0.41497 0.18704 0.42135 0.17963 C 0.42252 0.17801 0.4237 0.17662 0.42474 0.175 C 0.42552 0.17361 0.42565 0.17107 0.42669 0.1706 C 0.42995 0.16875 0.4332 0.16945 0.43646 0.16875 C 0.44206 0.16597 0.44739 0.16296 0.45286 0.15972 C 0.45495 0.1588 0.45937 0.15695 0.45937 0.15718 C 0.46354 0.15301 0.47344 0.14931 0.47344 0.14954 C 0.47448 0.14815 0.47552 0.14699 0.47682 0.1463 C 0.47877 0.14491 0.4832 0.14329 0.4832 0.14352 C 0.48633 0.13681 0.49232 0.13333 0.49752 0.12963 " pathEditMode="relative" rAng="0" ptsTypes="AAAAAAAAAAAAAAAAAAAAAAAAAA">
                                      <p:cBhvr>
                                        <p:cTn id="6" dur="5500" fill="hold"/>
                                        <p:tgtEl>
                                          <p:spTgt spid="19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0" y="127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8C71DC-B95D-BDC0-73E6-5DD34D42F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956" y="-144530"/>
            <a:ext cx="417612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D35641-1930-0267-49AB-565EB1D30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737" y="1942500"/>
            <a:ext cx="7699915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349314" y="1663812"/>
              <a:ext cx="41573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m = </a:t>
              </a:r>
              <a:r>
                <a:rPr lang="en-US" sz="4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..?.. 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dm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03276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 cm = ..?.. m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505070"/>
              <a:ext cx="34775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 dm = ..?.. m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47115" y="4356214"/>
              <a:ext cx="347750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14B942E8-5C23-D24D-1EDD-E28B94ADE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12" y="1794013"/>
            <a:ext cx="8102379" cy="5063987"/>
          </a:xfrm>
          <a:prstGeom prst="rect">
            <a:avLst/>
          </a:prstGeom>
        </p:spPr>
      </p:pic>
      <p:pic>
        <p:nvPicPr>
          <p:cNvPr id="12" name="speech">
            <a:hlinkClick r:id="" action="ppaction://media"/>
            <a:extLst>
              <a:ext uri="{FF2B5EF4-FFF2-40B4-BE49-F238E27FC236}">
                <a16:creationId xmlns:a16="http://schemas.microsoft.com/office/drawing/2014/main" id="{A963E125-CA07-F00C-4065-24349B2F9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7817" y="3335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1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FDE309-CA06-6E41-96A9-DD7E3FE775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46"/>
            <a:ext cx="12198869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11" y="159658"/>
            <a:ext cx="11351736" cy="6127011"/>
          </a:xfrm>
          <a:prstGeom prst="rect">
            <a:avLst/>
          </a:prstGeom>
        </p:spPr>
      </p:pic>
      <p:pic>
        <p:nvPicPr>
          <p:cNvPr id="24" name="图片 19" descr="卡通人物&#10;&#10;中度可信度描述已自动生成">
            <a:extLst>
              <a:ext uri="{FF2B5EF4-FFF2-40B4-BE49-F238E27FC236}">
                <a16:creationId xmlns:a16="http://schemas.microsoft.com/office/drawing/2014/main" id="{C0A9F92C-2E31-F546-A955-F78E6ABE6D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5"/>
          <a:stretch>
            <a:fillRect/>
          </a:stretch>
        </p:blipFill>
        <p:spPr>
          <a:xfrm>
            <a:off x="-121152" y="719843"/>
            <a:ext cx="12320021" cy="6127011"/>
          </a:xfrm>
          <a:custGeom>
            <a:avLst/>
            <a:gdLst>
              <a:gd name="connsiteX0" fmla="*/ 3582801 w 12192000"/>
              <a:gd name="connsiteY0" fmla="*/ 1270001 h 6063343"/>
              <a:gd name="connsiteX1" fmla="*/ 2900630 w 12192000"/>
              <a:gd name="connsiteY1" fmla="*/ 1952172 h 6063343"/>
              <a:gd name="connsiteX2" fmla="*/ 3582801 w 12192000"/>
              <a:gd name="connsiteY2" fmla="*/ 2634343 h 6063343"/>
              <a:gd name="connsiteX3" fmla="*/ 4264972 w 12192000"/>
              <a:gd name="connsiteY3" fmla="*/ 1952172 h 6063343"/>
              <a:gd name="connsiteX4" fmla="*/ 3582801 w 12192000"/>
              <a:gd name="connsiteY4" fmla="*/ 1270001 h 6063343"/>
              <a:gd name="connsiteX5" fmla="*/ 0 w 12192000"/>
              <a:gd name="connsiteY5" fmla="*/ 0 h 6063343"/>
              <a:gd name="connsiteX6" fmla="*/ 12192000 w 12192000"/>
              <a:gd name="connsiteY6" fmla="*/ 0 h 6063343"/>
              <a:gd name="connsiteX7" fmla="*/ 12192000 w 12192000"/>
              <a:gd name="connsiteY7" fmla="*/ 6063343 h 6063343"/>
              <a:gd name="connsiteX8" fmla="*/ 0 w 12192000"/>
              <a:gd name="connsiteY8" fmla="*/ 6063343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063343">
                <a:moveTo>
                  <a:pt x="3582801" y="1270001"/>
                </a:moveTo>
                <a:cubicBezTo>
                  <a:pt x="3206048" y="1270001"/>
                  <a:pt x="2900630" y="1575419"/>
                  <a:pt x="2900630" y="1952172"/>
                </a:cubicBezTo>
                <a:cubicBezTo>
                  <a:pt x="2900630" y="2328925"/>
                  <a:pt x="3206048" y="2634343"/>
                  <a:pt x="3582801" y="2634343"/>
                </a:cubicBezTo>
                <a:cubicBezTo>
                  <a:pt x="3959554" y="2634343"/>
                  <a:pt x="4264972" y="2328925"/>
                  <a:pt x="4264972" y="1952172"/>
                </a:cubicBezTo>
                <a:cubicBezTo>
                  <a:pt x="4264972" y="1575419"/>
                  <a:pt x="3959554" y="1270001"/>
                  <a:pt x="3582801" y="127000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063343"/>
                </a:lnTo>
                <a:lnTo>
                  <a:pt x="0" y="6063343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225" y="448322"/>
            <a:ext cx="9648825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516" y="800124"/>
            <a:ext cx="1523956" cy="1508868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B71BB261-8A2B-D544-9138-55114016B4B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0" b="30336"/>
          <a:stretch/>
        </p:blipFill>
        <p:spPr>
          <a:xfrm>
            <a:off x="429811" y="1828801"/>
            <a:ext cx="2366562" cy="17811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3EF53-211D-330B-EDCF-286196420AE4}"/>
              </a:ext>
            </a:extLst>
          </p:cNvPr>
          <p:cNvSpPr txBox="1"/>
          <p:nvPr/>
        </p:nvSpPr>
        <p:spPr>
          <a:xfrm>
            <a:off x="2238896" y="544375"/>
            <a:ext cx="776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...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9C1180-61F0-6BDB-407A-4765D0E667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495" y="1719776"/>
            <a:ext cx="3584759" cy="13229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19DCC3-355C-9A36-F6F8-3C39139DE4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675" y="2826519"/>
            <a:ext cx="7540348" cy="2543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B6309F6-784A-66F5-E4C3-741A7A940E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9794" y="2237194"/>
            <a:ext cx="2261812" cy="859611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58B0D63-9E37-1D17-B847-6DA3F81CF72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987" y="91607"/>
            <a:ext cx="1474436" cy="14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92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2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1C7BA"/>
        </a:solidFill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1077</Words>
  <Application>Microsoft Office PowerPoint</Application>
  <PresentationFormat>Widescreen</PresentationFormat>
  <Paragraphs>215</Paragraphs>
  <Slides>44</Slides>
  <Notes>24</Notes>
  <HiddenSlides>0</HiddenSlides>
  <MMClips>15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44</vt:i4>
      </vt:variant>
    </vt:vector>
  </HeadingPairs>
  <TitlesOfParts>
    <vt:vector size="64" baseType="lpstr">
      <vt:lpstr>等线</vt:lpstr>
      <vt:lpstr>字魂59号-创粗黑</vt:lpstr>
      <vt:lpstr>Arial</vt:lpstr>
      <vt:lpstr>Calibri</vt:lpstr>
      <vt:lpstr>Calibri Light</vt:lpstr>
      <vt:lpstr>Cambria</vt:lpstr>
      <vt:lpstr>Coiny</vt:lpstr>
      <vt:lpstr>iCiel Cadena</vt:lpstr>
      <vt:lpstr>SVN-Kitten</vt:lpstr>
      <vt:lpstr>Times New Roman</vt:lpstr>
      <vt:lpstr>UTM Cookies</vt:lpstr>
      <vt:lpstr>UVN Banh Mi</vt:lpstr>
      <vt:lpstr>Wingdings</vt:lpstr>
      <vt:lpstr>1_Office 主题​​</vt:lpstr>
      <vt:lpstr>2_Office Theme</vt:lpstr>
      <vt:lpstr>Custom Design</vt:lpstr>
      <vt:lpstr>Office 主题​​</vt:lpstr>
      <vt:lpstr>2_Office 主题​​</vt:lpstr>
      <vt:lpstr>3_Office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61</cp:revision>
  <dcterms:created xsi:type="dcterms:W3CDTF">2021-11-16T14:11:33Z</dcterms:created>
  <dcterms:modified xsi:type="dcterms:W3CDTF">2025-08-31T08:09:55Z</dcterms:modified>
</cp:coreProperties>
</file>