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52" r:id="rId2"/>
  </p:sldMasterIdLst>
  <p:notesMasterIdLst>
    <p:notesMasterId r:id="rId24"/>
  </p:notesMasterIdLst>
  <p:sldIdLst>
    <p:sldId id="346" r:id="rId3"/>
    <p:sldId id="310" r:id="rId4"/>
    <p:sldId id="313" r:id="rId5"/>
    <p:sldId id="311" r:id="rId6"/>
    <p:sldId id="306" r:id="rId7"/>
    <p:sldId id="266" r:id="rId8"/>
    <p:sldId id="347" r:id="rId9"/>
    <p:sldId id="348" r:id="rId10"/>
    <p:sldId id="343" r:id="rId11"/>
    <p:sldId id="283" r:id="rId12"/>
    <p:sldId id="286" r:id="rId13"/>
    <p:sldId id="277" r:id="rId14"/>
    <p:sldId id="333" r:id="rId15"/>
    <p:sldId id="334" r:id="rId16"/>
    <p:sldId id="338" r:id="rId17"/>
    <p:sldId id="298" r:id="rId18"/>
    <p:sldId id="344" r:id="rId19"/>
    <p:sldId id="309" r:id="rId20"/>
    <p:sldId id="275" r:id="rId21"/>
    <p:sldId id="282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9691-6074-4D41-8123-405C7F8245A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0207-0AF7-41A6-A451-A96EFA8A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7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6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30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1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8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3952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0910259" y="0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1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8274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5704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730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7564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063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6517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B15BD0FE-4C96-4663-A67A-6235D60555B0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4351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6529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2247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4738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5122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367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29354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7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2434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246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4130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4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9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9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94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16713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36" r:id="rId12"/>
    <p:sldLayoutId id="2147483725" r:id="rId13"/>
    <p:sldLayoutId id="2147483727" r:id="rId14"/>
    <p:sldLayoutId id="2147483733" r:id="rId15"/>
    <p:sldLayoutId id="214748373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1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3.jpeg"/><Relationship Id="rId7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audio" Target="../media/audio4.wav"/><Relationship Id="rId5" Type="http://schemas.openxmlformats.org/officeDocument/2006/relationships/image" Target="../media/image35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43.jpe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45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4.gif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gif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12" Type="http://schemas.openxmlformats.org/officeDocument/2006/relationships/image" Target="../media/image66.gif"/><Relationship Id="rId2" Type="http://schemas.openxmlformats.org/officeDocument/2006/relationships/audio" Target="../media/audio3.wav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31.jpeg"/><Relationship Id="rId15" Type="http://schemas.openxmlformats.org/officeDocument/2006/relationships/image" Target="../media/image69.png"/><Relationship Id="rId10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38.png"/><Relationship Id="rId1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gif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2.gif"/><Relationship Id="rId1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84775D6-7834-05FD-48EF-4856B0B07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4" t="15789" r="5161" b="9210"/>
          <a:stretch/>
        </p:blipFill>
        <p:spPr>
          <a:xfrm>
            <a:off x="3277772" y="135770"/>
            <a:ext cx="8778662" cy="65182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F0C262-B8D7-49A4-96D3-D4BEC2DBF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070" y="2147716"/>
            <a:ext cx="819983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3176" cy="1044000"/>
            <a:chOff x="515999" y="0"/>
            <a:chExt cx="431317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81175" y="397669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3" name="R hoa">
            <a:hlinkClick r:id="" action="ppaction://media"/>
            <a:extLst>
              <a:ext uri="{FF2B5EF4-FFF2-40B4-BE49-F238E27FC236}">
                <a16:creationId xmlns:a16="http://schemas.microsoft.com/office/drawing/2014/main" id="{CBE74250-C08E-435A-A5C7-F6497DD7B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2975" y="14668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3244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viết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B6EC48-0B29-53E7-18A5-07282797B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308" y="1437757"/>
            <a:ext cx="3048064" cy="323713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7683546" y="-135000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66239" y="2223000"/>
            <a:ext cx="2709761" cy="4176000"/>
            <a:chOff x="8966239" y="2223000"/>
            <a:chExt cx="2709761" cy="4176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20" name="图片 9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09639" y="819111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A46F95-6226-4DB0-A877-CFAC2ABC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521" y="1031629"/>
            <a:ext cx="5432007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7" y="915225"/>
            <a:ext cx="7154436" cy="115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751055" y="2595800"/>
            <a:ext cx="10612340" cy="1666401"/>
            <a:chOff x="418676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17733" y="313825"/>
            <a:ext cx="7154436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24109" y="2825522"/>
            <a:ext cx="9141681" cy="355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endParaRPr lang="en-US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325023" y="4679779"/>
            <a:ext cx="9373429" cy="68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933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486261" y="3050172"/>
            <a:ext cx="4212191" cy="68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R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933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6486262" y="5675522"/>
            <a:ext cx="9141681" cy="630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667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667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R, h, g, y.</a:t>
            </a:r>
            <a:endParaRPr lang="vi-VN" sz="2667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91446" y="1398450"/>
            <a:ext cx="10612340" cy="1666401"/>
            <a:chOff x="418676" y="2043956"/>
            <a:chExt cx="629842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4F9594-ADD6-4313-9C9A-D8D8D16A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F463D-1B62-4A8E-B9C5-9457A3E66871}"/>
              </a:ext>
            </a:extLst>
          </p:cNvPr>
          <p:cNvSpPr txBox="1"/>
          <p:nvPr/>
        </p:nvSpPr>
        <p:spPr>
          <a:xfrm>
            <a:off x="8717872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3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392587" cy="1044000"/>
            <a:chOff x="515999" y="0"/>
            <a:chExt cx="53925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81175" y="397669"/>
              <a:ext cx="4067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3C20EE9-73F9-04CF-6125-F42978C526B3}"/>
              </a:ext>
            </a:extLst>
          </p:cNvPr>
          <p:cNvSpPr txBox="1"/>
          <p:nvPr/>
        </p:nvSpPr>
        <p:spPr>
          <a:xfrm>
            <a:off x="3467100" y="1990725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Rừng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910544" y="692572"/>
            <a:ext cx="10612340" cy="1666401"/>
            <a:chOff x="418676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Rừng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cây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vươn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đón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nắng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mai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62363B2-4553-4E80-BF3D-8CC529DB4BB6}"/>
              </a:ext>
            </a:extLst>
          </p:cNvPr>
          <p:cNvGrpSpPr/>
          <p:nvPr/>
        </p:nvGrpSpPr>
        <p:grpSpPr>
          <a:xfrm>
            <a:off x="2723885" y="2457558"/>
            <a:ext cx="2953684" cy="3060000"/>
            <a:chOff x="0" y="3798000"/>
            <a:chExt cx="2953684" cy="3060000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B05767-F675-439D-9E75-6A12CB75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EEC52A-1F5F-46BE-8689-8322B7C95B9E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1700FE-009D-41D7-953C-B9EEC4BFB019}"/>
              </a:ext>
            </a:extLst>
          </p:cNvPr>
          <p:cNvGrpSpPr/>
          <p:nvPr/>
        </p:nvGrpSpPr>
        <p:grpSpPr>
          <a:xfrm>
            <a:off x="6488057" y="1608740"/>
            <a:ext cx="3420000" cy="3420000"/>
            <a:chOff x="7809698" y="585143"/>
            <a:chExt cx="3420000" cy="342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9B3CAF-42F6-46DA-B382-99443751B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46FF74-F2DD-4B71-AB0A-037253B1BC80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C9C912-7131-4AAA-85E5-81261BBE25E7}"/>
              </a:ext>
            </a:extLst>
          </p:cNvPr>
          <p:cNvGrpSpPr/>
          <p:nvPr/>
        </p:nvGrpSpPr>
        <p:grpSpPr>
          <a:xfrm>
            <a:off x="9219184" y="2592334"/>
            <a:ext cx="2709761" cy="4176000"/>
            <a:chOff x="8966239" y="2223000"/>
            <a:chExt cx="2709761" cy="4176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DEB5A7-31F0-481E-A783-2775479E2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F3C4F76A-80A2-4796-9B38-CBD043378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490327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68344-EB90-27F0-B62A-0326B3C50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99" y="453963"/>
            <a:ext cx="4352921" cy="9388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564629-3BE0-FDBB-B139-4915BE982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905" y="1392828"/>
            <a:ext cx="5903288" cy="1764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9D3854-9AD1-3447-7652-A0B78F816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11" y="3031682"/>
            <a:ext cx="5815961" cy="1764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CDD5EC1-A005-268A-8C2D-F20B92589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1492" y="4670536"/>
            <a:ext cx="5968382" cy="172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99" y="470516"/>
            <a:ext cx="874541" cy="874541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132" y="1651246"/>
            <a:ext cx="874541" cy="874541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0" y="3293615"/>
            <a:ext cx="874541" cy="874541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44" y="4900473"/>
            <a:ext cx="874541" cy="8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4141" y="233184"/>
            <a:ext cx="2972161" cy="4860000"/>
            <a:chOff x="957761" y="1458000"/>
            <a:chExt cx="2972161" cy="486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13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A23F8E-AF82-4D92-9BE0-4DFE5BD5D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268" y="1421781"/>
            <a:ext cx="480406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888C1C-70BE-40B7-8B71-D14976D34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 t="3603" r="1308"/>
          <a:stretch/>
        </p:blipFill>
        <p:spPr>
          <a:xfrm>
            <a:off x="10097" y="450556"/>
            <a:ext cx="12133275" cy="6407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8" y="3527277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19115" y="0"/>
            <a:ext cx="12211115" cy="329507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4"/>
            <a:ext cx="2482924" cy="1862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7" y="3615952"/>
            <a:ext cx="336551" cy="568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3" y="3040208"/>
            <a:ext cx="2285047" cy="3824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6" y="1487269"/>
            <a:ext cx="2201039" cy="3320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636213" y="3355505"/>
            <a:ext cx="1796403" cy="1089219"/>
            <a:chOff x="9540552" y="4420621"/>
            <a:chExt cx="1619672" cy="98206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-28764" y="3873438"/>
            <a:ext cx="1580752" cy="958463"/>
            <a:chOff x="9540552" y="4420621"/>
            <a:chExt cx="1619672" cy="9820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899429" y="4643600"/>
              <a:ext cx="844588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flipH="1">
            <a:off x="-1599867" y="5432315"/>
            <a:ext cx="1580752" cy="958463"/>
            <a:chOff x="9540552" y="4420621"/>
            <a:chExt cx="1619672" cy="9820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242537" y="5337045"/>
            <a:ext cx="1700211" cy="1030895"/>
            <a:chOff x="9540552" y="4420621"/>
            <a:chExt cx="1619672" cy="98206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57431" y="4690576"/>
              <a:ext cx="350004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42" y="1115588"/>
            <a:ext cx="3959807" cy="201797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flipH="1">
            <a:off x="8241442" y="613277"/>
            <a:ext cx="1234671" cy="740063"/>
            <a:chOff x="9540552" y="4420621"/>
            <a:chExt cx="1619672" cy="98206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110453" y="4625463"/>
              <a:ext cx="709085" cy="51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3kg</a:t>
              </a:r>
              <a:endPara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9"/>
            <a:ext cx="270331" cy="25355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3" y="3429000"/>
            <a:ext cx="368300" cy="3454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5" y="2213277"/>
            <a:ext cx="620819" cy="6208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2" y="3596284"/>
            <a:ext cx="345053" cy="582685"/>
          </a:xfrm>
          <a:prstGeom prst="rect">
            <a:avLst/>
          </a:prstGeom>
        </p:spPr>
      </p:pic>
      <p:sp>
        <p:nvSpPr>
          <p:cNvPr id="32" name="Google Shape;189;p2">
            <a:extLst>
              <a:ext uri="{FF2B5EF4-FFF2-40B4-BE49-F238E27FC236}">
                <a16:creationId xmlns:a16="http://schemas.microsoft.com/office/drawing/2014/main" id="{D15E51E5-384F-4FF7-BA7C-46B0BACD90CD}"/>
              </a:ext>
            </a:extLst>
          </p:cNvPr>
          <p:cNvSpPr txBox="1"/>
          <p:nvPr/>
        </p:nvSpPr>
        <p:spPr>
          <a:xfrm>
            <a:off x="1695459" y="717872"/>
            <a:ext cx="564623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CÁ</a:t>
            </a:r>
            <a:endParaRPr kumimoji="0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6746BE-3D72-4241-9A6A-A7CEE3AF54AF}"/>
              </a:ext>
            </a:extLst>
          </p:cNvPr>
          <p:cNvSpPr/>
          <p:nvPr/>
        </p:nvSpPr>
        <p:spPr>
          <a:xfrm>
            <a:off x="944753" y="2369620"/>
            <a:ext cx="10074079" cy="23521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74" marR="0" lvl="0" indent="-34287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874" marR="0" lvl="0" indent="-34287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74" marR="0" lvl="0" indent="-34287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874" marR="0" lvl="0" indent="-34287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slide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9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8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2" dur="4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4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8E5A5D-1F25-EE9D-C423-D3EE104D24A8}"/>
              </a:ext>
            </a:extLst>
          </p:cNvPr>
          <p:cNvGrpSpPr/>
          <p:nvPr/>
        </p:nvGrpSpPr>
        <p:grpSpPr>
          <a:xfrm>
            <a:off x="5320471" y="-67532"/>
            <a:ext cx="6485680" cy="5107618"/>
            <a:chOff x="5320471" y="-67532"/>
            <a:chExt cx="6485680" cy="51076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1C050C-4016-A778-E0DA-BB508CF567F5}"/>
                </a:ext>
              </a:extLst>
            </p:cNvPr>
            <p:cNvSpPr/>
            <p:nvPr/>
          </p:nvSpPr>
          <p:spPr>
            <a:xfrm>
              <a:off x="5320471" y="397327"/>
              <a:ext cx="6480000" cy="4642759"/>
            </a:xfrm>
            <a:custGeom>
              <a:avLst/>
              <a:gdLst>
                <a:gd name="connsiteX0" fmla="*/ 0 w 6480000"/>
                <a:gd name="connsiteY0" fmla="*/ 702682 h 4642759"/>
                <a:gd name="connsiteX1" fmla="*/ 702682 w 6480000"/>
                <a:gd name="connsiteY1" fmla="*/ 0 h 4642759"/>
                <a:gd name="connsiteX2" fmla="*/ 1114291 w 6480000"/>
                <a:gd name="connsiteY2" fmla="*/ 0 h 4642759"/>
                <a:gd name="connsiteX3" fmla="*/ 1779633 w 6480000"/>
                <a:gd name="connsiteY3" fmla="*/ 0 h 4642759"/>
                <a:gd name="connsiteX4" fmla="*/ 2191242 w 6480000"/>
                <a:gd name="connsiteY4" fmla="*/ 0 h 4642759"/>
                <a:gd name="connsiteX5" fmla="*/ 2704344 w 6480000"/>
                <a:gd name="connsiteY5" fmla="*/ 0 h 4642759"/>
                <a:gd name="connsiteX6" fmla="*/ 3115953 w 6480000"/>
                <a:gd name="connsiteY6" fmla="*/ 0 h 4642759"/>
                <a:gd name="connsiteX7" fmla="*/ 3629055 w 6480000"/>
                <a:gd name="connsiteY7" fmla="*/ 0 h 4642759"/>
                <a:gd name="connsiteX8" fmla="*/ 4142158 w 6480000"/>
                <a:gd name="connsiteY8" fmla="*/ 0 h 4642759"/>
                <a:gd name="connsiteX9" fmla="*/ 4706006 w 6480000"/>
                <a:gd name="connsiteY9" fmla="*/ 0 h 4642759"/>
                <a:gd name="connsiteX10" fmla="*/ 5777318 w 6480000"/>
                <a:gd name="connsiteY10" fmla="*/ 0 h 4642759"/>
                <a:gd name="connsiteX11" fmla="*/ 6480000 w 6480000"/>
                <a:gd name="connsiteY11" fmla="*/ 702682 h 4642759"/>
                <a:gd name="connsiteX12" fmla="*/ 6480000 w 6480000"/>
                <a:gd name="connsiteY12" fmla="*/ 1306996 h 4642759"/>
                <a:gd name="connsiteX13" fmla="*/ 6480000 w 6480000"/>
                <a:gd name="connsiteY13" fmla="*/ 1911309 h 4642759"/>
                <a:gd name="connsiteX14" fmla="*/ 6480000 w 6480000"/>
                <a:gd name="connsiteY14" fmla="*/ 2450875 h 4642759"/>
                <a:gd name="connsiteX15" fmla="*/ 6480000 w 6480000"/>
                <a:gd name="connsiteY15" fmla="*/ 2925693 h 4642759"/>
                <a:gd name="connsiteX16" fmla="*/ 6480000 w 6480000"/>
                <a:gd name="connsiteY16" fmla="*/ 3940077 h 4642759"/>
                <a:gd name="connsiteX17" fmla="*/ 5777318 w 6480000"/>
                <a:gd name="connsiteY17" fmla="*/ 4642759 h 4642759"/>
                <a:gd name="connsiteX18" fmla="*/ 5264216 w 6480000"/>
                <a:gd name="connsiteY18" fmla="*/ 4642759 h 4642759"/>
                <a:gd name="connsiteX19" fmla="*/ 4852607 w 6480000"/>
                <a:gd name="connsiteY19" fmla="*/ 4642759 h 4642759"/>
                <a:gd name="connsiteX20" fmla="*/ 4187265 w 6480000"/>
                <a:gd name="connsiteY20" fmla="*/ 4642759 h 4642759"/>
                <a:gd name="connsiteX21" fmla="*/ 3572671 w 6480000"/>
                <a:gd name="connsiteY21" fmla="*/ 4642759 h 4642759"/>
                <a:gd name="connsiteX22" fmla="*/ 3059568 w 6480000"/>
                <a:gd name="connsiteY22" fmla="*/ 4642759 h 4642759"/>
                <a:gd name="connsiteX23" fmla="*/ 2444974 w 6480000"/>
                <a:gd name="connsiteY23" fmla="*/ 4642759 h 4642759"/>
                <a:gd name="connsiteX24" fmla="*/ 1931872 w 6480000"/>
                <a:gd name="connsiteY24" fmla="*/ 4642759 h 4642759"/>
                <a:gd name="connsiteX25" fmla="*/ 1266530 w 6480000"/>
                <a:gd name="connsiteY25" fmla="*/ 4642759 h 4642759"/>
                <a:gd name="connsiteX26" fmla="*/ 702682 w 6480000"/>
                <a:gd name="connsiteY26" fmla="*/ 4642759 h 4642759"/>
                <a:gd name="connsiteX27" fmla="*/ 0 w 6480000"/>
                <a:gd name="connsiteY27" fmla="*/ 3940077 h 4642759"/>
                <a:gd name="connsiteX28" fmla="*/ 0 w 6480000"/>
                <a:gd name="connsiteY28" fmla="*/ 3465259 h 4642759"/>
                <a:gd name="connsiteX29" fmla="*/ 0 w 6480000"/>
                <a:gd name="connsiteY29" fmla="*/ 2893319 h 4642759"/>
                <a:gd name="connsiteX30" fmla="*/ 0 w 6480000"/>
                <a:gd name="connsiteY30" fmla="*/ 2450875 h 4642759"/>
                <a:gd name="connsiteX31" fmla="*/ 0 w 6480000"/>
                <a:gd name="connsiteY31" fmla="*/ 1878936 h 4642759"/>
                <a:gd name="connsiteX32" fmla="*/ 0 w 6480000"/>
                <a:gd name="connsiteY32" fmla="*/ 1371744 h 4642759"/>
                <a:gd name="connsiteX33" fmla="*/ 0 w 6480000"/>
                <a:gd name="connsiteY33" fmla="*/ 702682 h 46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80000" h="4642759" fill="none" extrusionOk="0">
                  <a:moveTo>
                    <a:pt x="0" y="702682"/>
                  </a:moveTo>
                  <a:cubicBezTo>
                    <a:pt x="-22130" y="379338"/>
                    <a:pt x="370968" y="-45805"/>
                    <a:pt x="702682" y="0"/>
                  </a:cubicBezTo>
                  <a:cubicBezTo>
                    <a:pt x="807949" y="-37031"/>
                    <a:pt x="1017275" y="20451"/>
                    <a:pt x="1114291" y="0"/>
                  </a:cubicBezTo>
                  <a:cubicBezTo>
                    <a:pt x="1211307" y="-20451"/>
                    <a:pt x="1474548" y="28264"/>
                    <a:pt x="1779633" y="0"/>
                  </a:cubicBezTo>
                  <a:cubicBezTo>
                    <a:pt x="2084718" y="-28264"/>
                    <a:pt x="2061702" y="20773"/>
                    <a:pt x="2191242" y="0"/>
                  </a:cubicBezTo>
                  <a:cubicBezTo>
                    <a:pt x="2320782" y="-20773"/>
                    <a:pt x="2529065" y="35468"/>
                    <a:pt x="2704344" y="0"/>
                  </a:cubicBezTo>
                  <a:cubicBezTo>
                    <a:pt x="2879623" y="-35468"/>
                    <a:pt x="2939958" y="30911"/>
                    <a:pt x="3115953" y="0"/>
                  </a:cubicBezTo>
                  <a:cubicBezTo>
                    <a:pt x="3291948" y="-30911"/>
                    <a:pt x="3387734" y="13488"/>
                    <a:pt x="3629055" y="0"/>
                  </a:cubicBezTo>
                  <a:cubicBezTo>
                    <a:pt x="3870376" y="-13488"/>
                    <a:pt x="3972349" y="34919"/>
                    <a:pt x="4142158" y="0"/>
                  </a:cubicBezTo>
                  <a:cubicBezTo>
                    <a:pt x="4311967" y="-34919"/>
                    <a:pt x="4509587" y="57249"/>
                    <a:pt x="4706006" y="0"/>
                  </a:cubicBezTo>
                  <a:cubicBezTo>
                    <a:pt x="4902425" y="-57249"/>
                    <a:pt x="5359010" y="19509"/>
                    <a:pt x="5777318" y="0"/>
                  </a:cubicBezTo>
                  <a:cubicBezTo>
                    <a:pt x="6254349" y="-14738"/>
                    <a:pt x="6508452" y="301036"/>
                    <a:pt x="6480000" y="702682"/>
                  </a:cubicBezTo>
                  <a:cubicBezTo>
                    <a:pt x="6494623" y="987280"/>
                    <a:pt x="6469628" y="1153786"/>
                    <a:pt x="6480000" y="1306996"/>
                  </a:cubicBezTo>
                  <a:cubicBezTo>
                    <a:pt x="6490372" y="1460206"/>
                    <a:pt x="6446624" y="1690104"/>
                    <a:pt x="6480000" y="1911309"/>
                  </a:cubicBezTo>
                  <a:cubicBezTo>
                    <a:pt x="6513376" y="2132514"/>
                    <a:pt x="6431780" y="2318033"/>
                    <a:pt x="6480000" y="2450875"/>
                  </a:cubicBezTo>
                  <a:cubicBezTo>
                    <a:pt x="6528220" y="2583717"/>
                    <a:pt x="6424269" y="2818497"/>
                    <a:pt x="6480000" y="2925693"/>
                  </a:cubicBezTo>
                  <a:cubicBezTo>
                    <a:pt x="6535731" y="3032889"/>
                    <a:pt x="6477615" y="3440610"/>
                    <a:pt x="6480000" y="3940077"/>
                  </a:cubicBezTo>
                  <a:cubicBezTo>
                    <a:pt x="6430829" y="4302037"/>
                    <a:pt x="6180953" y="4708050"/>
                    <a:pt x="5777318" y="4642759"/>
                  </a:cubicBezTo>
                  <a:cubicBezTo>
                    <a:pt x="5567353" y="4655932"/>
                    <a:pt x="5418228" y="4617636"/>
                    <a:pt x="5264216" y="4642759"/>
                  </a:cubicBezTo>
                  <a:cubicBezTo>
                    <a:pt x="5110204" y="4667882"/>
                    <a:pt x="4949266" y="4618116"/>
                    <a:pt x="4852607" y="4642759"/>
                  </a:cubicBezTo>
                  <a:cubicBezTo>
                    <a:pt x="4755948" y="4667402"/>
                    <a:pt x="4367949" y="4582066"/>
                    <a:pt x="4187265" y="4642759"/>
                  </a:cubicBezTo>
                  <a:cubicBezTo>
                    <a:pt x="4006581" y="4703452"/>
                    <a:pt x="3727453" y="4602890"/>
                    <a:pt x="3572671" y="4642759"/>
                  </a:cubicBezTo>
                  <a:cubicBezTo>
                    <a:pt x="3417889" y="4682628"/>
                    <a:pt x="3278305" y="4637563"/>
                    <a:pt x="3059568" y="4642759"/>
                  </a:cubicBezTo>
                  <a:cubicBezTo>
                    <a:pt x="2840831" y="4647955"/>
                    <a:pt x="2615367" y="4569167"/>
                    <a:pt x="2444974" y="4642759"/>
                  </a:cubicBezTo>
                  <a:cubicBezTo>
                    <a:pt x="2274581" y="4716351"/>
                    <a:pt x="2087969" y="4616202"/>
                    <a:pt x="1931872" y="4642759"/>
                  </a:cubicBezTo>
                  <a:cubicBezTo>
                    <a:pt x="1775775" y="4669316"/>
                    <a:pt x="1544008" y="4599067"/>
                    <a:pt x="1266530" y="4642759"/>
                  </a:cubicBezTo>
                  <a:cubicBezTo>
                    <a:pt x="989052" y="4686451"/>
                    <a:pt x="945961" y="4602867"/>
                    <a:pt x="702682" y="4642759"/>
                  </a:cubicBezTo>
                  <a:cubicBezTo>
                    <a:pt x="375484" y="4694832"/>
                    <a:pt x="-102145" y="4315429"/>
                    <a:pt x="0" y="3940077"/>
                  </a:cubicBezTo>
                  <a:cubicBezTo>
                    <a:pt x="-256" y="3766365"/>
                    <a:pt x="473" y="3604046"/>
                    <a:pt x="0" y="3465259"/>
                  </a:cubicBezTo>
                  <a:cubicBezTo>
                    <a:pt x="-473" y="3326472"/>
                    <a:pt x="38608" y="3153767"/>
                    <a:pt x="0" y="2893319"/>
                  </a:cubicBezTo>
                  <a:cubicBezTo>
                    <a:pt x="-38608" y="2632871"/>
                    <a:pt x="6442" y="2548452"/>
                    <a:pt x="0" y="2450875"/>
                  </a:cubicBezTo>
                  <a:cubicBezTo>
                    <a:pt x="-6442" y="2353298"/>
                    <a:pt x="21469" y="2162182"/>
                    <a:pt x="0" y="1878936"/>
                  </a:cubicBezTo>
                  <a:cubicBezTo>
                    <a:pt x="-21469" y="1595690"/>
                    <a:pt x="23617" y="1547861"/>
                    <a:pt x="0" y="1371744"/>
                  </a:cubicBezTo>
                  <a:cubicBezTo>
                    <a:pt x="-23617" y="1195627"/>
                    <a:pt x="31149" y="1013455"/>
                    <a:pt x="0" y="702682"/>
                  </a:cubicBezTo>
                  <a:close/>
                </a:path>
                <a:path w="6480000" h="4642759" stroke="0" extrusionOk="0">
                  <a:moveTo>
                    <a:pt x="0" y="702682"/>
                  </a:moveTo>
                  <a:cubicBezTo>
                    <a:pt x="12132" y="336947"/>
                    <a:pt x="389854" y="-62104"/>
                    <a:pt x="702682" y="0"/>
                  </a:cubicBezTo>
                  <a:cubicBezTo>
                    <a:pt x="962773" y="-65219"/>
                    <a:pt x="1062375" y="41269"/>
                    <a:pt x="1266530" y="0"/>
                  </a:cubicBezTo>
                  <a:cubicBezTo>
                    <a:pt x="1470685" y="-41269"/>
                    <a:pt x="1637598" y="31142"/>
                    <a:pt x="1830379" y="0"/>
                  </a:cubicBezTo>
                  <a:cubicBezTo>
                    <a:pt x="2023160" y="-31142"/>
                    <a:pt x="2106229" y="1481"/>
                    <a:pt x="2292735" y="0"/>
                  </a:cubicBezTo>
                  <a:cubicBezTo>
                    <a:pt x="2479241" y="-1481"/>
                    <a:pt x="2631121" y="38776"/>
                    <a:pt x="2805837" y="0"/>
                  </a:cubicBezTo>
                  <a:cubicBezTo>
                    <a:pt x="2980553" y="-38776"/>
                    <a:pt x="3199911" y="22211"/>
                    <a:pt x="3420432" y="0"/>
                  </a:cubicBezTo>
                  <a:cubicBezTo>
                    <a:pt x="3640953" y="-22211"/>
                    <a:pt x="3835277" y="188"/>
                    <a:pt x="3984280" y="0"/>
                  </a:cubicBezTo>
                  <a:cubicBezTo>
                    <a:pt x="4133283" y="-188"/>
                    <a:pt x="4461111" y="14485"/>
                    <a:pt x="4649621" y="0"/>
                  </a:cubicBezTo>
                  <a:cubicBezTo>
                    <a:pt x="4838131" y="-14485"/>
                    <a:pt x="5022547" y="24690"/>
                    <a:pt x="5162723" y="0"/>
                  </a:cubicBezTo>
                  <a:cubicBezTo>
                    <a:pt x="5302899" y="-24690"/>
                    <a:pt x="5638694" y="9364"/>
                    <a:pt x="5777318" y="0"/>
                  </a:cubicBezTo>
                  <a:cubicBezTo>
                    <a:pt x="6065835" y="-20031"/>
                    <a:pt x="6527022" y="262536"/>
                    <a:pt x="6480000" y="702682"/>
                  </a:cubicBezTo>
                  <a:cubicBezTo>
                    <a:pt x="6488513" y="865728"/>
                    <a:pt x="6435115" y="1029272"/>
                    <a:pt x="6480000" y="1145126"/>
                  </a:cubicBezTo>
                  <a:cubicBezTo>
                    <a:pt x="6524885" y="1260980"/>
                    <a:pt x="6426678" y="1541217"/>
                    <a:pt x="6480000" y="1684692"/>
                  </a:cubicBezTo>
                  <a:cubicBezTo>
                    <a:pt x="6533322" y="1828167"/>
                    <a:pt x="6455778" y="2020251"/>
                    <a:pt x="6480000" y="2224258"/>
                  </a:cubicBezTo>
                  <a:cubicBezTo>
                    <a:pt x="6504222" y="2428265"/>
                    <a:pt x="6432750" y="2559143"/>
                    <a:pt x="6480000" y="2763823"/>
                  </a:cubicBezTo>
                  <a:cubicBezTo>
                    <a:pt x="6527250" y="2968504"/>
                    <a:pt x="6461108" y="3093164"/>
                    <a:pt x="6480000" y="3368137"/>
                  </a:cubicBezTo>
                  <a:cubicBezTo>
                    <a:pt x="6498892" y="3643110"/>
                    <a:pt x="6473944" y="3744764"/>
                    <a:pt x="6480000" y="3940077"/>
                  </a:cubicBezTo>
                  <a:cubicBezTo>
                    <a:pt x="6460164" y="4318303"/>
                    <a:pt x="6181395" y="4712727"/>
                    <a:pt x="5777318" y="4642759"/>
                  </a:cubicBezTo>
                  <a:cubicBezTo>
                    <a:pt x="5621807" y="4681699"/>
                    <a:pt x="5324417" y="4632112"/>
                    <a:pt x="5111977" y="4642759"/>
                  </a:cubicBezTo>
                  <a:cubicBezTo>
                    <a:pt x="4899537" y="4653406"/>
                    <a:pt x="4661761" y="4581544"/>
                    <a:pt x="4446636" y="4642759"/>
                  </a:cubicBezTo>
                  <a:cubicBezTo>
                    <a:pt x="4231511" y="4703974"/>
                    <a:pt x="4125615" y="4593430"/>
                    <a:pt x="4035026" y="4642759"/>
                  </a:cubicBezTo>
                  <a:cubicBezTo>
                    <a:pt x="3944437" y="4692088"/>
                    <a:pt x="3681543" y="4631724"/>
                    <a:pt x="3521924" y="4642759"/>
                  </a:cubicBezTo>
                  <a:cubicBezTo>
                    <a:pt x="3362305" y="4653794"/>
                    <a:pt x="3202396" y="4614337"/>
                    <a:pt x="3008822" y="4642759"/>
                  </a:cubicBezTo>
                  <a:cubicBezTo>
                    <a:pt x="2815248" y="4671181"/>
                    <a:pt x="2706388" y="4620658"/>
                    <a:pt x="2546466" y="4642759"/>
                  </a:cubicBezTo>
                  <a:cubicBezTo>
                    <a:pt x="2386544" y="4664860"/>
                    <a:pt x="2217679" y="4614134"/>
                    <a:pt x="2084111" y="4642759"/>
                  </a:cubicBezTo>
                  <a:cubicBezTo>
                    <a:pt x="1950543" y="4671384"/>
                    <a:pt x="1730848" y="4605367"/>
                    <a:pt x="1621755" y="4642759"/>
                  </a:cubicBezTo>
                  <a:cubicBezTo>
                    <a:pt x="1512662" y="4680151"/>
                    <a:pt x="909551" y="4540893"/>
                    <a:pt x="702682" y="4642759"/>
                  </a:cubicBezTo>
                  <a:cubicBezTo>
                    <a:pt x="333996" y="4659682"/>
                    <a:pt x="45661" y="4403993"/>
                    <a:pt x="0" y="3940077"/>
                  </a:cubicBezTo>
                  <a:cubicBezTo>
                    <a:pt x="-6445" y="3728676"/>
                    <a:pt x="52318" y="3621876"/>
                    <a:pt x="0" y="3432885"/>
                  </a:cubicBezTo>
                  <a:cubicBezTo>
                    <a:pt x="-52318" y="3243894"/>
                    <a:pt x="4005" y="3034675"/>
                    <a:pt x="0" y="2925693"/>
                  </a:cubicBezTo>
                  <a:cubicBezTo>
                    <a:pt x="-4005" y="2816711"/>
                    <a:pt x="62537" y="2522069"/>
                    <a:pt x="0" y="2321380"/>
                  </a:cubicBezTo>
                  <a:cubicBezTo>
                    <a:pt x="-62537" y="2120691"/>
                    <a:pt x="27542" y="1979008"/>
                    <a:pt x="0" y="1814188"/>
                  </a:cubicBezTo>
                  <a:cubicBezTo>
                    <a:pt x="-27542" y="1649368"/>
                    <a:pt x="22615" y="1480913"/>
                    <a:pt x="0" y="1306996"/>
                  </a:cubicBezTo>
                  <a:cubicBezTo>
                    <a:pt x="-22615" y="1133079"/>
                    <a:pt x="7368" y="823758"/>
                    <a:pt x="0" y="702682"/>
                  </a:cubicBezTo>
                  <a:close/>
                </a:path>
              </a:pathLst>
            </a:custGeom>
            <a:ln w="38100" cmpd="thinThick">
              <a:solidFill>
                <a:srgbClr val="058E76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prstGeom prst="roundRect">
                      <a:avLst>
                        <a:gd name="adj" fmla="val 1513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962CB845-6A09-3A65-8EB3-7B498145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26151" y="-675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9E832E-3394-B128-96A8-DDBB399D6028}"/>
              </a:ext>
            </a:extLst>
          </p:cNvPr>
          <p:cNvGrpSpPr/>
          <p:nvPr/>
        </p:nvGrpSpPr>
        <p:grpSpPr>
          <a:xfrm>
            <a:off x="5634771" y="1955527"/>
            <a:ext cx="5427364" cy="684000"/>
            <a:chOff x="5634771" y="1955527"/>
            <a:chExt cx="5427364" cy="68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207162-4274-C1E6-2918-B0BBE695944C}"/>
                </a:ext>
              </a:extLst>
            </p:cNvPr>
            <p:cNvSpPr txBox="1"/>
            <p:nvPr/>
          </p:nvSpPr>
          <p:spPr>
            <a:xfrm>
              <a:off x="5715991" y="2002129"/>
              <a:ext cx="53461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R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BFB2092-6FCA-C722-028B-1B52E526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771" y="1955527"/>
              <a:ext cx="490049" cy="684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63D29E-436C-43B3-5E61-F159EA3587A3}"/>
              </a:ext>
            </a:extLst>
          </p:cNvPr>
          <p:cNvGrpSpPr/>
          <p:nvPr/>
        </p:nvGrpSpPr>
        <p:grpSpPr>
          <a:xfrm>
            <a:off x="5609856" y="3410574"/>
            <a:ext cx="4782800" cy="684000"/>
            <a:chOff x="5609856" y="3410574"/>
            <a:chExt cx="4782800" cy="684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B4341B-5A7B-1764-A750-44A3DB1E4AAE}"/>
                </a:ext>
              </a:extLst>
            </p:cNvPr>
            <p:cNvSpPr txBox="1"/>
            <p:nvPr/>
          </p:nvSpPr>
          <p:spPr>
            <a:xfrm>
              <a:off x="5715991" y="3460187"/>
              <a:ext cx="46766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R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………...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06D0414-3357-81D9-DEDA-1981E4ED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9856" y="3410574"/>
              <a:ext cx="508288" cy="68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70C0F2-5A59-4D85-0979-2A9CE56A8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03" y="373530"/>
            <a:ext cx="3556074" cy="37766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09F5F-3F5F-B593-0AA5-5A1C9B0861FB}"/>
              </a:ext>
            </a:extLst>
          </p:cNvPr>
          <p:cNvGrpSpPr/>
          <p:nvPr/>
        </p:nvGrpSpPr>
        <p:grpSpPr>
          <a:xfrm>
            <a:off x="5492663" y="1039906"/>
            <a:ext cx="1516467" cy="1008000"/>
            <a:chOff x="5711646" y="1007249"/>
            <a:chExt cx="1516467" cy="100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07CF8C-4C89-7436-8706-154915695896}"/>
                </a:ext>
              </a:extLst>
            </p:cNvPr>
            <p:cNvSpPr/>
            <p:nvPr/>
          </p:nvSpPr>
          <p:spPr>
            <a:xfrm>
              <a:off x="6033914" y="1247424"/>
              <a:ext cx="1194199" cy="527650"/>
            </a:xfrm>
            <a:custGeom>
              <a:avLst/>
              <a:gdLst>
                <a:gd name="connsiteX0" fmla="*/ 0 w 1194199"/>
                <a:gd name="connsiteY0" fmla="*/ 87943 h 527650"/>
                <a:gd name="connsiteX1" fmla="*/ 87943 w 1194199"/>
                <a:gd name="connsiteY1" fmla="*/ 0 h 527650"/>
                <a:gd name="connsiteX2" fmla="*/ 1106256 w 1194199"/>
                <a:gd name="connsiteY2" fmla="*/ 0 h 527650"/>
                <a:gd name="connsiteX3" fmla="*/ 1194199 w 1194199"/>
                <a:gd name="connsiteY3" fmla="*/ 87943 h 527650"/>
                <a:gd name="connsiteX4" fmla="*/ 1194199 w 1194199"/>
                <a:gd name="connsiteY4" fmla="*/ 439707 h 527650"/>
                <a:gd name="connsiteX5" fmla="*/ 1106256 w 1194199"/>
                <a:gd name="connsiteY5" fmla="*/ 527650 h 527650"/>
                <a:gd name="connsiteX6" fmla="*/ 87943 w 1194199"/>
                <a:gd name="connsiteY6" fmla="*/ 527650 h 527650"/>
                <a:gd name="connsiteX7" fmla="*/ 0 w 1194199"/>
                <a:gd name="connsiteY7" fmla="*/ 439707 h 527650"/>
                <a:gd name="connsiteX8" fmla="*/ 0 w 119419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19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448578" y="11603"/>
                    <a:pt x="750771" y="73462"/>
                    <a:pt x="1106256" y="0"/>
                  </a:cubicBezTo>
                  <a:cubicBezTo>
                    <a:pt x="1154109" y="562"/>
                    <a:pt x="1187948" y="40513"/>
                    <a:pt x="1194199" y="87943"/>
                  </a:cubicBezTo>
                  <a:cubicBezTo>
                    <a:pt x="1184879" y="136459"/>
                    <a:pt x="1192817" y="330515"/>
                    <a:pt x="1194199" y="439707"/>
                  </a:cubicBezTo>
                  <a:cubicBezTo>
                    <a:pt x="1198574" y="479917"/>
                    <a:pt x="1160481" y="529664"/>
                    <a:pt x="1106256" y="527650"/>
                  </a:cubicBezTo>
                  <a:cubicBezTo>
                    <a:pt x="603482" y="517345"/>
                    <a:pt x="338151" y="544908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19419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73448" y="-17889"/>
                    <a:pt x="786878" y="-16752"/>
                    <a:pt x="1106256" y="0"/>
                  </a:cubicBezTo>
                  <a:cubicBezTo>
                    <a:pt x="1159102" y="-1621"/>
                    <a:pt x="1187354" y="41292"/>
                    <a:pt x="1194199" y="87943"/>
                  </a:cubicBezTo>
                  <a:cubicBezTo>
                    <a:pt x="1215604" y="155729"/>
                    <a:pt x="1163891" y="347251"/>
                    <a:pt x="1194199" y="439707"/>
                  </a:cubicBezTo>
                  <a:cubicBezTo>
                    <a:pt x="1187732" y="491433"/>
                    <a:pt x="1153929" y="528035"/>
                    <a:pt x="1106256" y="527650"/>
                  </a:cubicBezTo>
                  <a:cubicBezTo>
                    <a:pt x="989586" y="509566"/>
                    <a:pt x="268745" y="50053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3454A2-8F66-D12E-3183-D47C6D917F83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30" name="Picture 29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EB2463AF-98DA-E6F0-9BB3-0CBE288E9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F0341C-3769-4E58-9AE6-6FC23F9AC35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EFC9B6-4ACE-2B99-28BA-0A147A5B7ED4}"/>
              </a:ext>
            </a:extLst>
          </p:cNvPr>
          <p:cNvGrpSpPr/>
          <p:nvPr/>
        </p:nvGrpSpPr>
        <p:grpSpPr>
          <a:xfrm>
            <a:off x="7382259" y="1039906"/>
            <a:ext cx="2314733" cy="1008000"/>
            <a:chOff x="7721896" y="1007249"/>
            <a:chExt cx="2314733" cy="100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939E24-5655-645C-38E1-94D5AE62F519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 rưỡi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BEBBC9-DF72-4C48-8C41-42D87D7622FD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38" name="Picture 3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D4340CE4-F571-D140-E2B3-CE39C74AC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8ABACB-29D2-DA2A-293B-4CB0F2287E33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C2BCBF-931A-C009-94A3-A9AA7FB4BDBF}"/>
              </a:ext>
            </a:extLst>
          </p:cNvPr>
          <p:cNvGrpSpPr/>
          <p:nvPr/>
        </p:nvGrpSpPr>
        <p:grpSpPr>
          <a:xfrm>
            <a:off x="10095462" y="1039906"/>
            <a:ext cx="1538866" cy="1008000"/>
            <a:chOff x="10348334" y="960451"/>
            <a:chExt cx="1538866" cy="1008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1EEACF6-36C8-E8E7-8F72-90CE58730C91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99020D2-CE2B-D4B8-A4ED-0E6E433D94E8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43" name="Picture 4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213F1AF6-CC5C-CB86-2B97-640F58541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BAF9D1-755C-4835-396D-BEC1A6AAEF61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00F493-17BB-AC2B-1534-7C9A93F709EE}"/>
              </a:ext>
            </a:extLst>
          </p:cNvPr>
          <p:cNvGrpSpPr/>
          <p:nvPr/>
        </p:nvGrpSpPr>
        <p:grpSpPr>
          <a:xfrm>
            <a:off x="5492663" y="2489096"/>
            <a:ext cx="1955886" cy="1008000"/>
            <a:chOff x="5711646" y="1007249"/>
            <a:chExt cx="1955886" cy="100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64449B-99B5-41EE-C427-E0DC9EA08955}"/>
                </a:ext>
              </a:extLst>
            </p:cNvPr>
            <p:cNvSpPr/>
            <p:nvPr/>
          </p:nvSpPr>
          <p:spPr>
            <a:xfrm>
              <a:off x="6033913" y="1247424"/>
              <a:ext cx="1633619" cy="527650"/>
            </a:xfrm>
            <a:custGeom>
              <a:avLst/>
              <a:gdLst>
                <a:gd name="connsiteX0" fmla="*/ 0 w 1633619"/>
                <a:gd name="connsiteY0" fmla="*/ 87943 h 527650"/>
                <a:gd name="connsiteX1" fmla="*/ 87943 w 1633619"/>
                <a:gd name="connsiteY1" fmla="*/ 0 h 527650"/>
                <a:gd name="connsiteX2" fmla="*/ 1545676 w 1633619"/>
                <a:gd name="connsiteY2" fmla="*/ 0 h 527650"/>
                <a:gd name="connsiteX3" fmla="*/ 1633619 w 1633619"/>
                <a:gd name="connsiteY3" fmla="*/ 87943 h 527650"/>
                <a:gd name="connsiteX4" fmla="*/ 1633619 w 1633619"/>
                <a:gd name="connsiteY4" fmla="*/ 439707 h 527650"/>
                <a:gd name="connsiteX5" fmla="*/ 1545676 w 1633619"/>
                <a:gd name="connsiteY5" fmla="*/ 527650 h 527650"/>
                <a:gd name="connsiteX6" fmla="*/ 87943 w 1633619"/>
                <a:gd name="connsiteY6" fmla="*/ 527650 h 527650"/>
                <a:gd name="connsiteX7" fmla="*/ 0 w 1633619"/>
                <a:gd name="connsiteY7" fmla="*/ 439707 h 527650"/>
                <a:gd name="connsiteX8" fmla="*/ 0 w 163361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361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75707" y="11450"/>
                    <a:pt x="1074555" y="111721"/>
                    <a:pt x="1545676" y="0"/>
                  </a:cubicBezTo>
                  <a:cubicBezTo>
                    <a:pt x="1593529" y="562"/>
                    <a:pt x="1627368" y="40513"/>
                    <a:pt x="1633619" y="87943"/>
                  </a:cubicBezTo>
                  <a:cubicBezTo>
                    <a:pt x="1624299" y="136459"/>
                    <a:pt x="1632237" y="330515"/>
                    <a:pt x="1633619" y="439707"/>
                  </a:cubicBezTo>
                  <a:cubicBezTo>
                    <a:pt x="1637994" y="479917"/>
                    <a:pt x="1599901" y="529664"/>
                    <a:pt x="1545676" y="527650"/>
                  </a:cubicBezTo>
                  <a:cubicBezTo>
                    <a:pt x="1026306" y="579896"/>
                    <a:pt x="550409" y="431910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63361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93754" y="-53623"/>
                    <a:pt x="845828" y="-104510"/>
                    <a:pt x="1545676" y="0"/>
                  </a:cubicBezTo>
                  <a:cubicBezTo>
                    <a:pt x="1598522" y="-1621"/>
                    <a:pt x="1626774" y="41292"/>
                    <a:pt x="1633619" y="87943"/>
                  </a:cubicBezTo>
                  <a:cubicBezTo>
                    <a:pt x="1655024" y="155729"/>
                    <a:pt x="1603311" y="347251"/>
                    <a:pt x="1633619" y="439707"/>
                  </a:cubicBezTo>
                  <a:cubicBezTo>
                    <a:pt x="1627152" y="491433"/>
                    <a:pt x="1593349" y="528035"/>
                    <a:pt x="1545676" y="527650"/>
                  </a:cubicBezTo>
                  <a:cubicBezTo>
                    <a:pt x="1121071" y="651518"/>
                    <a:pt x="542149" y="55259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ô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471245-97A6-37B7-C73E-15387AB5BA41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48" name="Picture 4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582A3FBB-2DDB-4848-E18A-E706F1507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4827D7E-BA93-1F5C-1D6C-7BFD5449340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56C9DF-DBA6-736C-3159-7DA22FAFA0A1}"/>
              </a:ext>
            </a:extLst>
          </p:cNvPr>
          <p:cNvGrpSpPr/>
          <p:nvPr/>
        </p:nvGrpSpPr>
        <p:grpSpPr>
          <a:xfrm>
            <a:off x="7715634" y="2470046"/>
            <a:ext cx="2066541" cy="1008000"/>
            <a:chOff x="7721896" y="1007249"/>
            <a:chExt cx="2066541" cy="10080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457C3FB-074E-23FA-DC0E-5A5D3C49DFC4}"/>
                </a:ext>
              </a:extLst>
            </p:cNvPr>
            <p:cNvSpPr/>
            <p:nvPr/>
          </p:nvSpPr>
          <p:spPr>
            <a:xfrm>
              <a:off x="8027817" y="1247424"/>
              <a:ext cx="1760620" cy="527650"/>
            </a:xfrm>
            <a:custGeom>
              <a:avLst/>
              <a:gdLst>
                <a:gd name="connsiteX0" fmla="*/ 0 w 1760620"/>
                <a:gd name="connsiteY0" fmla="*/ 87943 h 527650"/>
                <a:gd name="connsiteX1" fmla="*/ 87943 w 1760620"/>
                <a:gd name="connsiteY1" fmla="*/ 0 h 527650"/>
                <a:gd name="connsiteX2" fmla="*/ 1672677 w 1760620"/>
                <a:gd name="connsiteY2" fmla="*/ 0 h 527650"/>
                <a:gd name="connsiteX3" fmla="*/ 1760620 w 1760620"/>
                <a:gd name="connsiteY3" fmla="*/ 87943 h 527650"/>
                <a:gd name="connsiteX4" fmla="*/ 1760620 w 1760620"/>
                <a:gd name="connsiteY4" fmla="*/ 439707 h 527650"/>
                <a:gd name="connsiteX5" fmla="*/ 1672677 w 1760620"/>
                <a:gd name="connsiteY5" fmla="*/ 527650 h 527650"/>
                <a:gd name="connsiteX6" fmla="*/ 87943 w 1760620"/>
                <a:gd name="connsiteY6" fmla="*/ 527650 h 527650"/>
                <a:gd name="connsiteX7" fmla="*/ 0 w 1760620"/>
                <a:gd name="connsiteY7" fmla="*/ 439707 h 527650"/>
                <a:gd name="connsiteX8" fmla="*/ 0 w 1760620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0620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528386" y="-34123"/>
                    <a:pt x="1501569" y="-86309"/>
                    <a:pt x="1672677" y="0"/>
                  </a:cubicBezTo>
                  <a:cubicBezTo>
                    <a:pt x="1720530" y="562"/>
                    <a:pt x="1754369" y="40513"/>
                    <a:pt x="1760620" y="87943"/>
                  </a:cubicBezTo>
                  <a:cubicBezTo>
                    <a:pt x="1751300" y="136459"/>
                    <a:pt x="1759238" y="330515"/>
                    <a:pt x="1760620" y="439707"/>
                  </a:cubicBezTo>
                  <a:cubicBezTo>
                    <a:pt x="1764995" y="479917"/>
                    <a:pt x="1726902" y="529664"/>
                    <a:pt x="1672677" y="527650"/>
                  </a:cubicBezTo>
                  <a:cubicBezTo>
                    <a:pt x="1198490" y="613519"/>
                    <a:pt x="404880" y="59622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760620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55097" y="65899"/>
                    <a:pt x="1013425" y="88927"/>
                    <a:pt x="1672677" y="0"/>
                  </a:cubicBezTo>
                  <a:cubicBezTo>
                    <a:pt x="1725523" y="-1621"/>
                    <a:pt x="1753775" y="41292"/>
                    <a:pt x="1760620" y="87943"/>
                  </a:cubicBezTo>
                  <a:cubicBezTo>
                    <a:pt x="1782025" y="155729"/>
                    <a:pt x="1730312" y="347251"/>
                    <a:pt x="1760620" y="439707"/>
                  </a:cubicBezTo>
                  <a:cubicBezTo>
                    <a:pt x="1754153" y="491433"/>
                    <a:pt x="1720350" y="528035"/>
                    <a:pt x="1672677" y="527650"/>
                  </a:cubicBezTo>
                  <a:cubicBezTo>
                    <a:pt x="1385691" y="608027"/>
                    <a:pt x="716693" y="561333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8E8601-9C46-BE29-CC74-7C227F7740B7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53" name="Picture 5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10852A64-B56D-AA87-0209-6C287890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3A0D90-4749-C3EE-84AE-091A2475A7F5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CFDA1C-E0C2-21E8-C9CA-FBC7B1FCE190}"/>
              </a:ext>
            </a:extLst>
          </p:cNvPr>
          <p:cNvGrpSpPr/>
          <p:nvPr/>
        </p:nvGrpSpPr>
        <p:grpSpPr>
          <a:xfrm>
            <a:off x="10095462" y="2489096"/>
            <a:ext cx="1538866" cy="1008000"/>
            <a:chOff x="10348334" y="960451"/>
            <a:chExt cx="1538866" cy="10080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426ED1F-52C6-4292-457A-8379342A7067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FD33CD-C0FE-1FA3-ADEF-D5F9FDE20C59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58" name="Picture 5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75C57F5E-5468-8166-5659-2B0CD62F5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7B3A8AE-09DB-85EA-AB2A-04FC1F3536B2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054E6-2307-18E6-1B54-1F9D11CB2968}"/>
              </a:ext>
            </a:extLst>
          </p:cNvPr>
          <p:cNvGrpSpPr/>
          <p:nvPr/>
        </p:nvGrpSpPr>
        <p:grpSpPr>
          <a:xfrm>
            <a:off x="5492663" y="3947471"/>
            <a:ext cx="1634694" cy="1008000"/>
            <a:chOff x="5711646" y="1007249"/>
            <a:chExt cx="1634694" cy="10080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B0FD0C0-F679-1E6B-38D1-D8BD5C92F6A0}"/>
                </a:ext>
              </a:extLst>
            </p:cNvPr>
            <p:cNvSpPr/>
            <p:nvPr/>
          </p:nvSpPr>
          <p:spPr>
            <a:xfrm>
              <a:off x="6033914" y="1247424"/>
              <a:ext cx="1312426" cy="527650"/>
            </a:xfrm>
            <a:custGeom>
              <a:avLst/>
              <a:gdLst>
                <a:gd name="connsiteX0" fmla="*/ 0 w 1312426"/>
                <a:gd name="connsiteY0" fmla="*/ 87943 h 527650"/>
                <a:gd name="connsiteX1" fmla="*/ 87943 w 1312426"/>
                <a:gd name="connsiteY1" fmla="*/ 0 h 527650"/>
                <a:gd name="connsiteX2" fmla="*/ 1224483 w 1312426"/>
                <a:gd name="connsiteY2" fmla="*/ 0 h 527650"/>
                <a:gd name="connsiteX3" fmla="*/ 1312426 w 1312426"/>
                <a:gd name="connsiteY3" fmla="*/ 87943 h 527650"/>
                <a:gd name="connsiteX4" fmla="*/ 1312426 w 1312426"/>
                <a:gd name="connsiteY4" fmla="*/ 439707 h 527650"/>
                <a:gd name="connsiteX5" fmla="*/ 1224483 w 1312426"/>
                <a:gd name="connsiteY5" fmla="*/ 527650 h 527650"/>
                <a:gd name="connsiteX6" fmla="*/ 87943 w 1312426"/>
                <a:gd name="connsiteY6" fmla="*/ 527650 h 527650"/>
                <a:gd name="connsiteX7" fmla="*/ 0 w 1312426"/>
                <a:gd name="connsiteY7" fmla="*/ 439707 h 527650"/>
                <a:gd name="connsiteX8" fmla="*/ 0 w 131242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42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323207" y="-29193"/>
                    <a:pt x="693647" y="92465"/>
                    <a:pt x="1224483" y="0"/>
                  </a:cubicBezTo>
                  <a:cubicBezTo>
                    <a:pt x="1272336" y="562"/>
                    <a:pt x="1306175" y="40513"/>
                    <a:pt x="1312426" y="87943"/>
                  </a:cubicBezTo>
                  <a:cubicBezTo>
                    <a:pt x="1303106" y="136459"/>
                    <a:pt x="1311044" y="330515"/>
                    <a:pt x="1312426" y="439707"/>
                  </a:cubicBezTo>
                  <a:cubicBezTo>
                    <a:pt x="1316801" y="479917"/>
                    <a:pt x="1278708" y="529664"/>
                    <a:pt x="1224483" y="527650"/>
                  </a:cubicBezTo>
                  <a:cubicBezTo>
                    <a:pt x="982776" y="440420"/>
                    <a:pt x="244061" y="611436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1242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31412" y="26044"/>
                    <a:pt x="1054767" y="78145"/>
                    <a:pt x="1224483" y="0"/>
                  </a:cubicBezTo>
                  <a:cubicBezTo>
                    <a:pt x="1277329" y="-1621"/>
                    <a:pt x="1305581" y="41292"/>
                    <a:pt x="1312426" y="87943"/>
                  </a:cubicBezTo>
                  <a:cubicBezTo>
                    <a:pt x="1333831" y="155729"/>
                    <a:pt x="1282118" y="347251"/>
                    <a:pt x="1312426" y="439707"/>
                  </a:cubicBezTo>
                  <a:cubicBezTo>
                    <a:pt x="1305959" y="491433"/>
                    <a:pt x="1272156" y="528035"/>
                    <a:pt x="1224483" y="527650"/>
                  </a:cubicBezTo>
                  <a:cubicBezTo>
                    <a:pt x="881814" y="628672"/>
                    <a:pt x="420028" y="58876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2959A23-CFC2-B2A6-1140-C0D5354A638F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63" name="Picture 6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BFD4E83C-DAE9-564B-75A5-D00804C6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D31997-92D0-A316-3536-A017AFE31E85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6AC88B-3A83-796E-BE1F-EC155916081D}"/>
              </a:ext>
            </a:extLst>
          </p:cNvPr>
          <p:cNvGrpSpPr/>
          <p:nvPr/>
        </p:nvGrpSpPr>
        <p:grpSpPr>
          <a:xfrm>
            <a:off x="7756961" y="3947471"/>
            <a:ext cx="1630196" cy="1008000"/>
            <a:chOff x="7721896" y="1007249"/>
            <a:chExt cx="1630196" cy="100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6A47754-4E3B-5A3E-A2E2-99AFBB70CA36}"/>
                </a:ext>
              </a:extLst>
            </p:cNvPr>
            <p:cNvSpPr/>
            <p:nvPr/>
          </p:nvSpPr>
          <p:spPr>
            <a:xfrm>
              <a:off x="8027817" y="1247424"/>
              <a:ext cx="1324275" cy="527650"/>
            </a:xfrm>
            <a:custGeom>
              <a:avLst/>
              <a:gdLst>
                <a:gd name="connsiteX0" fmla="*/ 0 w 1324275"/>
                <a:gd name="connsiteY0" fmla="*/ 87943 h 527650"/>
                <a:gd name="connsiteX1" fmla="*/ 87943 w 1324275"/>
                <a:gd name="connsiteY1" fmla="*/ 0 h 527650"/>
                <a:gd name="connsiteX2" fmla="*/ 1236332 w 1324275"/>
                <a:gd name="connsiteY2" fmla="*/ 0 h 527650"/>
                <a:gd name="connsiteX3" fmla="*/ 1324275 w 1324275"/>
                <a:gd name="connsiteY3" fmla="*/ 87943 h 527650"/>
                <a:gd name="connsiteX4" fmla="*/ 1324275 w 1324275"/>
                <a:gd name="connsiteY4" fmla="*/ 439707 h 527650"/>
                <a:gd name="connsiteX5" fmla="*/ 1236332 w 1324275"/>
                <a:gd name="connsiteY5" fmla="*/ 527650 h 527650"/>
                <a:gd name="connsiteX6" fmla="*/ 87943 w 1324275"/>
                <a:gd name="connsiteY6" fmla="*/ 527650 h 527650"/>
                <a:gd name="connsiteX7" fmla="*/ 0 w 1324275"/>
                <a:gd name="connsiteY7" fmla="*/ 439707 h 527650"/>
                <a:gd name="connsiteX8" fmla="*/ 0 w 132427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27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624627" y="56853"/>
                    <a:pt x="1078219" y="-76459"/>
                    <a:pt x="1236332" y="0"/>
                  </a:cubicBezTo>
                  <a:cubicBezTo>
                    <a:pt x="1284185" y="562"/>
                    <a:pt x="1318024" y="40513"/>
                    <a:pt x="1324275" y="87943"/>
                  </a:cubicBezTo>
                  <a:cubicBezTo>
                    <a:pt x="1314955" y="136459"/>
                    <a:pt x="1322893" y="330515"/>
                    <a:pt x="1324275" y="439707"/>
                  </a:cubicBezTo>
                  <a:cubicBezTo>
                    <a:pt x="1328650" y="479917"/>
                    <a:pt x="1290557" y="529664"/>
                    <a:pt x="1236332" y="527650"/>
                  </a:cubicBezTo>
                  <a:cubicBezTo>
                    <a:pt x="921984" y="556153"/>
                    <a:pt x="589834" y="563679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2427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236776" y="19288"/>
                    <a:pt x="841629" y="-16042"/>
                    <a:pt x="1236332" y="0"/>
                  </a:cubicBezTo>
                  <a:cubicBezTo>
                    <a:pt x="1289178" y="-1621"/>
                    <a:pt x="1317430" y="41292"/>
                    <a:pt x="1324275" y="87943"/>
                  </a:cubicBezTo>
                  <a:cubicBezTo>
                    <a:pt x="1345680" y="155729"/>
                    <a:pt x="1293967" y="347251"/>
                    <a:pt x="1324275" y="439707"/>
                  </a:cubicBezTo>
                  <a:cubicBezTo>
                    <a:pt x="1317808" y="491433"/>
                    <a:pt x="1284005" y="528035"/>
                    <a:pt x="1236332" y="527650"/>
                  </a:cubicBezTo>
                  <a:cubicBezTo>
                    <a:pt x="666516" y="514935"/>
                    <a:pt x="417650" y="59932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nét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8B5C575-6629-3114-9D76-0F7B5F582F8A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68" name="Picture 6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9BEE8359-C582-494B-38DF-6821BC864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2AECCA-9DF4-427B-2891-D7154584CBB7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F7E2DE-FFC9-07DB-06FE-26B0AD3048E8}"/>
              </a:ext>
            </a:extLst>
          </p:cNvPr>
          <p:cNvGrpSpPr/>
          <p:nvPr/>
        </p:nvGrpSpPr>
        <p:grpSpPr>
          <a:xfrm>
            <a:off x="10016761" y="3947471"/>
            <a:ext cx="1617567" cy="1008000"/>
            <a:chOff x="10348334" y="960451"/>
            <a:chExt cx="1617567" cy="1008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AB559FF6-A738-EDE1-C2FC-47C5E9E32B10}"/>
                </a:ext>
              </a:extLst>
            </p:cNvPr>
            <p:cNvSpPr/>
            <p:nvPr/>
          </p:nvSpPr>
          <p:spPr>
            <a:xfrm>
              <a:off x="10659335" y="1196629"/>
              <a:ext cx="1306566" cy="527650"/>
            </a:xfrm>
            <a:custGeom>
              <a:avLst/>
              <a:gdLst>
                <a:gd name="connsiteX0" fmla="*/ 0 w 1306566"/>
                <a:gd name="connsiteY0" fmla="*/ 87943 h 527650"/>
                <a:gd name="connsiteX1" fmla="*/ 87943 w 1306566"/>
                <a:gd name="connsiteY1" fmla="*/ 0 h 527650"/>
                <a:gd name="connsiteX2" fmla="*/ 1218623 w 1306566"/>
                <a:gd name="connsiteY2" fmla="*/ 0 h 527650"/>
                <a:gd name="connsiteX3" fmla="*/ 1306566 w 1306566"/>
                <a:gd name="connsiteY3" fmla="*/ 87943 h 527650"/>
                <a:gd name="connsiteX4" fmla="*/ 1306566 w 1306566"/>
                <a:gd name="connsiteY4" fmla="*/ 439707 h 527650"/>
                <a:gd name="connsiteX5" fmla="*/ 1218623 w 1306566"/>
                <a:gd name="connsiteY5" fmla="*/ 527650 h 527650"/>
                <a:gd name="connsiteX6" fmla="*/ 87943 w 1306566"/>
                <a:gd name="connsiteY6" fmla="*/ 527650 h 527650"/>
                <a:gd name="connsiteX7" fmla="*/ 0 w 1306566"/>
                <a:gd name="connsiteY7" fmla="*/ 439707 h 527650"/>
                <a:gd name="connsiteX8" fmla="*/ 0 w 130656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6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59524" y="9786"/>
                    <a:pt x="982801" y="-38840"/>
                    <a:pt x="1218623" y="0"/>
                  </a:cubicBezTo>
                  <a:cubicBezTo>
                    <a:pt x="1266476" y="562"/>
                    <a:pt x="1300315" y="40513"/>
                    <a:pt x="1306566" y="87943"/>
                  </a:cubicBezTo>
                  <a:cubicBezTo>
                    <a:pt x="1297246" y="136459"/>
                    <a:pt x="1305184" y="330515"/>
                    <a:pt x="1306566" y="439707"/>
                  </a:cubicBezTo>
                  <a:cubicBezTo>
                    <a:pt x="1310941" y="479917"/>
                    <a:pt x="1272848" y="529664"/>
                    <a:pt x="1218623" y="527650"/>
                  </a:cubicBezTo>
                  <a:cubicBezTo>
                    <a:pt x="710690" y="530476"/>
                    <a:pt x="277326" y="542275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0656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619971" y="-95414"/>
                    <a:pt x="762050" y="44052"/>
                    <a:pt x="1218623" y="0"/>
                  </a:cubicBezTo>
                  <a:cubicBezTo>
                    <a:pt x="1271469" y="-1621"/>
                    <a:pt x="1299721" y="41292"/>
                    <a:pt x="1306566" y="87943"/>
                  </a:cubicBezTo>
                  <a:cubicBezTo>
                    <a:pt x="1327971" y="155729"/>
                    <a:pt x="1276258" y="347251"/>
                    <a:pt x="1306566" y="439707"/>
                  </a:cubicBezTo>
                  <a:cubicBezTo>
                    <a:pt x="1300099" y="491433"/>
                    <a:pt x="1266296" y="528035"/>
                    <a:pt x="1218623" y="527650"/>
                  </a:cubicBezTo>
                  <a:cubicBezTo>
                    <a:pt x="984126" y="564885"/>
                    <a:pt x="567161" y="45038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8EC24FF-C5B4-09DA-A0C4-535395208C26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73" name="Picture 7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3B6B9181-A58D-30FF-8BE0-62A835EC5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F4DC79A-86EB-BE2A-02FE-A430E1662675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6F35DD-55DA-C0AA-5B1A-FB1CF5D99C74}"/>
              </a:ext>
            </a:extLst>
          </p:cNvPr>
          <p:cNvSpPr/>
          <p:nvPr/>
        </p:nvSpPr>
        <p:spPr>
          <a:xfrm>
            <a:off x="689026" y="3925532"/>
            <a:ext cx="1829639" cy="646986"/>
          </a:xfrm>
          <a:custGeom>
            <a:avLst/>
            <a:gdLst>
              <a:gd name="connsiteX0" fmla="*/ 0 w 1829639"/>
              <a:gd name="connsiteY0" fmla="*/ 107833 h 646986"/>
              <a:gd name="connsiteX1" fmla="*/ 107833 w 1829639"/>
              <a:gd name="connsiteY1" fmla="*/ 0 h 646986"/>
              <a:gd name="connsiteX2" fmla="*/ 661964 w 1829639"/>
              <a:gd name="connsiteY2" fmla="*/ 0 h 646986"/>
              <a:gd name="connsiteX3" fmla="*/ 1167675 w 1829639"/>
              <a:gd name="connsiteY3" fmla="*/ 0 h 646986"/>
              <a:gd name="connsiteX4" fmla="*/ 1721806 w 1829639"/>
              <a:gd name="connsiteY4" fmla="*/ 0 h 646986"/>
              <a:gd name="connsiteX5" fmla="*/ 1829639 w 1829639"/>
              <a:gd name="connsiteY5" fmla="*/ 107833 h 646986"/>
              <a:gd name="connsiteX6" fmla="*/ 1829639 w 1829639"/>
              <a:gd name="connsiteY6" fmla="*/ 539153 h 646986"/>
              <a:gd name="connsiteX7" fmla="*/ 1721806 w 1829639"/>
              <a:gd name="connsiteY7" fmla="*/ 646986 h 646986"/>
              <a:gd name="connsiteX8" fmla="*/ 1199955 w 1829639"/>
              <a:gd name="connsiteY8" fmla="*/ 646986 h 646986"/>
              <a:gd name="connsiteX9" fmla="*/ 661964 w 1829639"/>
              <a:gd name="connsiteY9" fmla="*/ 646986 h 646986"/>
              <a:gd name="connsiteX10" fmla="*/ 107833 w 1829639"/>
              <a:gd name="connsiteY10" fmla="*/ 646986 h 646986"/>
              <a:gd name="connsiteX11" fmla="*/ 0 w 1829639"/>
              <a:gd name="connsiteY11" fmla="*/ 539153 h 646986"/>
              <a:gd name="connsiteX12" fmla="*/ 0 w 1829639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9639" h="646986" fill="none" extrusionOk="0">
                <a:moveTo>
                  <a:pt x="0" y="107833"/>
                </a:moveTo>
                <a:cubicBezTo>
                  <a:pt x="1899" y="47530"/>
                  <a:pt x="34579" y="8338"/>
                  <a:pt x="107833" y="0"/>
                </a:cubicBezTo>
                <a:cubicBezTo>
                  <a:pt x="307794" y="-17476"/>
                  <a:pt x="509928" y="29495"/>
                  <a:pt x="661964" y="0"/>
                </a:cubicBezTo>
                <a:cubicBezTo>
                  <a:pt x="814000" y="-29495"/>
                  <a:pt x="998542" y="58810"/>
                  <a:pt x="1167675" y="0"/>
                </a:cubicBezTo>
                <a:cubicBezTo>
                  <a:pt x="1336808" y="-58810"/>
                  <a:pt x="1559290" y="35646"/>
                  <a:pt x="1721806" y="0"/>
                </a:cubicBezTo>
                <a:cubicBezTo>
                  <a:pt x="1792770" y="-6298"/>
                  <a:pt x="1832941" y="46708"/>
                  <a:pt x="1829639" y="107833"/>
                </a:cubicBezTo>
                <a:cubicBezTo>
                  <a:pt x="1851092" y="280036"/>
                  <a:pt x="1813084" y="426526"/>
                  <a:pt x="1829639" y="539153"/>
                </a:cubicBezTo>
                <a:cubicBezTo>
                  <a:pt x="1829783" y="594143"/>
                  <a:pt x="1779029" y="637475"/>
                  <a:pt x="1721806" y="646986"/>
                </a:cubicBezTo>
                <a:cubicBezTo>
                  <a:pt x="1577670" y="681635"/>
                  <a:pt x="1349036" y="586933"/>
                  <a:pt x="1199955" y="646986"/>
                </a:cubicBezTo>
                <a:cubicBezTo>
                  <a:pt x="1050874" y="707039"/>
                  <a:pt x="877518" y="587388"/>
                  <a:pt x="661964" y="646986"/>
                </a:cubicBezTo>
                <a:cubicBezTo>
                  <a:pt x="446410" y="706584"/>
                  <a:pt x="290166" y="637187"/>
                  <a:pt x="107833" y="646986"/>
                </a:cubicBezTo>
                <a:cubicBezTo>
                  <a:pt x="44409" y="640754"/>
                  <a:pt x="-3818" y="601429"/>
                  <a:pt x="0" y="539153"/>
                </a:cubicBezTo>
                <a:cubicBezTo>
                  <a:pt x="-29205" y="356990"/>
                  <a:pt x="5302" y="273251"/>
                  <a:pt x="0" y="107833"/>
                </a:cubicBezTo>
                <a:close/>
              </a:path>
              <a:path w="1829639" h="646986" stroke="0" extrusionOk="0">
                <a:moveTo>
                  <a:pt x="0" y="107833"/>
                </a:moveTo>
                <a:cubicBezTo>
                  <a:pt x="872" y="50843"/>
                  <a:pt x="61681" y="224"/>
                  <a:pt x="107833" y="0"/>
                </a:cubicBezTo>
                <a:cubicBezTo>
                  <a:pt x="356855" y="-34270"/>
                  <a:pt x="474775" y="22620"/>
                  <a:pt x="629684" y="0"/>
                </a:cubicBezTo>
                <a:cubicBezTo>
                  <a:pt x="784593" y="-22620"/>
                  <a:pt x="971656" y="54300"/>
                  <a:pt x="1199955" y="0"/>
                </a:cubicBezTo>
                <a:cubicBezTo>
                  <a:pt x="1428254" y="-54300"/>
                  <a:pt x="1572319" y="29485"/>
                  <a:pt x="1721806" y="0"/>
                </a:cubicBezTo>
                <a:cubicBezTo>
                  <a:pt x="1768870" y="2493"/>
                  <a:pt x="1822284" y="47936"/>
                  <a:pt x="1829639" y="107833"/>
                </a:cubicBezTo>
                <a:cubicBezTo>
                  <a:pt x="1837030" y="280738"/>
                  <a:pt x="1781089" y="421579"/>
                  <a:pt x="1829639" y="539153"/>
                </a:cubicBezTo>
                <a:cubicBezTo>
                  <a:pt x="1839560" y="603303"/>
                  <a:pt x="1797606" y="645595"/>
                  <a:pt x="1721806" y="646986"/>
                </a:cubicBezTo>
                <a:cubicBezTo>
                  <a:pt x="1477359" y="680515"/>
                  <a:pt x="1426825" y="627944"/>
                  <a:pt x="1167675" y="646986"/>
                </a:cubicBezTo>
                <a:cubicBezTo>
                  <a:pt x="908525" y="666028"/>
                  <a:pt x="792904" y="610951"/>
                  <a:pt x="645824" y="646986"/>
                </a:cubicBezTo>
                <a:cubicBezTo>
                  <a:pt x="498744" y="683021"/>
                  <a:pt x="365230" y="598456"/>
                  <a:pt x="107833" y="646986"/>
                </a:cubicBezTo>
                <a:cubicBezTo>
                  <a:pt x="39069" y="656420"/>
                  <a:pt x="-13983" y="588172"/>
                  <a:pt x="0" y="539153"/>
                </a:cubicBezTo>
                <a:cubicBezTo>
                  <a:pt x="-40266" y="416221"/>
                  <a:pt x="17964" y="215220"/>
                  <a:pt x="0" y="107833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863571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ô li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82FE7C0-D437-CF5C-FBE4-99CB678DAB26}"/>
              </a:ext>
            </a:extLst>
          </p:cNvPr>
          <p:cNvCxnSpPr>
            <a:cxnSpLocks/>
          </p:cNvCxnSpPr>
          <p:nvPr/>
        </p:nvCxnSpPr>
        <p:spPr>
          <a:xfrm flipH="1">
            <a:off x="881057" y="3804151"/>
            <a:ext cx="1995493" cy="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7F4FD3E-897E-D71F-9A78-FAD2767B4B64}"/>
              </a:ext>
            </a:extLst>
          </p:cNvPr>
          <p:cNvCxnSpPr>
            <a:cxnSpLocks/>
          </p:cNvCxnSpPr>
          <p:nvPr/>
        </p:nvCxnSpPr>
        <p:spPr>
          <a:xfrm>
            <a:off x="2474580" y="1858385"/>
            <a:ext cx="0" cy="182982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9FCDB0B-6D8E-920C-77EE-E17E8613DC2C}"/>
              </a:ext>
            </a:extLst>
          </p:cNvPr>
          <p:cNvSpPr/>
          <p:nvPr/>
        </p:nvSpPr>
        <p:spPr>
          <a:xfrm>
            <a:off x="9050407" y="2009480"/>
            <a:ext cx="1989068" cy="527650"/>
          </a:xfrm>
          <a:custGeom>
            <a:avLst/>
            <a:gdLst>
              <a:gd name="connsiteX0" fmla="*/ 0 w 1989068"/>
              <a:gd name="connsiteY0" fmla="*/ 87943 h 527650"/>
              <a:gd name="connsiteX1" fmla="*/ 87943 w 1989068"/>
              <a:gd name="connsiteY1" fmla="*/ 0 h 527650"/>
              <a:gd name="connsiteX2" fmla="*/ 1901125 w 1989068"/>
              <a:gd name="connsiteY2" fmla="*/ 0 h 527650"/>
              <a:gd name="connsiteX3" fmla="*/ 1989068 w 1989068"/>
              <a:gd name="connsiteY3" fmla="*/ 87943 h 527650"/>
              <a:gd name="connsiteX4" fmla="*/ 1989068 w 1989068"/>
              <a:gd name="connsiteY4" fmla="*/ 439707 h 527650"/>
              <a:gd name="connsiteX5" fmla="*/ 1901125 w 1989068"/>
              <a:gd name="connsiteY5" fmla="*/ 527650 h 527650"/>
              <a:gd name="connsiteX6" fmla="*/ 87943 w 1989068"/>
              <a:gd name="connsiteY6" fmla="*/ 527650 h 527650"/>
              <a:gd name="connsiteX7" fmla="*/ 0 w 1989068"/>
              <a:gd name="connsiteY7" fmla="*/ 439707 h 527650"/>
              <a:gd name="connsiteX8" fmla="*/ 0 w 198906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906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88180" y="-88610"/>
                  <a:pt x="1353808" y="96815"/>
                  <a:pt x="1901125" y="0"/>
                </a:cubicBezTo>
                <a:cubicBezTo>
                  <a:pt x="1948978" y="562"/>
                  <a:pt x="1982817" y="40513"/>
                  <a:pt x="1989068" y="87943"/>
                </a:cubicBezTo>
                <a:cubicBezTo>
                  <a:pt x="1979748" y="136459"/>
                  <a:pt x="1987686" y="330515"/>
                  <a:pt x="1989068" y="439707"/>
                </a:cubicBezTo>
                <a:cubicBezTo>
                  <a:pt x="1993443" y="479917"/>
                  <a:pt x="1955350" y="529664"/>
                  <a:pt x="1901125" y="527650"/>
                </a:cubicBezTo>
                <a:cubicBezTo>
                  <a:pt x="1332299" y="575408"/>
                  <a:pt x="791053" y="583480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98906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51543" y="-108285"/>
                  <a:pt x="1402276" y="64623"/>
                  <a:pt x="1901125" y="0"/>
                </a:cubicBezTo>
                <a:cubicBezTo>
                  <a:pt x="1953971" y="-1621"/>
                  <a:pt x="1982223" y="41292"/>
                  <a:pt x="1989068" y="87943"/>
                </a:cubicBezTo>
                <a:cubicBezTo>
                  <a:pt x="2010473" y="155729"/>
                  <a:pt x="1958760" y="347251"/>
                  <a:pt x="1989068" y="439707"/>
                </a:cubicBezTo>
                <a:cubicBezTo>
                  <a:pt x="1982601" y="491433"/>
                  <a:pt x="1948798" y="528035"/>
                  <a:pt x="1901125" y="527650"/>
                </a:cubicBezTo>
                <a:cubicBezTo>
                  <a:pt x="1404331" y="515317"/>
                  <a:pt x="966475" y="623266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3E56F80-3F03-7DE1-FB89-1B528D44BFB1}"/>
              </a:ext>
            </a:extLst>
          </p:cNvPr>
          <p:cNvSpPr/>
          <p:nvPr/>
        </p:nvSpPr>
        <p:spPr>
          <a:xfrm>
            <a:off x="9126755" y="3429755"/>
            <a:ext cx="1162087" cy="527650"/>
          </a:xfrm>
          <a:custGeom>
            <a:avLst/>
            <a:gdLst>
              <a:gd name="connsiteX0" fmla="*/ 0 w 1162087"/>
              <a:gd name="connsiteY0" fmla="*/ 87943 h 527650"/>
              <a:gd name="connsiteX1" fmla="*/ 87943 w 1162087"/>
              <a:gd name="connsiteY1" fmla="*/ 0 h 527650"/>
              <a:gd name="connsiteX2" fmla="*/ 1074144 w 1162087"/>
              <a:gd name="connsiteY2" fmla="*/ 0 h 527650"/>
              <a:gd name="connsiteX3" fmla="*/ 1162087 w 1162087"/>
              <a:gd name="connsiteY3" fmla="*/ 87943 h 527650"/>
              <a:gd name="connsiteX4" fmla="*/ 1162087 w 1162087"/>
              <a:gd name="connsiteY4" fmla="*/ 439707 h 527650"/>
              <a:gd name="connsiteX5" fmla="*/ 1074144 w 1162087"/>
              <a:gd name="connsiteY5" fmla="*/ 527650 h 527650"/>
              <a:gd name="connsiteX6" fmla="*/ 87943 w 1162087"/>
              <a:gd name="connsiteY6" fmla="*/ 527650 h 527650"/>
              <a:gd name="connsiteX7" fmla="*/ 0 w 1162087"/>
              <a:gd name="connsiteY7" fmla="*/ 439707 h 527650"/>
              <a:gd name="connsiteX8" fmla="*/ 0 w 1162087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087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50601" y="80391"/>
                  <a:pt x="602261" y="13855"/>
                  <a:pt x="1074144" y="0"/>
                </a:cubicBezTo>
                <a:cubicBezTo>
                  <a:pt x="1121997" y="562"/>
                  <a:pt x="1155836" y="40513"/>
                  <a:pt x="1162087" y="87943"/>
                </a:cubicBezTo>
                <a:cubicBezTo>
                  <a:pt x="1152767" y="136459"/>
                  <a:pt x="1160705" y="330515"/>
                  <a:pt x="1162087" y="439707"/>
                </a:cubicBezTo>
                <a:cubicBezTo>
                  <a:pt x="1166462" y="479917"/>
                  <a:pt x="1128369" y="529664"/>
                  <a:pt x="1074144" y="527650"/>
                </a:cubicBezTo>
                <a:cubicBezTo>
                  <a:pt x="752121" y="579765"/>
                  <a:pt x="486193" y="444097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162087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197937" y="-44389"/>
                  <a:pt x="711693" y="4596"/>
                  <a:pt x="1074144" y="0"/>
                </a:cubicBezTo>
                <a:cubicBezTo>
                  <a:pt x="1126990" y="-1621"/>
                  <a:pt x="1155242" y="41292"/>
                  <a:pt x="1162087" y="87943"/>
                </a:cubicBezTo>
                <a:cubicBezTo>
                  <a:pt x="1183492" y="155729"/>
                  <a:pt x="1131779" y="347251"/>
                  <a:pt x="1162087" y="439707"/>
                </a:cubicBezTo>
                <a:cubicBezTo>
                  <a:pt x="1155620" y="491433"/>
                  <a:pt x="1121817" y="528035"/>
                  <a:pt x="1074144" y="527650"/>
                </a:cubicBezTo>
                <a:cubicBezTo>
                  <a:pt x="813438" y="614971"/>
                  <a:pt x="198499" y="47374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2" descr="Spelling bee 9th grade | Baamboozle">
            <a:extLst>
              <a:ext uri="{FF2B5EF4-FFF2-40B4-BE49-F238E27FC236}">
                <a16:creationId xmlns:a16="http://schemas.microsoft.com/office/drawing/2014/main" id="{02FC24A7-FF38-307C-EAB3-CFBB2B2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17" y="12339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pelling bee 9th grade | Baamboozle">
            <a:extLst>
              <a:ext uri="{FF2B5EF4-FFF2-40B4-BE49-F238E27FC236}">
                <a16:creationId xmlns:a16="http://schemas.microsoft.com/office/drawing/2014/main" id="{707FADB6-E8C7-5344-67A1-22433D14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782" y="266212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pelling bee 9th grade | Baamboozle">
            <a:extLst>
              <a:ext uri="{FF2B5EF4-FFF2-40B4-BE49-F238E27FC236}">
                <a16:creationId xmlns:a16="http://schemas.microsoft.com/office/drawing/2014/main" id="{B309C032-B2BE-CD38-6E4E-C299024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01" y="265881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Spelling bee 9th grade | Baamboozle">
            <a:extLst>
              <a:ext uri="{FF2B5EF4-FFF2-40B4-BE49-F238E27FC236}">
                <a16:creationId xmlns:a16="http://schemas.microsoft.com/office/drawing/2014/main" id="{7D046817-CEA6-8AAA-3650-7C220B5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12431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Spelling bee 9th grade | Baamboozle">
            <a:extLst>
              <a:ext uri="{FF2B5EF4-FFF2-40B4-BE49-F238E27FC236}">
                <a16:creationId xmlns:a16="http://schemas.microsoft.com/office/drawing/2014/main" id="{2B60E5EC-86A1-6618-65B0-4F9D4E81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6" y="414550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elling bee 9th grade | Baamboozle">
            <a:extLst>
              <a:ext uri="{FF2B5EF4-FFF2-40B4-BE49-F238E27FC236}">
                <a16:creationId xmlns:a16="http://schemas.microsoft.com/office/drawing/2014/main" id="{A6665066-3907-30E1-6FA2-31A6206E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05" y="413775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9EAD923-70C8-30D2-2871-39139B5FD72A}"/>
              </a:ext>
            </a:extLst>
          </p:cNvPr>
          <p:cNvSpPr/>
          <p:nvPr/>
        </p:nvSpPr>
        <p:spPr>
          <a:xfrm>
            <a:off x="2552087" y="1935333"/>
            <a:ext cx="1055717" cy="1675924"/>
          </a:xfrm>
          <a:custGeom>
            <a:avLst/>
            <a:gdLst>
              <a:gd name="connsiteX0" fmla="*/ 0 w 1055717"/>
              <a:gd name="connsiteY0" fmla="*/ 175956 h 1675924"/>
              <a:gd name="connsiteX1" fmla="*/ 175956 w 1055717"/>
              <a:gd name="connsiteY1" fmla="*/ 0 h 1675924"/>
              <a:gd name="connsiteX2" fmla="*/ 534897 w 1055717"/>
              <a:gd name="connsiteY2" fmla="*/ 0 h 1675924"/>
              <a:gd name="connsiteX3" fmla="*/ 879761 w 1055717"/>
              <a:gd name="connsiteY3" fmla="*/ 0 h 1675924"/>
              <a:gd name="connsiteX4" fmla="*/ 1055717 w 1055717"/>
              <a:gd name="connsiteY4" fmla="*/ 175956 h 1675924"/>
              <a:gd name="connsiteX5" fmla="*/ 1055717 w 1055717"/>
              <a:gd name="connsiteY5" fmla="*/ 617293 h 1675924"/>
              <a:gd name="connsiteX6" fmla="*/ 1055717 w 1055717"/>
              <a:gd name="connsiteY6" fmla="*/ 1045391 h 1675924"/>
              <a:gd name="connsiteX7" fmla="*/ 1055717 w 1055717"/>
              <a:gd name="connsiteY7" fmla="*/ 1499968 h 1675924"/>
              <a:gd name="connsiteX8" fmla="*/ 879761 w 1055717"/>
              <a:gd name="connsiteY8" fmla="*/ 1675924 h 1675924"/>
              <a:gd name="connsiteX9" fmla="*/ 527859 w 1055717"/>
              <a:gd name="connsiteY9" fmla="*/ 1675924 h 1675924"/>
              <a:gd name="connsiteX10" fmla="*/ 175956 w 1055717"/>
              <a:gd name="connsiteY10" fmla="*/ 1675924 h 1675924"/>
              <a:gd name="connsiteX11" fmla="*/ 0 w 1055717"/>
              <a:gd name="connsiteY11" fmla="*/ 1499968 h 1675924"/>
              <a:gd name="connsiteX12" fmla="*/ 0 w 1055717"/>
              <a:gd name="connsiteY12" fmla="*/ 1032150 h 1675924"/>
              <a:gd name="connsiteX13" fmla="*/ 0 w 1055717"/>
              <a:gd name="connsiteY13" fmla="*/ 617293 h 1675924"/>
              <a:gd name="connsiteX14" fmla="*/ 0 w 1055717"/>
              <a:gd name="connsiteY14" fmla="*/ 175956 h 16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5717" h="1675924" fill="none" extrusionOk="0">
                <a:moveTo>
                  <a:pt x="0" y="175956"/>
                </a:moveTo>
                <a:cubicBezTo>
                  <a:pt x="981" y="76970"/>
                  <a:pt x="70117" y="3809"/>
                  <a:pt x="175956" y="0"/>
                </a:cubicBezTo>
                <a:cubicBezTo>
                  <a:pt x="285943" y="-21805"/>
                  <a:pt x="368622" y="38447"/>
                  <a:pt x="534897" y="0"/>
                </a:cubicBezTo>
                <a:cubicBezTo>
                  <a:pt x="701172" y="-38447"/>
                  <a:pt x="712398" y="34717"/>
                  <a:pt x="879761" y="0"/>
                </a:cubicBezTo>
                <a:cubicBezTo>
                  <a:pt x="981277" y="-9736"/>
                  <a:pt x="1077325" y="86764"/>
                  <a:pt x="1055717" y="175956"/>
                </a:cubicBezTo>
                <a:cubicBezTo>
                  <a:pt x="1089610" y="387886"/>
                  <a:pt x="1029369" y="448279"/>
                  <a:pt x="1055717" y="617293"/>
                </a:cubicBezTo>
                <a:cubicBezTo>
                  <a:pt x="1082065" y="786307"/>
                  <a:pt x="1027520" y="881604"/>
                  <a:pt x="1055717" y="1045391"/>
                </a:cubicBezTo>
                <a:cubicBezTo>
                  <a:pt x="1083914" y="1209178"/>
                  <a:pt x="1055378" y="1305690"/>
                  <a:pt x="1055717" y="1499968"/>
                </a:cubicBezTo>
                <a:cubicBezTo>
                  <a:pt x="1034557" y="1595560"/>
                  <a:pt x="974736" y="1673301"/>
                  <a:pt x="879761" y="1675924"/>
                </a:cubicBezTo>
                <a:cubicBezTo>
                  <a:pt x="731203" y="1717943"/>
                  <a:pt x="680102" y="1660640"/>
                  <a:pt x="527859" y="1675924"/>
                </a:cubicBezTo>
                <a:cubicBezTo>
                  <a:pt x="375616" y="1691208"/>
                  <a:pt x="298818" y="1651779"/>
                  <a:pt x="175956" y="1675924"/>
                </a:cubicBezTo>
                <a:cubicBezTo>
                  <a:pt x="68902" y="1683892"/>
                  <a:pt x="5849" y="1623076"/>
                  <a:pt x="0" y="1499968"/>
                </a:cubicBezTo>
                <a:cubicBezTo>
                  <a:pt x="-40052" y="1327164"/>
                  <a:pt x="32526" y="1199700"/>
                  <a:pt x="0" y="1032150"/>
                </a:cubicBezTo>
                <a:cubicBezTo>
                  <a:pt x="-32526" y="864600"/>
                  <a:pt x="39706" y="760678"/>
                  <a:pt x="0" y="617293"/>
                </a:cubicBezTo>
                <a:cubicBezTo>
                  <a:pt x="-39706" y="473908"/>
                  <a:pt x="14869" y="315431"/>
                  <a:pt x="0" y="175956"/>
                </a:cubicBezTo>
                <a:close/>
              </a:path>
              <a:path w="1055717" h="1675924" stroke="0" extrusionOk="0">
                <a:moveTo>
                  <a:pt x="0" y="175956"/>
                </a:moveTo>
                <a:cubicBezTo>
                  <a:pt x="10037" y="80417"/>
                  <a:pt x="56508" y="-17470"/>
                  <a:pt x="175956" y="0"/>
                </a:cubicBezTo>
                <a:cubicBezTo>
                  <a:pt x="252195" y="-41805"/>
                  <a:pt x="448357" y="6092"/>
                  <a:pt x="534897" y="0"/>
                </a:cubicBezTo>
                <a:cubicBezTo>
                  <a:pt x="621437" y="-6092"/>
                  <a:pt x="717856" y="25787"/>
                  <a:pt x="879761" y="0"/>
                </a:cubicBezTo>
                <a:cubicBezTo>
                  <a:pt x="1003816" y="-2240"/>
                  <a:pt x="1063174" y="54567"/>
                  <a:pt x="1055717" y="175956"/>
                </a:cubicBezTo>
                <a:cubicBezTo>
                  <a:pt x="1072632" y="299227"/>
                  <a:pt x="1043723" y="523297"/>
                  <a:pt x="1055717" y="630533"/>
                </a:cubicBezTo>
                <a:cubicBezTo>
                  <a:pt x="1067711" y="737769"/>
                  <a:pt x="1025622" y="917086"/>
                  <a:pt x="1055717" y="1098351"/>
                </a:cubicBezTo>
                <a:cubicBezTo>
                  <a:pt x="1085812" y="1279616"/>
                  <a:pt x="1035641" y="1386705"/>
                  <a:pt x="1055717" y="1499968"/>
                </a:cubicBezTo>
                <a:cubicBezTo>
                  <a:pt x="1053459" y="1593476"/>
                  <a:pt x="969332" y="1659835"/>
                  <a:pt x="879761" y="1675924"/>
                </a:cubicBezTo>
                <a:cubicBezTo>
                  <a:pt x="715304" y="1696447"/>
                  <a:pt x="707922" y="1671637"/>
                  <a:pt x="541935" y="1675924"/>
                </a:cubicBezTo>
                <a:cubicBezTo>
                  <a:pt x="375948" y="1680211"/>
                  <a:pt x="296114" y="1665740"/>
                  <a:pt x="175956" y="1675924"/>
                </a:cubicBezTo>
                <a:cubicBezTo>
                  <a:pt x="67497" y="1652076"/>
                  <a:pt x="-7631" y="1593897"/>
                  <a:pt x="0" y="1499968"/>
                </a:cubicBezTo>
                <a:cubicBezTo>
                  <a:pt x="-3566" y="1369113"/>
                  <a:pt x="52122" y="1205066"/>
                  <a:pt x="0" y="1045391"/>
                </a:cubicBezTo>
                <a:cubicBezTo>
                  <a:pt x="-52122" y="885716"/>
                  <a:pt x="32788" y="839591"/>
                  <a:pt x="0" y="643774"/>
                </a:cubicBezTo>
                <a:cubicBezTo>
                  <a:pt x="-32788" y="447957"/>
                  <a:pt x="29195" y="368364"/>
                  <a:pt x="0" y="175956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876446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ô 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字魂35号-经典雅黑"/>
              <a:cs typeface="+mn-cs"/>
            </a:endParaRPr>
          </a:p>
        </p:txBody>
      </p:sp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E789A28C-A544-7333-94BC-9AD4FF77CE65}"/>
              </a:ext>
            </a:extLst>
          </p:cNvPr>
          <p:cNvSpPr/>
          <p:nvPr/>
        </p:nvSpPr>
        <p:spPr>
          <a:xfrm flipH="1">
            <a:off x="3257181" y="1215441"/>
            <a:ext cx="2232000" cy="1440000"/>
          </a:xfrm>
          <a:custGeom>
            <a:avLst/>
            <a:gdLst>
              <a:gd name="connsiteX0" fmla="*/ 888068 w 2232000"/>
              <a:gd name="connsiteY0" fmla="*/ 1699027 h 1440000"/>
              <a:gd name="connsiteX1" fmla="*/ 742698 w 2232000"/>
              <a:gd name="connsiteY1" fmla="*/ 1398525 h 1440000"/>
              <a:gd name="connsiteX2" fmla="*/ 152521 w 2232000"/>
              <a:gd name="connsiteY2" fmla="*/ 356662 h 1440000"/>
              <a:gd name="connsiteX3" fmla="*/ 1274087 w 2232000"/>
              <a:gd name="connsiteY3" fmla="*/ 7261 h 1440000"/>
              <a:gd name="connsiteX4" fmla="*/ 2224324 w 2232000"/>
              <a:gd name="connsiteY4" fmla="*/ 804303 h 1440000"/>
              <a:gd name="connsiteX5" fmla="*/ 1163859 w 2232000"/>
              <a:gd name="connsiteY5" fmla="*/ 1439338 h 1440000"/>
              <a:gd name="connsiteX6" fmla="*/ 888068 w 2232000"/>
              <a:gd name="connsiteY6" fmla="*/ 1699027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2000" h="1440000" fill="none" extrusionOk="0">
                <a:moveTo>
                  <a:pt x="888068" y="1699027"/>
                </a:moveTo>
                <a:cubicBezTo>
                  <a:pt x="833967" y="1617046"/>
                  <a:pt x="828521" y="1526886"/>
                  <a:pt x="742698" y="1398525"/>
                </a:cubicBezTo>
                <a:cubicBezTo>
                  <a:pt x="90439" y="1190462"/>
                  <a:pt x="-233484" y="804828"/>
                  <a:pt x="152521" y="356662"/>
                </a:cubicBezTo>
                <a:cubicBezTo>
                  <a:pt x="340015" y="113926"/>
                  <a:pt x="801704" y="-55547"/>
                  <a:pt x="1274087" y="7261"/>
                </a:cubicBezTo>
                <a:cubicBezTo>
                  <a:pt x="1924457" y="121660"/>
                  <a:pt x="2364520" y="385602"/>
                  <a:pt x="2224324" y="804303"/>
                </a:cubicBezTo>
                <a:cubicBezTo>
                  <a:pt x="2217640" y="1208321"/>
                  <a:pt x="1757229" y="1463176"/>
                  <a:pt x="1163859" y="1439338"/>
                </a:cubicBezTo>
                <a:cubicBezTo>
                  <a:pt x="1071106" y="1511656"/>
                  <a:pt x="1015486" y="1564924"/>
                  <a:pt x="888068" y="1699027"/>
                </a:cubicBezTo>
                <a:close/>
              </a:path>
              <a:path w="2232000" h="1440000" stroke="0" extrusionOk="0">
                <a:moveTo>
                  <a:pt x="888068" y="1699027"/>
                </a:moveTo>
                <a:cubicBezTo>
                  <a:pt x="873594" y="1643675"/>
                  <a:pt x="756686" y="1467853"/>
                  <a:pt x="742698" y="1398525"/>
                </a:cubicBezTo>
                <a:cubicBezTo>
                  <a:pt x="99287" y="1307689"/>
                  <a:pt x="-204218" y="843674"/>
                  <a:pt x="152521" y="356662"/>
                </a:cubicBezTo>
                <a:cubicBezTo>
                  <a:pt x="340737" y="105555"/>
                  <a:pt x="868529" y="34549"/>
                  <a:pt x="1274087" y="7261"/>
                </a:cubicBezTo>
                <a:cubicBezTo>
                  <a:pt x="1879578" y="78889"/>
                  <a:pt x="2373790" y="413558"/>
                  <a:pt x="2224324" y="804303"/>
                </a:cubicBezTo>
                <a:cubicBezTo>
                  <a:pt x="2184095" y="1124978"/>
                  <a:pt x="1686674" y="1503611"/>
                  <a:pt x="1163859" y="1439338"/>
                </a:cubicBezTo>
                <a:cubicBezTo>
                  <a:pt x="1019781" y="1538066"/>
                  <a:pt x="977249" y="1605784"/>
                  <a:pt x="888068" y="1699027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6783322">
                  <a:prstGeom prst="wedgeEllipseCallout">
                    <a:avLst>
                      <a:gd name="adj1" fmla="val -10212"/>
                      <a:gd name="adj2" fmla="val 679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chọn ý đúng nhất nhé!</a:t>
            </a:r>
          </a:p>
        </p:txBody>
      </p:sp>
      <p:pic>
        <p:nvPicPr>
          <p:cNvPr id="91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F8B5D148-4A61-DC10-33AC-401E80C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3" y="1110541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CE00481B-AD6D-CD01-6343-37938A80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49" y="255709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EFB8DA0D-7BFD-55AF-82F5-183C7E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05" y="4024467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F2D6ED-2F5D-2208-D82B-947A81E78D63}"/>
              </a:ext>
            </a:extLst>
          </p:cNvPr>
          <p:cNvGrpSpPr/>
          <p:nvPr/>
        </p:nvGrpSpPr>
        <p:grpSpPr>
          <a:xfrm>
            <a:off x="5614719" y="548623"/>
            <a:ext cx="5372074" cy="684000"/>
            <a:chOff x="5614719" y="548623"/>
            <a:chExt cx="5372074" cy="68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3E27A3-FAD0-2986-A6AD-E6A61B06DA9F}"/>
                </a:ext>
              </a:extLst>
            </p:cNvPr>
            <p:cNvSpPr txBox="1"/>
            <p:nvPr/>
          </p:nvSpPr>
          <p:spPr>
            <a:xfrm>
              <a:off x="5715991" y="598236"/>
              <a:ext cx="52708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R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………………..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5827AB2-E73D-045F-E7FC-8169DC2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14719" y="548623"/>
              <a:ext cx="510101" cy="684000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0E4E567-5E5B-5E84-57C3-FF86A0AAB5AD}"/>
              </a:ext>
            </a:extLst>
          </p:cNvPr>
          <p:cNvSpPr/>
          <p:nvPr/>
        </p:nvSpPr>
        <p:spPr>
          <a:xfrm>
            <a:off x="8881533" y="604379"/>
            <a:ext cx="1844618" cy="527650"/>
          </a:xfrm>
          <a:custGeom>
            <a:avLst/>
            <a:gdLst>
              <a:gd name="connsiteX0" fmla="*/ 0 w 1844618"/>
              <a:gd name="connsiteY0" fmla="*/ 87943 h 527650"/>
              <a:gd name="connsiteX1" fmla="*/ 87943 w 1844618"/>
              <a:gd name="connsiteY1" fmla="*/ 0 h 527650"/>
              <a:gd name="connsiteX2" fmla="*/ 1756675 w 1844618"/>
              <a:gd name="connsiteY2" fmla="*/ 0 h 527650"/>
              <a:gd name="connsiteX3" fmla="*/ 1844618 w 1844618"/>
              <a:gd name="connsiteY3" fmla="*/ 87943 h 527650"/>
              <a:gd name="connsiteX4" fmla="*/ 1844618 w 1844618"/>
              <a:gd name="connsiteY4" fmla="*/ 439707 h 527650"/>
              <a:gd name="connsiteX5" fmla="*/ 1756675 w 1844618"/>
              <a:gd name="connsiteY5" fmla="*/ 527650 h 527650"/>
              <a:gd name="connsiteX6" fmla="*/ 87943 w 1844618"/>
              <a:gd name="connsiteY6" fmla="*/ 527650 h 527650"/>
              <a:gd name="connsiteX7" fmla="*/ 0 w 1844618"/>
              <a:gd name="connsiteY7" fmla="*/ 439707 h 527650"/>
              <a:gd name="connsiteX8" fmla="*/ 0 w 184461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461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802642" y="-134481"/>
                  <a:pt x="1518021" y="-133605"/>
                  <a:pt x="1756675" y="0"/>
                </a:cubicBezTo>
                <a:cubicBezTo>
                  <a:pt x="1804528" y="562"/>
                  <a:pt x="1838367" y="40513"/>
                  <a:pt x="1844618" y="87943"/>
                </a:cubicBezTo>
                <a:cubicBezTo>
                  <a:pt x="1835298" y="136459"/>
                  <a:pt x="1843236" y="330515"/>
                  <a:pt x="1844618" y="439707"/>
                </a:cubicBezTo>
                <a:cubicBezTo>
                  <a:pt x="1848993" y="479917"/>
                  <a:pt x="1810900" y="529664"/>
                  <a:pt x="1756675" y="527650"/>
                </a:cubicBezTo>
                <a:cubicBezTo>
                  <a:pt x="1175919" y="566779"/>
                  <a:pt x="485741" y="581096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84461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26314" y="94659"/>
                  <a:pt x="1304402" y="77534"/>
                  <a:pt x="1756675" y="0"/>
                </a:cubicBezTo>
                <a:cubicBezTo>
                  <a:pt x="1809521" y="-1621"/>
                  <a:pt x="1837773" y="41292"/>
                  <a:pt x="1844618" y="87943"/>
                </a:cubicBezTo>
                <a:cubicBezTo>
                  <a:pt x="1866023" y="155729"/>
                  <a:pt x="1814310" y="347251"/>
                  <a:pt x="1844618" y="439707"/>
                </a:cubicBezTo>
                <a:cubicBezTo>
                  <a:pt x="1838151" y="491433"/>
                  <a:pt x="1804348" y="528035"/>
                  <a:pt x="1756675" y="527650"/>
                </a:cubicBezTo>
                <a:cubicBezTo>
                  <a:pt x="982075" y="465077"/>
                  <a:pt x="324685" y="43905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 li rưỡi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14732" y="2679297"/>
            <a:ext cx="2253184" cy="4176000"/>
            <a:chOff x="3514732" y="2679297"/>
            <a:chExt cx="2253184" cy="4176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4E5D16-7601-C43E-305F-46C283EB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4732" y="2679297"/>
              <a:ext cx="2253184" cy="4176000"/>
            </a:xfrm>
            <a:prstGeom prst="rect">
              <a:avLst/>
            </a:prstGeom>
          </p:spPr>
        </p:pic>
        <p:pic>
          <p:nvPicPr>
            <p:cNvPr id="90" name="图片 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89" y="4829451"/>
              <a:ext cx="652601" cy="65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1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8" grpId="0" animBg="1"/>
      <p:bldP spid="89" grpId="0" animBg="1"/>
      <p:bldP spid="89" grpId="1" animBg="1"/>
      <p:bldP spid="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FA7377-1FEB-DC7F-8704-B5C3D57D6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5125666" y="135771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54929" y="1368216"/>
            <a:ext cx="2203648" cy="4608000"/>
            <a:chOff x="2418461" y="1530511"/>
            <a:chExt cx="2203648" cy="460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B9B3A3-0B72-4B09-8214-1A7E82BE5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193" y="1390931"/>
            <a:ext cx="515766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297A838-7A77-4D71-9069-1C44DE854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6" y="450554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6547" y="1"/>
            <a:ext cx="12218547" cy="366387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6" y="3615952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29" y="3043214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07" y="1480385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7" y="5267400"/>
            <a:ext cx="1893346" cy="1573673"/>
            <a:chOff x="9540552" y="4420621"/>
            <a:chExt cx="1707078" cy="14188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69541" y="5367730"/>
              <a:ext cx="127808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ô li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0"/>
            <a:ext cx="1580752" cy="1378878"/>
            <a:chOff x="9540552" y="4420621"/>
            <a:chExt cx="1619672" cy="141282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18255" y="5297347"/>
              <a:ext cx="1341969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 ô li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1408762"/>
            <a:chOff x="9540552" y="4420621"/>
            <a:chExt cx="1619672" cy="144344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20989" y="5327966"/>
              <a:ext cx="1258799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 ô li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5"/>
            <a:ext cx="1700211" cy="1411047"/>
            <a:chOff x="9540552" y="4420621"/>
            <a:chExt cx="1619672" cy="13442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615581" y="5266391"/>
              <a:ext cx="1294760" cy="49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ô li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1" y="1220364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499301" y="531569"/>
            <a:ext cx="1166923" cy="1160685"/>
            <a:chOff x="9457667" y="4199400"/>
            <a:chExt cx="1648774" cy="154022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768" y="4199400"/>
              <a:ext cx="1619673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457667" y="5065735"/>
              <a:ext cx="1619674" cy="67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ô li</a:t>
              </a:r>
              <a:endPara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7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3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5" y="2213277"/>
            <a:ext cx="620819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861" y="914739"/>
            <a:ext cx="7186276" cy="61554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lIns="121914" tIns="60957" rIns="121914" bIns="60957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li?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2" y="3596284"/>
            <a:ext cx="345053" cy="5826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2116BC-9979-48CC-AA83-F3B239AB42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3"/>
            <a:ext cx="2482924" cy="18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1.17031 -0.01458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18841 0.05648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1.22644 0.01064 " pathEditMode="relative" rAng="0" ptsTypes="AA">
                                      <p:cBhvr>
                                        <p:cTn id="1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1.21875 0.16389 " pathEditMode="relative" rAng="0" ptsTypes="AA">
                                      <p:cBhvr>
                                        <p:cTn id="17" dur="1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9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3" dur="4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185B26-64A9-43DC-AA42-71EEE3A1B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" t="3603" r="1308"/>
          <a:stretch/>
        </p:blipFill>
        <p:spPr>
          <a:xfrm>
            <a:off x="10097" y="450556"/>
            <a:ext cx="12133275" cy="6407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2" y="0"/>
            <a:ext cx="12220764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4"/>
            <a:ext cx="2482924" cy="1862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7" y="3615952"/>
            <a:ext cx="336551" cy="568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80" y="3012873"/>
            <a:ext cx="2285047" cy="3824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6" y="1487269"/>
            <a:ext cx="2201039" cy="3320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585829" y="3369529"/>
            <a:ext cx="1912149" cy="1477610"/>
            <a:chOff x="9540552" y="4420621"/>
            <a:chExt cx="1724030" cy="13322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19066" y="5281118"/>
              <a:ext cx="1445516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1,5 ô li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-934645" y="3783914"/>
            <a:ext cx="1580752" cy="1340552"/>
            <a:chOff x="9540552" y="4420621"/>
            <a:chExt cx="1619672" cy="13735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753413" y="5258076"/>
              <a:ext cx="1261412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ô li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flipH="1">
            <a:off x="-1599866" y="5432314"/>
            <a:ext cx="1580752" cy="1404904"/>
            <a:chOff x="9540552" y="4420621"/>
            <a:chExt cx="1619672" cy="143949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88239" y="5324013"/>
              <a:ext cx="1330566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 ô li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931319" y="5337044"/>
            <a:ext cx="2011428" cy="1503031"/>
            <a:chOff x="9540552" y="4420621"/>
            <a:chExt cx="1619672" cy="143183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816471" y="5354018"/>
              <a:ext cx="1168441" cy="49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2,5 ô li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42" y="1115588"/>
            <a:ext cx="3959807" cy="201797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flipH="1">
            <a:off x="8030747" y="613279"/>
            <a:ext cx="1445367" cy="1195175"/>
            <a:chOff x="9540552" y="4420621"/>
            <a:chExt cx="1896067" cy="158599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709752" y="5230618"/>
              <a:ext cx="1726867" cy="775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2,5 ô li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9"/>
            <a:ext cx="270331" cy="25355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3" y="3429000"/>
            <a:ext cx="368300" cy="3454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5" y="2213277"/>
            <a:ext cx="620819" cy="6208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2" y="3596284"/>
            <a:ext cx="345053" cy="5826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56DDF74-B0B8-4634-B0CA-9542C15A265E}"/>
              </a:ext>
            </a:extLst>
          </p:cNvPr>
          <p:cNvSpPr txBox="1"/>
          <p:nvPr/>
        </p:nvSpPr>
        <p:spPr>
          <a:xfrm>
            <a:off x="238541" y="704562"/>
            <a:ext cx="7348986" cy="615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lIns="121912" tIns="60956" rIns="121912" bIns="60956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li?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7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01 -0.01157 L -0.9698 0.0507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0" y="31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51 -0.01482 L 1.22643 0.01065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91" y="127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59 -0.00833 L 1.17357 -0.00092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49" y="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00394 L -1.17683 -0.01065 " pathEditMode="relative" rAng="0" ptsTypes="AA">
                                      <p:cBhvr>
                                        <p:cTn id="17" dur="1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9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1" dur="4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7466EC-0AF7-4042-AAC3-9AFAC7DCC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 t="3603" r="1308"/>
          <a:stretch/>
        </p:blipFill>
        <p:spPr>
          <a:xfrm>
            <a:off x="10097" y="450556"/>
            <a:ext cx="12133275" cy="6407449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490837BD-761C-40C8-BC3B-A200E0467B28}"/>
              </a:ext>
            </a:extLst>
          </p:cNvPr>
          <p:cNvSpPr/>
          <p:nvPr/>
        </p:nvSpPr>
        <p:spPr>
          <a:xfrm>
            <a:off x="1" y="0"/>
            <a:ext cx="12227168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59A7B-EC10-4748-8F8E-C4F3C8524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7" y="3615952"/>
            <a:ext cx="336551" cy="56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E2160-7B0D-4668-A462-91207D274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4"/>
            <a:ext cx="2482924" cy="186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98BB-F1F5-4308-83EE-0B7F9765E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2" y="3596284"/>
            <a:ext cx="345053" cy="58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CAF-61D6-4D2F-8A64-4F86B1876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93056" l="9897" r="91581">
                        <a14:foregroundMark x1="52290" y1="8889" x2="52290" y2="8889"/>
                        <a14:foregroundMark x1="91581" y1="43333" x2="91581" y2="43333"/>
                        <a14:foregroundMark x1="43722" y1="91111" x2="43722" y2="91111"/>
                        <a14:foregroundMark x1="57607" y1="91667" x2="57607" y2="91667"/>
                        <a14:foregroundMark x1="24520" y1="93056" x2="24520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063" y="768451"/>
            <a:ext cx="2482924" cy="26406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927FB77-8DB7-47BC-AE1A-523AB90BED14}"/>
              </a:ext>
            </a:extLst>
          </p:cNvPr>
          <p:cNvSpPr/>
          <p:nvPr/>
        </p:nvSpPr>
        <p:spPr>
          <a:xfrm>
            <a:off x="745771" y="850726"/>
            <a:ext cx="4870787" cy="1539240"/>
          </a:xfrm>
          <a:prstGeom prst="cloudCallout">
            <a:avLst>
              <a:gd name="adj1" fmla="val 77380"/>
              <a:gd name="adj2" fmla="val 8174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16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3277772" y="135770"/>
            <a:ext cx="8778662" cy="6518247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26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9737478-F1F1-4917-AEE3-35F7852B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393" y="1157061"/>
            <a:ext cx="4279763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8C61-78DE-4DD9-B15C-EAEB9D1C9F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5506" y="1978039"/>
            <a:ext cx="757188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8999"/>
            <a:ext cx="11160000" cy="6186349"/>
          </a:xfrm>
          <a:custGeom>
            <a:avLst/>
            <a:gdLst>
              <a:gd name="connsiteX0" fmla="*/ 0 w 11160000"/>
              <a:gd name="connsiteY0" fmla="*/ 315689 h 6186349"/>
              <a:gd name="connsiteX1" fmla="*/ 315689 w 11160000"/>
              <a:gd name="connsiteY1" fmla="*/ 0 h 6186349"/>
              <a:gd name="connsiteX2" fmla="*/ 973728 w 11160000"/>
              <a:gd name="connsiteY2" fmla="*/ 0 h 6186349"/>
              <a:gd name="connsiteX3" fmla="*/ 1315908 w 11160000"/>
              <a:gd name="connsiteY3" fmla="*/ 0 h 6186349"/>
              <a:gd name="connsiteX4" fmla="*/ 1868661 w 11160000"/>
              <a:gd name="connsiteY4" fmla="*/ 0 h 6186349"/>
              <a:gd name="connsiteX5" fmla="*/ 2737272 w 11160000"/>
              <a:gd name="connsiteY5" fmla="*/ 0 h 6186349"/>
              <a:gd name="connsiteX6" fmla="*/ 3079452 w 11160000"/>
              <a:gd name="connsiteY6" fmla="*/ 0 h 6186349"/>
              <a:gd name="connsiteX7" fmla="*/ 3421632 w 11160000"/>
              <a:gd name="connsiteY7" fmla="*/ 0 h 6186349"/>
              <a:gd name="connsiteX8" fmla="*/ 3869099 w 11160000"/>
              <a:gd name="connsiteY8" fmla="*/ 0 h 6186349"/>
              <a:gd name="connsiteX9" fmla="*/ 4527138 w 11160000"/>
              <a:gd name="connsiteY9" fmla="*/ 0 h 6186349"/>
              <a:gd name="connsiteX10" fmla="*/ 5079890 w 11160000"/>
              <a:gd name="connsiteY10" fmla="*/ 0 h 6186349"/>
              <a:gd name="connsiteX11" fmla="*/ 5737929 w 11160000"/>
              <a:gd name="connsiteY11" fmla="*/ 0 h 6186349"/>
              <a:gd name="connsiteX12" fmla="*/ 6501254 w 11160000"/>
              <a:gd name="connsiteY12" fmla="*/ 0 h 6186349"/>
              <a:gd name="connsiteX13" fmla="*/ 7264580 w 11160000"/>
              <a:gd name="connsiteY13" fmla="*/ 0 h 6186349"/>
              <a:gd name="connsiteX14" fmla="*/ 7817332 w 11160000"/>
              <a:gd name="connsiteY14" fmla="*/ 0 h 6186349"/>
              <a:gd name="connsiteX15" fmla="*/ 8580657 w 11160000"/>
              <a:gd name="connsiteY15" fmla="*/ 0 h 6186349"/>
              <a:gd name="connsiteX16" fmla="*/ 9449269 w 11160000"/>
              <a:gd name="connsiteY16" fmla="*/ 0 h 6186349"/>
              <a:gd name="connsiteX17" fmla="*/ 10844311 w 11160000"/>
              <a:gd name="connsiteY17" fmla="*/ 0 h 6186349"/>
              <a:gd name="connsiteX18" fmla="*/ 11160000 w 11160000"/>
              <a:gd name="connsiteY18" fmla="*/ 315689 h 6186349"/>
              <a:gd name="connsiteX19" fmla="*/ 11160000 w 11160000"/>
              <a:gd name="connsiteY19" fmla="*/ 954511 h 6186349"/>
              <a:gd name="connsiteX20" fmla="*/ 11160000 w 11160000"/>
              <a:gd name="connsiteY20" fmla="*/ 1537783 h 6186349"/>
              <a:gd name="connsiteX21" fmla="*/ 11160000 w 11160000"/>
              <a:gd name="connsiteY21" fmla="*/ 2065505 h 6186349"/>
              <a:gd name="connsiteX22" fmla="*/ 11160000 w 11160000"/>
              <a:gd name="connsiteY22" fmla="*/ 2870976 h 6186349"/>
              <a:gd name="connsiteX23" fmla="*/ 11160000 w 11160000"/>
              <a:gd name="connsiteY23" fmla="*/ 3676446 h 6186349"/>
              <a:gd name="connsiteX24" fmla="*/ 11160000 w 11160000"/>
              <a:gd name="connsiteY24" fmla="*/ 4481917 h 6186349"/>
              <a:gd name="connsiteX25" fmla="*/ 11160000 w 11160000"/>
              <a:gd name="connsiteY25" fmla="*/ 5065189 h 6186349"/>
              <a:gd name="connsiteX26" fmla="*/ 11160000 w 11160000"/>
              <a:gd name="connsiteY26" fmla="*/ 5870660 h 6186349"/>
              <a:gd name="connsiteX27" fmla="*/ 10844311 w 11160000"/>
              <a:gd name="connsiteY27" fmla="*/ 6186349 h 6186349"/>
              <a:gd name="connsiteX28" fmla="*/ 10186272 w 11160000"/>
              <a:gd name="connsiteY28" fmla="*/ 6186349 h 6186349"/>
              <a:gd name="connsiteX29" fmla="*/ 9844092 w 11160000"/>
              <a:gd name="connsiteY29" fmla="*/ 6186349 h 6186349"/>
              <a:gd name="connsiteX30" fmla="*/ 9291339 w 11160000"/>
              <a:gd name="connsiteY30" fmla="*/ 6186349 h 6186349"/>
              <a:gd name="connsiteX31" fmla="*/ 8528014 w 11160000"/>
              <a:gd name="connsiteY31" fmla="*/ 6186349 h 6186349"/>
              <a:gd name="connsiteX32" fmla="*/ 7869975 w 11160000"/>
              <a:gd name="connsiteY32" fmla="*/ 6186349 h 6186349"/>
              <a:gd name="connsiteX33" fmla="*/ 7106650 w 11160000"/>
              <a:gd name="connsiteY33" fmla="*/ 6186349 h 6186349"/>
              <a:gd name="connsiteX34" fmla="*/ 6343325 w 11160000"/>
              <a:gd name="connsiteY34" fmla="*/ 6186349 h 6186349"/>
              <a:gd name="connsiteX35" fmla="*/ 5474714 w 11160000"/>
              <a:gd name="connsiteY35" fmla="*/ 6186349 h 6186349"/>
              <a:gd name="connsiteX36" fmla="*/ 4606102 w 11160000"/>
              <a:gd name="connsiteY36" fmla="*/ 6186349 h 6186349"/>
              <a:gd name="connsiteX37" fmla="*/ 4053350 w 11160000"/>
              <a:gd name="connsiteY37" fmla="*/ 6186349 h 6186349"/>
              <a:gd name="connsiteX38" fmla="*/ 3184738 w 11160000"/>
              <a:gd name="connsiteY38" fmla="*/ 6186349 h 6186349"/>
              <a:gd name="connsiteX39" fmla="*/ 2631986 w 11160000"/>
              <a:gd name="connsiteY39" fmla="*/ 6186349 h 6186349"/>
              <a:gd name="connsiteX40" fmla="*/ 1868661 w 11160000"/>
              <a:gd name="connsiteY40" fmla="*/ 6186349 h 6186349"/>
              <a:gd name="connsiteX41" fmla="*/ 1210622 w 11160000"/>
              <a:gd name="connsiteY41" fmla="*/ 6186349 h 6186349"/>
              <a:gd name="connsiteX42" fmla="*/ 315689 w 11160000"/>
              <a:gd name="connsiteY42" fmla="*/ 6186349 h 6186349"/>
              <a:gd name="connsiteX43" fmla="*/ 0 w 11160000"/>
              <a:gd name="connsiteY43" fmla="*/ 5870660 h 6186349"/>
              <a:gd name="connsiteX44" fmla="*/ 0 w 11160000"/>
              <a:gd name="connsiteY44" fmla="*/ 5065189 h 6186349"/>
              <a:gd name="connsiteX45" fmla="*/ 0 w 11160000"/>
              <a:gd name="connsiteY45" fmla="*/ 4537467 h 6186349"/>
              <a:gd name="connsiteX46" fmla="*/ 0 w 11160000"/>
              <a:gd name="connsiteY46" fmla="*/ 3898645 h 6186349"/>
              <a:gd name="connsiteX47" fmla="*/ 0 w 11160000"/>
              <a:gd name="connsiteY47" fmla="*/ 3259824 h 6186349"/>
              <a:gd name="connsiteX48" fmla="*/ 0 w 11160000"/>
              <a:gd name="connsiteY48" fmla="*/ 2676552 h 6186349"/>
              <a:gd name="connsiteX49" fmla="*/ 0 w 11160000"/>
              <a:gd name="connsiteY49" fmla="*/ 1926631 h 6186349"/>
              <a:gd name="connsiteX50" fmla="*/ 0 w 11160000"/>
              <a:gd name="connsiteY50" fmla="*/ 1176710 h 6186349"/>
              <a:gd name="connsiteX51" fmla="*/ 0 w 11160000"/>
              <a:gd name="connsiteY51" fmla="*/ 315689 h 618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6186349" fill="none" extrusionOk="0">
                <a:moveTo>
                  <a:pt x="0" y="315689"/>
                </a:moveTo>
                <a:cubicBezTo>
                  <a:pt x="-286" y="124716"/>
                  <a:pt x="139471" y="-11214"/>
                  <a:pt x="315689" y="0"/>
                </a:cubicBezTo>
                <a:cubicBezTo>
                  <a:pt x="487597" y="-26913"/>
                  <a:pt x="697728" y="11897"/>
                  <a:pt x="973728" y="0"/>
                </a:cubicBezTo>
                <a:cubicBezTo>
                  <a:pt x="1249728" y="-11897"/>
                  <a:pt x="1152431" y="-8657"/>
                  <a:pt x="1315908" y="0"/>
                </a:cubicBezTo>
                <a:cubicBezTo>
                  <a:pt x="1479385" y="8657"/>
                  <a:pt x="1752854" y="-18444"/>
                  <a:pt x="1868661" y="0"/>
                </a:cubicBezTo>
                <a:cubicBezTo>
                  <a:pt x="1984468" y="18444"/>
                  <a:pt x="2308852" y="36584"/>
                  <a:pt x="2737272" y="0"/>
                </a:cubicBezTo>
                <a:cubicBezTo>
                  <a:pt x="3165692" y="-36584"/>
                  <a:pt x="3002222" y="13720"/>
                  <a:pt x="3079452" y="0"/>
                </a:cubicBezTo>
                <a:cubicBezTo>
                  <a:pt x="3156682" y="-13720"/>
                  <a:pt x="3254737" y="11952"/>
                  <a:pt x="3421632" y="0"/>
                </a:cubicBezTo>
                <a:cubicBezTo>
                  <a:pt x="3588527" y="-11952"/>
                  <a:pt x="3674887" y="21692"/>
                  <a:pt x="3869099" y="0"/>
                </a:cubicBezTo>
                <a:cubicBezTo>
                  <a:pt x="4063311" y="-21692"/>
                  <a:pt x="4249883" y="-16113"/>
                  <a:pt x="4527138" y="0"/>
                </a:cubicBezTo>
                <a:cubicBezTo>
                  <a:pt x="4804393" y="16113"/>
                  <a:pt x="4918439" y="7382"/>
                  <a:pt x="5079890" y="0"/>
                </a:cubicBezTo>
                <a:cubicBezTo>
                  <a:pt x="5241341" y="-7382"/>
                  <a:pt x="5592150" y="24482"/>
                  <a:pt x="5737929" y="0"/>
                </a:cubicBezTo>
                <a:cubicBezTo>
                  <a:pt x="5883708" y="-24482"/>
                  <a:pt x="6324018" y="11512"/>
                  <a:pt x="6501254" y="0"/>
                </a:cubicBezTo>
                <a:cubicBezTo>
                  <a:pt x="6678490" y="-11512"/>
                  <a:pt x="7092195" y="-6712"/>
                  <a:pt x="7264580" y="0"/>
                </a:cubicBezTo>
                <a:cubicBezTo>
                  <a:pt x="7436965" y="6712"/>
                  <a:pt x="7697667" y="8673"/>
                  <a:pt x="7817332" y="0"/>
                </a:cubicBezTo>
                <a:cubicBezTo>
                  <a:pt x="7936997" y="-8673"/>
                  <a:pt x="8417001" y="-36048"/>
                  <a:pt x="8580657" y="0"/>
                </a:cubicBezTo>
                <a:cubicBezTo>
                  <a:pt x="8744314" y="36048"/>
                  <a:pt x="9164663" y="-27433"/>
                  <a:pt x="9449269" y="0"/>
                </a:cubicBezTo>
                <a:cubicBezTo>
                  <a:pt x="9733875" y="27433"/>
                  <a:pt x="10493932" y="-25190"/>
                  <a:pt x="10844311" y="0"/>
                </a:cubicBezTo>
                <a:cubicBezTo>
                  <a:pt x="11003895" y="-8067"/>
                  <a:pt x="11157596" y="145583"/>
                  <a:pt x="11160000" y="315689"/>
                </a:cubicBezTo>
                <a:cubicBezTo>
                  <a:pt x="11150910" y="462667"/>
                  <a:pt x="11172436" y="815590"/>
                  <a:pt x="11160000" y="954511"/>
                </a:cubicBezTo>
                <a:cubicBezTo>
                  <a:pt x="11147564" y="1093432"/>
                  <a:pt x="11145574" y="1310703"/>
                  <a:pt x="11160000" y="1537783"/>
                </a:cubicBezTo>
                <a:cubicBezTo>
                  <a:pt x="11174426" y="1764863"/>
                  <a:pt x="11173398" y="1937285"/>
                  <a:pt x="11160000" y="2065505"/>
                </a:cubicBezTo>
                <a:cubicBezTo>
                  <a:pt x="11146602" y="2193725"/>
                  <a:pt x="11176573" y="2516417"/>
                  <a:pt x="11160000" y="2870976"/>
                </a:cubicBezTo>
                <a:cubicBezTo>
                  <a:pt x="11143427" y="3225535"/>
                  <a:pt x="11195539" y="3459999"/>
                  <a:pt x="11160000" y="3676446"/>
                </a:cubicBezTo>
                <a:cubicBezTo>
                  <a:pt x="11124462" y="3892893"/>
                  <a:pt x="11186503" y="4295002"/>
                  <a:pt x="11160000" y="4481917"/>
                </a:cubicBezTo>
                <a:cubicBezTo>
                  <a:pt x="11133497" y="4668832"/>
                  <a:pt x="11135372" y="4933854"/>
                  <a:pt x="11160000" y="5065189"/>
                </a:cubicBezTo>
                <a:cubicBezTo>
                  <a:pt x="11184628" y="5196524"/>
                  <a:pt x="11173350" y="5672753"/>
                  <a:pt x="11160000" y="5870660"/>
                </a:cubicBezTo>
                <a:cubicBezTo>
                  <a:pt x="11176522" y="6032454"/>
                  <a:pt x="11008344" y="6174327"/>
                  <a:pt x="10844311" y="6186349"/>
                </a:cubicBezTo>
                <a:cubicBezTo>
                  <a:pt x="10628749" y="6168421"/>
                  <a:pt x="10369589" y="6182301"/>
                  <a:pt x="10186272" y="6186349"/>
                </a:cubicBezTo>
                <a:cubicBezTo>
                  <a:pt x="10002955" y="6190397"/>
                  <a:pt x="9920138" y="6193716"/>
                  <a:pt x="9844092" y="6186349"/>
                </a:cubicBezTo>
                <a:cubicBezTo>
                  <a:pt x="9768046" y="6178982"/>
                  <a:pt x="9519806" y="6211761"/>
                  <a:pt x="9291339" y="6186349"/>
                </a:cubicBezTo>
                <a:cubicBezTo>
                  <a:pt x="9062872" y="6160937"/>
                  <a:pt x="8794117" y="6198769"/>
                  <a:pt x="8528014" y="6186349"/>
                </a:cubicBezTo>
                <a:cubicBezTo>
                  <a:pt x="8261912" y="6173929"/>
                  <a:pt x="8139585" y="6194276"/>
                  <a:pt x="7869975" y="6186349"/>
                </a:cubicBezTo>
                <a:cubicBezTo>
                  <a:pt x="7600365" y="6178422"/>
                  <a:pt x="7446817" y="6164529"/>
                  <a:pt x="7106650" y="6186349"/>
                </a:cubicBezTo>
                <a:cubicBezTo>
                  <a:pt x="6766484" y="6208169"/>
                  <a:pt x="6602428" y="6205442"/>
                  <a:pt x="6343325" y="6186349"/>
                </a:cubicBezTo>
                <a:cubicBezTo>
                  <a:pt x="6084222" y="6167256"/>
                  <a:pt x="5833278" y="6167552"/>
                  <a:pt x="5474714" y="6186349"/>
                </a:cubicBezTo>
                <a:cubicBezTo>
                  <a:pt x="5116150" y="6205146"/>
                  <a:pt x="4968801" y="6163661"/>
                  <a:pt x="4606102" y="6186349"/>
                </a:cubicBezTo>
                <a:cubicBezTo>
                  <a:pt x="4243403" y="6209037"/>
                  <a:pt x="4239364" y="6197623"/>
                  <a:pt x="4053350" y="6186349"/>
                </a:cubicBezTo>
                <a:cubicBezTo>
                  <a:pt x="3867336" y="6175075"/>
                  <a:pt x="3491473" y="6198852"/>
                  <a:pt x="3184738" y="6186349"/>
                </a:cubicBezTo>
                <a:cubicBezTo>
                  <a:pt x="2878003" y="6173846"/>
                  <a:pt x="2899328" y="6181522"/>
                  <a:pt x="2631986" y="6186349"/>
                </a:cubicBezTo>
                <a:cubicBezTo>
                  <a:pt x="2364644" y="6191176"/>
                  <a:pt x="2110791" y="6202941"/>
                  <a:pt x="1868661" y="6186349"/>
                </a:cubicBezTo>
                <a:cubicBezTo>
                  <a:pt x="1626532" y="6169757"/>
                  <a:pt x="1534603" y="6184590"/>
                  <a:pt x="1210622" y="6186349"/>
                </a:cubicBezTo>
                <a:cubicBezTo>
                  <a:pt x="886641" y="6188108"/>
                  <a:pt x="563983" y="6151099"/>
                  <a:pt x="315689" y="6186349"/>
                </a:cubicBezTo>
                <a:cubicBezTo>
                  <a:pt x="143541" y="6221961"/>
                  <a:pt x="-614" y="6036615"/>
                  <a:pt x="0" y="5870660"/>
                </a:cubicBezTo>
                <a:cubicBezTo>
                  <a:pt x="-18066" y="5509203"/>
                  <a:pt x="28427" y="5380680"/>
                  <a:pt x="0" y="5065189"/>
                </a:cubicBezTo>
                <a:cubicBezTo>
                  <a:pt x="-28427" y="4749698"/>
                  <a:pt x="17129" y="4741850"/>
                  <a:pt x="0" y="4537467"/>
                </a:cubicBezTo>
                <a:cubicBezTo>
                  <a:pt x="-17129" y="4333084"/>
                  <a:pt x="4302" y="4144655"/>
                  <a:pt x="0" y="3898645"/>
                </a:cubicBezTo>
                <a:cubicBezTo>
                  <a:pt x="-4302" y="3652635"/>
                  <a:pt x="-12101" y="3479475"/>
                  <a:pt x="0" y="3259824"/>
                </a:cubicBezTo>
                <a:cubicBezTo>
                  <a:pt x="12101" y="3040173"/>
                  <a:pt x="24214" y="2962571"/>
                  <a:pt x="0" y="2676552"/>
                </a:cubicBezTo>
                <a:cubicBezTo>
                  <a:pt x="-24214" y="2390533"/>
                  <a:pt x="-12385" y="2228147"/>
                  <a:pt x="0" y="1926631"/>
                </a:cubicBezTo>
                <a:cubicBezTo>
                  <a:pt x="12385" y="1625115"/>
                  <a:pt x="21117" y="1387906"/>
                  <a:pt x="0" y="1176710"/>
                </a:cubicBezTo>
                <a:cubicBezTo>
                  <a:pt x="-21117" y="965514"/>
                  <a:pt x="6295" y="576016"/>
                  <a:pt x="0" y="315689"/>
                </a:cubicBezTo>
                <a:close/>
              </a:path>
              <a:path w="11160000" h="6186349" stroke="0" extrusionOk="0">
                <a:moveTo>
                  <a:pt x="0" y="315689"/>
                </a:moveTo>
                <a:cubicBezTo>
                  <a:pt x="-15910" y="174760"/>
                  <a:pt x="157032" y="3979"/>
                  <a:pt x="315689" y="0"/>
                </a:cubicBezTo>
                <a:cubicBezTo>
                  <a:pt x="436705" y="16816"/>
                  <a:pt x="638740" y="-4322"/>
                  <a:pt x="763155" y="0"/>
                </a:cubicBezTo>
                <a:cubicBezTo>
                  <a:pt x="887570" y="4322"/>
                  <a:pt x="1059729" y="25276"/>
                  <a:pt x="1315908" y="0"/>
                </a:cubicBezTo>
                <a:cubicBezTo>
                  <a:pt x="1572087" y="-25276"/>
                  <a:pt x="1990694" y="-34734"/>
                  <a:pt x="2184519" y="0"/>
                </a:cubicBezTo>
                <a:cubicBezTo>
                  <a:pt x="2378344" y="34734"/>
                  <a:pt x="2603241" y="759"/>
                  <a:pt x="2947845" y="0"/>
                </a:cubicBezTo>
                <a:cubicBezTo>
                  <a:pt x="3292449" y="-759"/>
                  <a:pt x="3513100" y="-19415"/>
                  <a:pt x="3816456" y="0"/>
                </a:cubicBezTo>
                <a:cubicBezTo>
                  <a:pt x="4119812" y="19415"/>
                  <a:pt x="4158956" y="17427"/>
                  <a:pt x="4263922" y="0"/>
                </a:cubicBezTo>
                <a:cubicBezTo>
                  <a:pt x="4368888" y="-17427"/>
                  <a:pt x="4589132" y="-2612"/>
                  <a:pt x="4816675" y="0"/>
                </a:cubicBezTo>
                <a:cubicBezTo>
                  <a:pt x="5044218" y="2612"/>
                  <a:pt x="5408133" y="-15319"/>
                  <a:pt x="5580000" y="0"/>
                </a:cubicBezTo>
                <a:cubicBezTo>
                  <a:pt x="5751868" y="15319"/>
                  <a:pt x="5801856" y="-3546"/>
                  <a:pt x="5922180" y="0"/>
                </a:cubicBezTo>
                <a:cubicBezTo>
                  <a:pt x="6042504" y="3546"/>
                  <a:pt x="6277540" y="12040"/>
                  <a:pt x="6369647" y="0"/>
                </a:cubicBezTo>
                <a:cubicBezTo>
                  <a:pt x="6461754" y="-12040"/>
                  <a:pt x="6915680" y="-3144"/>
                  <a:pt x="7238258" y="0"/>
                </a:cubicBezTo>
                <a:cubicBezTo>
                  <a:pt x="7560836" y="3144"/>
                  <a:pt x="7483520" y="7290"/>
                  <a:pt x="7580438" y="0"/>
                </a:cubicBezTo>
                <a:cubicBezTo>
                  <a:pt x="7677356" y="-7290"/>
                  <a:pt x="7964987" y="21734"/>
                  <a:pt x="8238477" y="0"/>
                </a:cubicBezTo>
                <a:cubicBezTo>
                  <a:pt x="8511967" y="-21734"/>
                  <a:pt x="8575192" y="11797"/>
                  <a:pt x="8685943" y="0"/>
                </a:cubicBezTo>
                <a:cubicBezTo>
                  <a:pt x="8796694" y="-11797"/>
                  <a:pt x="9123932" y="-31036"/>
                  <a:pt x="9449269" y="0"/>
                </a:cubicBezTo>
                <a:cubicBezTo>
                  <a:pt x="9774606" y="31036"/>
                  <a:pt x="10254638" y="66468"/>
                  <a:pt x="10844311" y="0"/>
                </a:cubicBezTo>
                <a:cubicBezTo>
                  <a:pt x="11017804" y="31413"/>
                  <a:pt x="11163008" y="154980"/>
                  <a:pt x="11160000" y="315689"/>
                </a:cubicBezTo>
                <a:cubicBezTo>
                  <a:pt x="11135737" y="498877"/>
                  <a:pt x="11147548" y="773673"/>
                  <a:pt x="11160000" y="1065610"/>
                </a:cubicBezTo>
                <a:cubicBezTo>
                  <a:pt x="11172452" y="1357547"/>
                  <a:pt x="11151500" y="1574620"/>
                  <a:pt x="11160000" y="1704432"/>
                </a:cubicBezTo>
                <a:cubicBezTo>
                  <a:pt x="11168500" y="1834244"/>
                  <a:pt x="11135810" y="2085093"/>
                  <a:pt x="11160000" y="2287704"/>
                </a:cubicBezTo>
                <a:cubicBezTo>
                  <a:pt x="11184190" y="2490315"/>
                  <a:pt x="11166529" y="2592978"/>
                  <a:pt x="11160000" y="2870976"/>
                </a:cubicBezTo>
                <a:cubicBezTo>
                  <a:pt x="11153471" y="3148974"/>
                  <a:pt x="11162900" y="3294257"/>
                  <a:pt x="11160000" y="3454248"/>
                </a:cubicBezTo>
                <a:cubicBezTo>
                  <a:pt x="11157100" y="3614239"/>
                  <a:pt x="11155715" y="3823179"/>
                  <a:pt x="11160000" y="4093069"/>
                </a:cubicBezTo>
                <a:cubicBezTo>
                  <a:pt x="11164285" y="4362959"/>
                  <a:pt x="11172502" y="4494962"/>
                  <a:pt x="11160000" y="4731891"/>
                </a:cubicBezTo>
                <a:cubicBezTo>
                  <a:pt x="11147498" y="4968820"/>
                  <a:pt x="11142318" y="5483240"/>
                  <a:pt x="11160000" y="5870660"/>
                </a:cubicBezTo>
                <a:cubicBezTo>
                  <a:pt x="11132662" y="6051297"/>
                  <a:pt x="11040852" y="6184559"/>
                  <a:pt x="10844311" y="6186349"/>
                </a:cubicBezTo>
                <a:cubicBezTo>
                  <a:pt x="10491198" y="6182973"/>
                  <a:pt x="10321008" y="6144502"/>
                  <a:pt x="9975700" y="6186349"/>
                </a:cubicBezTo>
                <a:cubicBezTo>
                  <a:pt x="9630392" y="6228196"/>
                  <a:pt x="9435435" y="6201836"/>
                  <a:pt x="9212375" y="6186349"/>
                </a:cubicBezTo>
                <a:cubicBezTo>
                  <a:pt x="8989316" y="6170862"/>
                  <a:pt x="8672835" y="6171011"/>
                  <a:pt x="8343763" y="6186349"/>
                </a:cubicBezTo>
                <a:cubicBezTo>
                  <a:pt x="8014691" y="6201687"/>
                  <a:pt x="8154279" y="6188329"/>
                  <a:pt x="8001583" y="6186349"/>
                </a:cubicBezTo>
                <a:cubicBezTo>
                  <a:pt x="7848887" y="6184369"/>
                  <a:pt x="7422383" y="6193342"/>
                  <a:pt x="7238258" y="6186349"/>
                </a:cubicBezTo>
                <a:cubicBezTo>
                  <a:pt x="7054134" y="6179356"/>
                  <a:pt x="6682225" y="6217988"/>
                  <a:pt x="6474933" y="6186349"/>
                </a:cubicBezTo>
                <a:cubicBezTo>
                  <a:pt x="6267642" y="6154710"/>
                  <a:pt x="6068978" y="6210205"/>
                  <a:pt x="5711608" y="6186349"/>
                </a:cubicBezTo>
                <a:cubicBezTo>
                  <a:pt x="5354238" y="6162493"/>
                  <a:pt x="5341064" y="6189945"/>
                  <a:pt x="5158855" y="6186349"/>
                </a:cubicBezTo>
                <a:cubicBezTo>
                  <a:pt x="4976646" y="6182753"/>
                  <a:pt x="4746298" y="6196968"/>
                  <a:pt x="4500816" y="6186349"/>
                </a:cubicBezTo>
                <a:cubicBezTo>
                  <a:pt x="4255334" y="6175730"/>
                  <a:pt x="4316940" y="6180785"/>
                  <a:pt x="4158636" y="6186349"/>
                </a:cubicBezTo>
                <a:cubicBezTo>
                  <a:pt x="4000332" y="6191913"/>
                  <a:pt x="3971216" y="6183581"/>
                  <a:pt x="3816456" y="6186349"/>
                </a:cubicBezTo>
                <a:cubicBezTo>
                  <a:pt x="3661696" y="6189117"/>
                  <a:pt x="3268323" y="6182442"/>
                  <a:pt x="2947845" y="6186349"/>
                </a:cubicBezTo>
                <a:cubicBezTo>
                  <a:pt x="2627367" y="6190256"/>
                  <a:pt x="2540308" y="6185853"/>
                  <a:pt x="2395092" y="6186349"/>
                </a:cubicBezTo>
                <a:cubicBezTo>
                  <a:pt x="2249876" y="6186845"/>
                  <a:pt x="1769047" y="6216851"/>
                  <a:pt x="1526481" y="6186349"/>
                </a:cubicBezTo>
                <a:cubicBezTo>
                  <a:pt x="1283915" y="6155847"/>
                  <a:pt x="751219" y="6132469"/>
                  <a:pt x="315689" y="6186349"/>
                </a:cubicBezTo>
                <a:cubicBezTo>
                  <a:pt x="172967" y="6183375"/>
                  <a:pt x="5700" y="6055991"/>
                  <a:pt x="0" y="5870660"/>
                </a:cubicBezTo>
                <a:cubicBezTo>
                  <a:pt x="29462" y="5693235"/>
                  <a:pt x="-25899" y="5393306"/>
                  <a:pt x="0" y="5176289"/>
                </a:cubicBezTo>
                <a:cubicBezTo>
                  <a:pt x="25899" y="4959272"/>
                  <a:pt x="231" y="4749304"/>
                  <a:pt x="0" y="4426368"/>
                </a:cubicBezTo>
                <a:cubicBezTo>
                  <a:pt x="-231" y="4103432"/>
                  <a:pt x="-30010" y="3850958"/>
                  <a:pt x="0" y="3676446"/>
                </a:cubicBezTo>
                <a:cubicBezTo>
                  <a:pt x="30010" y="3501934"/>
                  <a:pt x="26949" y="3110199"/>
                  <a:pt x="0" y="2926525"/>
                </a:cubicBezTo>
                <a:cubicBezTo>
                  <a:pt x="-26949" y="2742851"/>
                  <a:pt x="-12625" y="2492744"/>
                  <a:pt x="0" y="2232154"/>
                </a:cubicBezTo>
                <a:cubicBezTo>
                  <a:pt x="12625" y="1971564"/>
                  <a:pt x="-20902" y="1782497"/>
                  <a:pt x="0" y="1482233"/>
                </a:cubicBezTo>
                <a:cubicBezTo>
                  <a:pt x="20902" y="1181969"/>
                  <a:pt x="39305" y="575688"/>
                  <a:pt x="0" y="31568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83BDF50-BBF9-46EB-86EA-76F5EC85A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486" t="23437" r="10439" b="22556"/>
          <a:stretch/>
        </p:blipFill>
        <p:spPr bwMode="auto">
          <a:xfrm>
            <a:off x="6545804" y="3218586"/>
            <a:ext cx="2608081" cy="25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937A82-4142-4B39-B71B-FDB7917D149E}"/>
              </a:ext>
            </a:extLst>
          </p:cNvPr>
          <p:cNvSpPr txBox="1"/>
          <p:nvPr/>
        </p:nvSpPr>
        <p:spPr>
          <a:xfrm>
            <a:off x="3843888" y="420310"/>
            <a:ext cx="6069079" cy="16158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E1C893-E5E0-447A-8349-039B02AFCD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25" r="1403"/>
          <a:stretch/>
        </p:blipFill>
        <p:spPr>
          <a:xfrm>
            <a:off x="1621400" y="2036137"/>
            <a:ext cx="4024798" cy="3767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77D79C-26C0-48C9-954E-FE95902ED11F}"/>
              </a:ext>
            </a:extLst>
          </p:cNvPr>
          <p:cNvSpPr txBox="1"/>
          <p:nvPr/>
        </p:nvSpPr>
        <p:spPr>
          <a:xfrm>
            <a:off x="777647" y="5926627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00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276447" y="255181"/>
            <a:ext cx="11706446" cy="6390167"/>
          </a:xfrm>
          <a:custGeom>
            <a:avLst/>
            <a:gdLst>
              <a:gd name="connsiteX0" fmla="*/ 0 w 11706446"/>
              <a:gd name="connsiteY0" fmla="*/ 326090 h 6390167"/>
              <a:gd name="connsiteX1" fmla="*/ 326090 w 11706446"/>
              <a:gd name="connsiteY1" fmla="*/ 0 h 6390167"/>
              <a:gd name="connsiteX2" fmla="*/ 795896 w 11706446"/>
              <a:gd name="connsiteY2" fmla="*/ 0 h 6390167"/>
              <a:gd name="connsiteX3" fmla="*/ 1155160 w 11706446"/>
              <a:gd name="connsiteY3" fmla="*/ 0 h 6390167"/>
              <a:gd name="connsiteX4" fmla="*/ 1514424 w 11706446"/>
              <a:gd name="connsiteY4" fmla="*/ 0 h 6390167"/>
              <a:gd name="connsiteX5" fmla="*/ 1984230 w 11706446"/>
              <a:gd name="connsiteY5" fmla="*/ 0 h 6390167"/>
              <a:gd name="connsiteX6" fmla="*/ 2675122 w 11706446"/>
              <a:gd name="connsiteY6" fmla="*/ 0 h 6390167"/>
              <a:gd name="connsiteX7" fmla="*/ 3255470 w 11706446"/>
              <a:gd name="connsiteY7" fmla="*/ 0 h 6390167"/>
              <a:gd name="connsiteX8" fmla="*/ 3946362 w 11706446"/>
              <a:gd name="connsiteY8" fmla="*/ 0 h 6390167"/>
              <a:gd name="connsiteX9" fmla="*/ 4747796 w 11706446"/>
              <a:gd name="connsiteY9" fmla="*/ 0 h 6390167"/>
              <a:gd name="connsiteX10" fmla="*/ 5549231 w 11706446"/>
              <a:gd name="connsiteY10" fmla="*/ 0 h 6390167"/>
              <a:gd name="connsiteX11" fmla="*/ 6129580 w 11706446"/>
              <a:gd name="connsiteY11" fmla="*/ 0 h 6390167"/>
              <a:gd name="connsiteX12" fmla="*/ 6931014 w 11706446"/>
              <a:gd name="connsiteY12" fmla="*/ 0 h 6390167"/>
              <a:gd name="connsiteX13" fmla="*/ 7842991 w 11706446"/>
              <a:gd name="connsiteY13" fmla="*/ 0 h 6390167"/>
              <a:gd name="connsiteX14" fmla="*/ 8754968 w 11706446"/>
              <a:gd name="connsiteY14" fmla="*/ 0 h 6390167"/>
              <a:gd name="connsiteX15" fmla="*/ 9114231 w 11706446"/>
              <a:gd name="connsiteY15" fmla="*/ 0 h 6390167"/>
              <a:gd name="connsiteX16" fmla="*/ 9473495 w 11706446"/>
              <a:gd name="connsiteY16" fmla="*/ 0 h 6390167"/>
              <a:gd name="connsiteX17" fmla="*/ 10164387 w 11706446"/>
              <a:gd name="connsiteY17" fmla="*/ 0 h 6390167"/>
              <a:gd name="connsiteX18" fmla="*/ 10634193 w 11706446"/>
              <a:gd name="connsiteY18" fmla="*/ 0 h 6390167"/>
              <a:gd name="connsiteX19" fmla="*/ 11380356 w 11706446"/>
              <a:gd name="connsiteY19" fmla="*/ 0 h 6390167"/>
              <a:gd name="connsiteX20" fmla="*/ 11706446 w 11706446"/>
              <a:gd name="connsiteY20" fmla="*/ 326090 h 6390167"/>
              <a:gd name="connsiteX21" fmla="*/ 11706446 w 11706446"/>
              <a:gd name="connsiteY21" fmla="*/ 1021024 h 6390167"/>
              <a:gd name="connsiteX22" fmla="*/ 11706446 w 11706446"/>
              <a:gd name="connsiteY22" fmla="*/ 1543818 h 6390167"/>
              <a:gd name="connsiteX23" fmla="*/ 11706446 w 11706446"/>
              <a:gd name="connsiteY23" fmla="*/ 2123993 h 6390167"/>
              <a:gd name="connsiteX24" fmla="*/ 11706446 w 11706446"/>
              <a:gd name="connsiteY24" fmla="*/ 2761547 h 6390167"/>
              <a:gd name="connsiteX25" fmla="*/ 11706446 w 11706446"/>
              <a:gd name="connsiteY25" fmla="*/ 3284341 h 6390167"/>
              <a:gd name="connsiteX26" fmla="*/ 11706446 w 11706446"/>
              <a:gd name="connsiteY26" fmla="*/ 3864515 h 6390167"/>
              <a:gd name="connsiteX27" fmla="*/ 11706446 w 11706446"/>
              <a:gd name="connsiteY27" fmla="*/ 4329930 h 6390167"/>
              <a:gd name="connsiteX28" fmla="*/ 11706446 w 11706446"/>
              <a:gd name="connsiteY28" fmla="*/ 4910104 h 6390167"/>
              <a:gd name="connsiteX29" fmla="*/ 11706446 w 11706446"/>
              <a:gd name="connsiteY29" fmla="*/ 6064077 h 6390167"/>
              <a:gd name="connsiteX30" fmla="*/ 11380356 w 11706446"/>
              <a:gd name="connsiteY30" fmla="*/ 6390167 h 6390167"/>
              <a:gd name="connsiteX31" fmla="*/ 10578922 w 11706446"/>
              <a:gd name="connsiteY31" fmla="*/ 6390167 h 6390167"/>
              <a:gd name="connsiteX32" fmla="*/ 9666945 w 11706446"/>
              <a:gd name="connsiteY32" fmla="*/ 6390167 h 6390167"/>
              <a:gd name="connsiteX33" fmla="*/ 8754968 w 11706446"/>
              <a:gd name="connsiteY33" fmla="*/ 6390167 h 6390167"/>
              <a:gd name="connsiteX34" fmla="*/ 8174619 w 11706446"/>
              <a:gd name="connsiteY34" fmla="*/ 6390167 h 6390167"/>
              <a:gd name="connsiteX35" fmla="*/ 7262642 w 11706446"/>
              <a:gd name="connsiteY35" fmla="*/ 6390167 h 6390167"/>
              <a:gd name="connsiteX36" fmla="*/ 6682293 w 11706446"/>
              <a:gd name="connsiteY36" fmla="*/ 6390167 h 6390167"/>
              <a:gd name="connsiteX37" fmla="*/ 5880859 w 11706446"/>
              <a:gd name="connsiteY37" fmla="*/ 6390167 h 6390167"/>
              <a:gd name="connsiteX38" fmla="*/ 5189967 w 11706446"/>
              <a:gd name="connsiteY38" fmla="*/ 6390167 h 6390167"/>
              <a:gd name="connsiteX39" fmla="*/ 4830703 w 11706446"/>
              <a:gd name="connsiteY39" fmla="*/ 6390167 h 6390167"/>
              <a:gd name="connsiteX40" fmla="*/ 4471440 w 11706446"/>
              <a:gd name="connsiteY40" fmla="*/ 6390167 h 6390167"/>
              <a:gd name="connsiteX41" fmla="*/ 3780548 w 11706446"/>
              <a:gd name="connsiteY41" fmla="*/ 6390167 h 6390167"/>
              <a:gd name="connsiteX42" fmla="*/ 3089657 w 11706446"/>
              <a:gd name="connsiteY42" fmla="*/ 6390167 h 6390167"/>
              <a:gd name="connsiteX43" fmla="*/ 2730393 w 11706446"/>
              <a:gd name="connsiteY43" fmla="*/ 6390167 h 6390167"/>
              <a:gd name="connsiteX44" fmla="*/ 2150044 w 11706446"/>
              <a:gd name="connsiteY44" fmla="*/ 6390167 h 6390167"/>
              <a:gd name="connsiteX45" fmla="*/ 1569695 w 11706446"/>
              <a:gd name="connsiteY45" fmla="*/ 6390167 h 6390167"/>
              <a:gd name="connsiteX46" fmla="*/ 1099889 w 11706446"/>
              <a:gd name="connsiteY46" fmla="*/ 6390167 h 6390167"/>
              <a:gd name="connsiteX47" fmla="*/ 326090 w 11706446"/>
              <a:gd name="connsiteY47" fmla="*/ 6390167 h 6390167"/>
              <a:gd name="connsiteX48" fmla="*/ 0 w 11706446"/>
              <a:gd name="connsiteY48" fmla="*/ 6064077 h 6390167"/>
              <a:gd name="connsiteX49" fmla="*/ 0 w 11706446"/>
              <a:gd name="connsiteY49" fmla="*/ 5426523 h 6390167"/>
              <a:gd name="connsiteX50" fmla="*/ 0 w 11706446"/>
              <a:gd name="connsiteY50" fmla="*/ 4788969 h 6390167"/>
              <a:gd name="connsiteX51" fmla="*/ 0 w 11706446"/>
              <a:gd name="connsiteY51" fmla="*/ 4094035 h 6390167"/>
              <a:gd name="connsiteX52" fmla="*/ 0 w 11706446"/>
              <a:gd name="connsiteY52" fmla="*/ 3513861 h 6390167"/>
              <a:gd name="connsiteX53" fmla="*/ 0 w 11706446"/>
              <a:gd name="connsiteY53" fmla="*/ 2761547 h 6390167"/>
              <a:gd name="connsiteX54" fmla="*/ 0 w 11706446"/>
              <a:gd name="connsiteY54" fmla="*/ 2009233 h 6390167"/>
              <a:gd name="connsiteX55" fmla="*/ 0 w 11706446"/>
              <a:gd name="connsiteY55" fmla="*/ 1371679 h 6390167"/>
              <a:gd name="connsiteX56" fmla="*/ 0 w 11706446"/>
              <a:gd name="connsiteY56" fmla="*/ 906264 h 6390167"/>
              <a:gd name="connsiteX57" fmla="*/ 0 w 11706446"/>
              <a:gd name="connsiteY57" fmla="*/ 326090 h 63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06446" h="6390167" fill="none" extrusionOk="0">
                <a:moveTo>
                  <a:pt x="0" y="326090"/>
                </a:moveTo>
                <a:cubicBezTo>
                  <a:pt x="9634" y="143953"/>
                  <a:pt x="148778" y="7006"/>
                  <a:pt x="326090" y="0"/>
                </a:cubicBezTo>
                <a:cubicBezTo>
                  <a:pt x="440873" y="14356"/>
                  <a:pt x="663992" y="-1875"/>
                  <a:pt x="795896" y="0"/>
                </a:cubicBezTo>
                <a:cubicBezTo>
                  <a:pt x="927800" y="1875"/>
                  <a:pt x="1068105" y="-8676"/>
                  <a:pt x="1155160" y="0"/>
                </a:cubicBezTo>
                <a:cubicBezTo>
                  <a:pt x="1242215" y="8676"/>
                  <a:pt x="1342281" y="-10670"/>
                  <a:pt x="1514424" y="0"/>
                </a:cubicBezTo>
                <a:cubicBezTo>
                  <a:pt x="1686567" y="10670"/>
                  <a:pt x="1869177" y="-21561"/>
                  <a:pt x="1984230" y="0"/>
                </a:cubicBezTo>
                <a:cubicBezTo>
                  <a:pt x="2099283" y="21561"/>
                  <a:pt x="2526140" y="23408"/>
                  <a:pt x="2675122" y="0"/>
                </a:cubicBezTo>
                <a:cubicBezTo>
                  <a:pt x="2824104" y="-23408"/>
                  <a:pt x="3099535" y="-10348"/>
                  <a:pt x="3255470" y="0"/>
                </a:cubicBezTo>
                <a:cubicBezTo>
                  <a:pt x="3411405" y="10348"/>
                  <a:pt x="3737959" y="24957"/>
                  <a:pt x="3946362" y="0"/>
                </a:cubicBezTo>
                <a:cubicBezTo>
                  <a:pt x="4154765" y="-24957"/>
                  <a:pt x="4583510" y="-20480"/>
                  <a:pt x="4747796" y="0"/>
                </a:cubicBezTo>
                <a:cubicBezTo>
                  <a:pt x="4912082" y="20480"/>
                  <a:pt x="5346598" y="14017"/>
                  <a:pt x="5549231" y="0"/>
                </a:cubicBezTo>
                <a:cubicBezTo>
                  <a:pt x="5751865" y="-14017"/>
                  <a:pt x="5861769" y="1719"/>
                  <a:pt x="6129580" y="0"/>
                </a:cubicBezTo>
                <a:cubicBezTo>
                  <a:pt x="6397391" y="-1719"/>
                  <a:pt x="6735546" y="-259"/>
                  <a:pt x="6931014" y="0"/>
                </a:cubicBezTo>
                <a:cubicBezTo>
                  <a:pt x="7126482" y="259"/>
                  <a:pt x="7471506" y="-5964"/>
                  <a:pt x="7842991" y="0"/>
                </a:cubicBezTo>
                <a:cubicBezTo>
                  <a:pt x="8214476" y="5964"/>
                  <a:pt x="8373142" y="34529"/>
                  <a:pt x="8754968" y="0"/>
                </a:cubicBezTo>
                <a:cubicBezTo>
                  <a:pt x="9136794" y="-34529"/>
                  <a:pt x="8959591" y="4872"/>
                  <a:pt x="9114231" y="0"/>
                </a:cubicBezTo>
                <a:cubicBezTo>
                  <a:pt x="9268871" y="-4872"/>
                  <a:pt x="9295922" y="-10871"/>
                  <a:pt x="9473495" y="0"/>
                </a:cubicBezTo>
                <a:cubicBezTo>
                  <a:pt x="9651068" y="10871"/>
                  <a:pt x="9876713" y="-25191"/>
                  <a:pt x="10164387" y="0"/>
                </a:cubicBezTo>
                <a:cubicBezTo>
                  <a:pt x="10452061" y="25191"/>
                  <a:pt x="10492408" y="11903"/>
                  <a:pt x="10634193" y="0"/>
                </a:cubicBezTo>
                <a:cubicBezTo>
                  <a:pt x="10775978" y="-11903"/>
                  <a:pt x="11179181" y="5043"/>
                  <a:pt x="11380356" y="0"/>
                </a:cubicBezTo>
                <a:cubicBezTo>
                  <a:pt x="11563805" y="-16296"/>
                  <a:pt x="11714220" y="142326"/>
                  <a:pt x="11706446" y="326090"/>
                </a:cubicBezTo>
                <a:cubicBezTo>
                  <a:pt x="11704184" y="660599"/>
                  <a:pt x="11728494" y="790300"/>
                  <a:pt x="11706446" y="1021024"/>
                </a:cubicBezTo>
                <a:cubicBezTo>
                  <a:pt x="11684398" y="1251748"/>
                  <a:pt x="11732497" y="1382554"/>
                  <a:pt x="11706446" y="1543818"/>
                </a:cubicBezTo>
                <a:cubicBezTo>
                  <a:pt x="11680395" y="1705082"/>
                  <a:pt x="11708151" y="1938969"/>
                  <a:pt x="11706446" y="2123993"/>
                </a:cubicBezTo>
                <a:cubicBezTo>
                  <a:pt x="11704741" y="2309018"/>
                  <a:pt x="11715558" y="2477114"/>
                  <a:pt x="11706446" y="2761547"/>
                </a:cubicBezTo>
                <a:cubicBezTo>
                  <a:pt x="11697334" y="3045980"/>
                  <a:pt x="11699994" y="3080875"/>
                  <a:pt x="11706446" y="3284341"/>
                </a:cubicBezTo>
                <a:cubicBezTo>
                  <a:pt x="11712898" y="3487807"/>
                  <a:pt x="11732522" y="3664696"/>
                  <a:pt x="11706446" y="3864515"/>
                </a:cubicBezTo>
                <a:cubicBezTo>
                  <a:pt x="11680370" y="4064334"/>
                  <a:pt x="11687873" y="4100147"/>
                  <a:pt x="11706446" y="4329930"/>
                </a:cubicBezTo>
                <a:cubicBezTo>
                  <a:pt x="11725019" y="4559714"/>
                  <a:pt x="11682605" y="4635938"/>
                  <a:pt x="11706446" y="4910104"/>
                </a:cubicBezTo>
                <a:cubicBezTo>
                  <a:pt x="11730287" y="5184270"/>
                  <a:pt x="11658417" y="5729661"/>
                  <a:pt x="11706446" y="6064077"/>
                </a:cubicBezTo>
                <a:cubicBezTo>
                  <a:pt x="11712704" y="6244014"/>
                  <a:pt x="11528338" y="6401782"/>
                  <a:pt x="11380356" y="6390167"/>
                </a:cubicBezTo>
                <a:cubicBezTo>
                  <a:pt x="11116532" y="6425304"/>
                  <a:pt x="10941084" y="6416439"/>
                  <a:pt x="10578922" y="6390167"/>
                </a:cubicBezTo>
                <a:cubicBezTo>
                  <a:pt x="10216760" y="6363895"/>
                  <a:pt x="9981986" y="6389154"/>
                  <a:pt x="9666945" y="6390167"/>
                </a:cubicBezTo>
                <a:cubicBezTo>
                  <a:pt x="9351904" y="6391180"/>
                  <a:pt x="9164555" y="6384307"/>
                  <a:pt x="8754968" y="6390167"/>
                </a:cubicBezTo>
                <a:cubicBezTo>
                  <a:pt x="8345381" y="6396027"/>
                  <a:pt x="8322925" y="6399574"/>
                  <a:pt x="8174619" y="6390167"/>
                </a:cubicBezTo>
                <a:cubicBezTo>
                  <a:pt x="8026313" y="6380760"/>
                  <a:pt x="7491485" y="6359705"/>
                  <a:pt x="7262642" y="6390167"/>
                </a:cubicBezTo>
                <a:cubicBezTo>
                  <a:pt x="7033799" y="6420629"/>
                  <a:pt x="6830152" y="6370381"/>
                  <a:pt x="6682293" y="6390167"/>
                </a:cubicBezTo>
                <a:cubicBezTo>
                  <a:pt x="6534434" y="6409953"/>
                  <a:pt x="6195417" y="6363435"/>
                  <a:pt x="5880859" y="6390167"/>
                </a:cubicBezTo>
                <a:cubicBezTo>
                  <a:pt x="5566301" y="6416899"/>
                  <a:pt x="5461022" y="6405058"/>
                  <a:pt x="5189967" y="6390167"/>
                </a:cubicBezTo>
                <a:cubicBezTo>
                  <a:pt x="4918912" y="6375276"/>
                  <a:pt x="4967027" y="6383682"/>
                  <a:pt x="4830703" y="6390167"/>
                </a:cubicBezTo>
                <a:cubicBezTo>
                  <a:pt x="4694379" y="6396652"/>
                  <a:pt x="4545223" y="6400764"/>
                  <a:pt x="4471440" y="6390167"/>
                </a:cubicBezTo>
                <a:cubicBezTo>
                  <a:pt x="4397657" y="6379570"/>
                  <a:pt x="4070504" y="6380771"/>
                  <a:pt x="3780548" y="6390167"/>
                </a:cubicBezTo>
                <a:cubicBezTo>
                  <a:pt x="3490592" y="6399563"/>
                  <a:pt x="3397607" y="6376794"/>
                  <a:pt x="3089657" y="6390167"/>
                </a:cubicBezTo>
                <a:cubicBezTo>
                  <a:pt x="2781707" y="6403540"/>
                  <a:pt x="2893342" y="6388938"/>
                  <a:pt x="2730393" y="6390167"/>
                </a:cubicBezTo>
                <a:cubicBezTo>
                  <a:pt x="2567444" y="6391396"/>
                  <a:pt x="2409121" y="6404464"/>
                  <a:pt x="2150044" y="6390167"/>
                </a:cubicBezTo>
                <a:cubicBezTo>
                  <a:pt x="1890967" y="6375870"/>
                  <a:pt x="1686301" y="6416704"/>
                  <a:pt x="1569695" y="6390167"/>
                </a:cubicBezTo>
                <a:cubicBezTo>
                  <a:pt x="1453089" y="6363630"/>
                  <a:pt x="1311851" y="6413636"/>
                  <a:pt x="1099889" y="6390167"/>
                </a:cubicBezTo>
                <a:cubicBezTo>
                  <a:pt x="887927" y="6366698"/>
                  <a:pt x="481969" y="6403867"/>
                  <a:pt x="326090" y="6390167"/>
                </a:cubicBezTo>
                <a:cubicBezTo>
                  <a:pt x="124243" y="6417470"/>
                  <a:pt x="17505" y="6263508"/>
                  <a:pt x="0" y="6064077"/>
                </a:cubicBezTo>
                <a:cubicBezTo>
                  <a:pt x="-30363" y="5835796"/>
                  <a:pt x="-6106" y="5719654"/>
                  <a:pt x="0" y="5426523"/>
                </a:cubicBezTo>
                <a:cubicBezTo>
                  <a:pt x="6106" y="5133392"/>
                  <a:pt x="-19168" y="5107136"/>
                  <a:pt x="0" y="4788969"/>
                </a:cubicBezTo>
                <a:cubicBezTo>
                  <a:pt x="19168" y="4470802"/>
                  <a:pt x="28558" y="4378638"/>
                  <a:pt x="0" y="4094035"/>
                </a:cubicBezTo>
                <a:cubicBezTo>
                  <a:pt x="-28558" y="3809432"/>
                  <a:pt x="23364" y="3652478"/>
                  <a:pt x="0" y="3513861"/>
                </a:cubicBezTo>
                <a:cubicBezTo>
                  <a:pt x="-23364" y="3375244"/>
                  <a:pt x="14440" y="3120768"/>
                  <a:pt x="0" y="2761547"/>
                </a:cubicBezTo>
                <a:cubicBezTo>
                  <a:pt x="-14440" y="2402326"/>
                  <a:pt x="4384" y="2354137"/>
                  <a:pt x="0" y="2009233"/>
                </a:cubicBezTo>
                <a:cubicBezTo>
                  <a:pt x="-4384" y="1664329"/>
                  <a:pt x="1436" y="1638758"/>
                  <a:pt x="0" y="1371679"/>
                </a:cubicBezTo>
                <a:cubicBezTo>
                  <a:pt x="-1436" y="1104600"/>
                  <a:pt x="-12051" y="1079445"/>
                  <a:pt x="0" y="906264"/>
                </a:cubicBezTo>
                <a:cubicBezTo>
                  <a:pt x="12051" y="733083"/>
                  <a:pt x="19557" y="459624"/>
                  <a:pt x="0" y="326090"/>
                </a:cubicBezTo>
                <a:close/>
              </a:path>
              <a:path w="11706446" h="6390167" stroke="0" extrusionOk="0">
                <a:moveTo>
                  <a:pt x="0" y="326090"/>
                </a:moveTo>
                <a:cubicBezTo>
                  <a:pt x="-3849" y="154080"/>
                  <a:pt x="189188" y="10952"/>
                  <a:pt x="326090" y="0"/>
                </a:cubicBezTo>
                <a:cubicBezTo>
                  <a:pt x="481538" y="-12329"/>
                  <a:pt x="661967" y="575"/>
                  <a:pt x="795896" y="0"/>
                </a:cubicBezTo>
                <a:cubicBezTo>
                  <a:pt x="929825" y="-575"/>
                  <a:pt x="1114552" y="-929"/>
                  <a:pt x="1376245" y="0"/>
                </a:cubicBezTo>
                <a:cubicBezTo>
                  <a:pt x="1637938" y="929"/>
                  <a:pt x="1958319" y="30294"/>
                  <a:pt x="2288222" y="0"/>
                </a:cubicBezTo>
                <a:cubicBezTo>
                  <a:pt x="2618125" y="-30294"/>
                  <a:pt x="2770532" y="-28385"/>
                  <a:pt x="3089657" y="0"/>
                </a:cubicBezTo>
                <a:cubicBezTo>
                  <a:pt x="3408782" y="28385"/>
                  <a:pt x="3718823" y="11196"/>
                  <a:pt x="4001633" y="0"/>
                </a:cubicBezTo>
                <a:cubicBezTo>
                  <a:pt x="4284443" y="-11196"/>
                  <a:pt x="4318324" y="13886"/>
                  <a:pt x="4471440" y="0"/>
                </a:cubicBezTo>
                <a:cubicBezTo>
                  <a:pt x="4624556" y="-13886"/>
                  <a:pt x="4931894" y="26081"/>
                  <a:pt x="5051789" y="0"/>
                </a:cubicBezTo>
                <a:cubicBezTo>
                  <a:pt x="5171684" y="-26081"/>
                  <a:pt x="5680840" y="-10957"/>
                  <a:pt x="5853223" y="0"/>
                </a:cubicBezTo>
                <a:cubicBezTo>
                  <a:pt x="6025606" y="10957"/>
                  <a:pt x="6064799" y="-3609"/>
                  <a:pt x="6212487" y="0"/>
                </a:cubicBezTo>
                <a:cubicBezTo>
                  <a:pt x="6360175" y="3609"/>
                  <a:pt x="6477556" y="-20839"/>
                  <a:pt x="6682293" y="0"/>
                </a:cubicBezTo>
                <a:cubicBezTo>
                  <a:pt x="6887030" y="20839"/>
                  <a:pt x="7289581" y="-22448"/>
                  <a:pt x="7594270" y="0"/>
                </a:cubicBezTo>
                <a:cubicBezTo>
                  <a:pt x="7898959" y="22448"/>
                  <a:pt x="7854708" y="-11004"/>
                  <a:pt x="7953534" y="0"/>
                </a:cubicBezTo>
                <a:cubicBezTo>
                  <a:pt x="8052360" y="11004"/>
                  <a:pt x="8316504" y="-8040"/>
                  <a:pt x="8644425" y="0"/>
                </a:cubicBezTo>
                <a:cubicBezTo>
                  <a:pt x="8972346" y="8040"/>
                  <a:pt x="8896361" y="-12127"/>
                  <a:pt x="9114231" y="0"/>
                </a:cubicBezTo>
                <a:cubicBezTo>
                  <a:pt x="9332101" y="12127"/>
                  <a:pt x="9663337" y="-21170"/>
                  <a:pt x="9915666" y="0"/>
                </a:cubicBezTo>
                <a:cubicBezTo>
                  <a:pt x="10167996" y="21170"/>
                  <a:pt x="11050134" y="-37745"/>
                  <a:pt x="11380356" y="0"/>
                </a:cubicBezTo>
                <a:cubicBezTo>
                  <a:pt x="11559927" y="19214"/>
                  <a:pt x="11715186" y="185628"/>
                  <a:pt x="11706446" y="326090"/>
                </a:cubicBezTo>
                <a:cubicBezTo>
                  <a:pt x="11741095" y="522420"/>
                  <a:pt x="11674251" y="856226"/>
                  <a:pt x="11706446" y="1021024"/>
                </a:cubicBezTo>
                <a:cubicBezTo>
                  <a:pt x="11738641" y="1185822"/>
                  <a:pt x="11724415" y="1424023"/>
                  <a:pt x="11706446" y="1601198"/>
                </a:cubicBezTo>
                <a:cubicBezTo>
                  <a:pt x="11688477" y="1778373"/>
                  <a:pt x="11688703" y="1963943"/>
                  <a:pt x="11706446" y="2123993"/>
                </a:cubicBezTo>
                <a:cubicBezTo>
                  <a:pt x="11724189" y="2284044"/>
                  <a:pt x="11721381" y="2532028"/>
                  <a:pt x="11706446" y="2646787"/>
                </a:cubicBezTo>
                <a:cubicBezTo>
                  <a:pt x="11691511" y="2761546"/>
                  <a:pt x="11704678" y="2925826"/>
                  <a:pt x="11706446" y="3169581"/>
                </a:cubicBezTo>
                <a:cubicBezTo>
                  <a:pt x="11708214" y="3413336"/>
                  <a:pt x="11680031" y="3596729"/>
                  <a:pt x="11706446" y="3749756"/>
                </a:cubicBezTo>
                <a:cubicBezTo>
                  <a:pt x="11732861" y="3902784"/>
                  <a:pt x="11683851" y="4148597"/>
                  <a:pt x="11706446" y="4329930"/>
                </a:cubicBezTo>
                <a:cubicBezTo>
                  <a:pt x="11729041" y="4511263"/>
                  <a:pt x="11710476" y="4690448"/>
                  <a:pt x="11706446" y="4910104"/>
                </a:cubicBezTo>
                <a:cubicBezTo>
                  <a:pt x="11702416" y="5129760"/>
                  <a:pt x="11752375" y="5754504"/>
                  <a:pt x="11706446" y="6064077"/>
                </a:cubicBezTo>
                <a:cubicBezTo>
                  <a:pt x="11708969" y="6281028"/>
                  <a:pt x="11567139" y="6381987"/>
                  <a:pt x="11380356" y="6390167"/>
                </a:cubicBezTo>
                <a:cubicBezTo>
                  <a:pt x="11305085" y="6398364"/>
                  <a:pt x="11125511" y="6407766"/>
                  <a:pt x="11021092" y="6390167"/>
                </a:cubicBezTo>
                <a:cubicBezTo>
                  <a:pt x="10916673" y="6372568"/>
                  <a:pt x="10319281" y="6401055"/>
                  <a:pt x="10109115" y="6390167"/>
                </a:cubicBezTo>
                <a:cubicBezTo>
                  <a:pt x="9898949" y="6379279"/>
                  <a:pt x="9870358" y="6393562"/>
                  <a:pt x="9749852" y="6390167"/>
                </a:cubicBezTo>
                <a:cubicBezTo>
                  <a:pt x="9629346" y="6386772"/>
                  <a:pt x="9284275" y="6413835"/>
                  <a:pt x="8948417" y="6390167"/>
                </a:cubicBezTo>
                <a:cubicBezTo>
                  <a:pt x="8612560" y="6366499"/>
                  <a:pt x="8439828" y="6392708"/>
                  <a:pt x="8146983" y="6390167"/>
                </a:cubicBezTo>
                <a:cubicBezTo>
                  <a:pt x="7854138" y="6387626"/>
                  <a:pt x="7676878" y="6425477"/>
                  <a:pt x="7345549" y="6390167"/>
                </a:cubicBezTo>
                <a:cubicBezTo>
                  <a:pt x="7014220" y="6354857"/>
                  <a:pt x="7013614" y="6399125"/>
                  <a:pt x="6765200" y="6390167"/>
                </a:cubicBezTo>
                <a:cubicBezTo>
                  <a:pt x="6516786" y="6381209"/>
                  <a:pt x="6407105" y="6359556"/>
                  <a:pt x="6074308" y="6390167"/>
                </a:cubicBezTo>
                <a:cubicBezTo>
                  <a:pt x="5741511" y="6420778"/>
                  <a:pt x="5807091" y="6374601"/>
                  <a:pt x="5715045" y="6390167"/>
                </a:cubicBezTo>
                <a:cubicBezTo>
                  <a:pt x="5622999" y="6405733"/>
                  <a:pt x="5463365" y="6381459"/>
                  <a:pt x="5355781" y="6390167"/>
                </a:cubicBezTo>
                <a:cubicBezTo>
                  <a:pt x="5248197" y="6398875"/>
                  <a:pt x="4631435" y="6372837"/>
                  <a:pt x="4443804" y="6390167"/>
                </a:cubicBezTo>
                <a:cubicBezTo>
                  <a:pt x="4256173" y="6407497"/>
                  <a:pt x="4056080" y="6374906"/>
                  <a:pt x="3863455" y="6390167"/>
                </a:cubicBezTo>
                <a:cubicBezTo>
                  <a:pt x="3670830" y="6405428"/>
                  <a:pt x="3350128" y="6398284"/>
                  <a:pt x="2951478" y="6390167"/>
                </a:cubicBezTo>
                <a:cubicBezTo>
                  <a:pt x="2552828" y="6382050"/>
                  <a:pt x="2286848" y="6417439"/>
                  <a:pt x="2039501" y="6390167"/>
                </a:cubicBezTo>
                <a:cubicBezTo>
                  <a:pt x="1792154" y="6362895"/>
                  <a:pt x="1551857" y="6397345"/>
                  <a:pt x="1348610" y="6390167"/>
                </a:cubicBezTo>
                <a:cubicBezTo>
                  <a:pt x="1145363" y="6382989"/>
                  <a:pt x="832110" y="6361175"/>
                  <a:pt x="326090" y="6390167"/>
                </a:cubicBezTo>
                <a:cubicBezTo>
                  <a:pt x="127474" y="6386549"/>
                  <a:pt x="-7990" y="6258191"/>
                  <a:pt x="0" y="6064077"/>
                </a:cubicBezTo>
                <a:cubicBezTo>
                  <a:pt x="-9754" y="5755575"/>
                  <a:pt x="30477" y="5654620"/>
                  <a:pt x="0" y="5311763"/>
                </a:cubicBezTo>
                <a:cubicBezTo>
                  <a:pt x="-30477" y="4968906"/>
                  <a:pt x="-10673" y="4853145"/>
                  <a:pt x="0" y="4616829"/>
                </a:cubicBezTo>
                <a:cubicBezTo>
                  <a:pt x="10673" y="4380513"/>
                  <a:pt x="23297" y="4123854"/>
                  <a:pt x="0" y="3979275"/>
                </a:cubicBezTo>
                <a:cubicBezTo>
                  <a:pt x="-23297" y="3834696"/>
                  <a:pt x="24583" y="3426486"/>
                  <a:pt x="0" y="3284341"/>
                </a:cubicBezTo>
                <a:cubicBezTo>
                  <a:pt x="-24583" y="3142196"/>
                  <a:pt x="27991" y="2790515"/>
                  <a:pt x="0" y="2532027"/>
                </a:cubicBezTo>
                <a:cubicBezTo>
                  <a:pt x="-27991" y="2273539"/>
                  <a:pt x="27254" y="2103381"/>
                  <a:pt x="0" y="1779713"/>
                </a:cubicBezTo>
                <a:cubicBezTo>
                  <a:pt x="-27254" y="1456045"/>
                  <a:pt x="11163" y="1322473"/>
                  <a:pt x="0" y="1199539"/>
                </a:cubicBezTo>
                <a:cubicBezTo>
                  <a:pt x="-11163" y="1076605"/>
                  <a:pt x="27090" y="628554"/>
                  <a:pt x="0" y="3260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5E47C222-5D99-421A-9343-5375ED08E905}"/>
              </a:ext>
            </a:extLst>
          </p:cNvPr>
          <p:cNvSpPr txBox="1"/>
          <p:nvPr/>
        </p:nvSpPr>
        <p:spPr>
          <a:xfrm>
            <a:off x="598410" y="913399"/>
            <a:ext cx="3415099" cy="76944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23846533-F5CC-4CE6-9975-46CFB4EE3A20}"/>
              </a:ext>
            </a:extLst>
          </p:cNvPr>
          <p:cNvSpPr txBox="1"/>
          <p:nvPr/>
        </p:nvSpPr>
        <p:spPr>
          <a:xfrm>
            <a:off x="4155726" y="776891"/>
            <a:ext cx="756267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Hộp Văn bản 9">
            <a:extLst>
              <a:ext uri="{FF2B5EF4-FFF2-40B4-BE49-F238E27FC236}">
                <a16:creationId xmlns:a16="http://schemas.microsoft.com/office/drawing/2014/main" id="{4B22453C-F061-4E83-BAC3-A327D27803CA}"/>
              </a:ext>
            </a:extLst>
          </p:cNvPr>
          <p:cNvSpPr txBox="1"/>
          <p:nvPr/>
        </p:nvSpPr>
        <p:spPr>
          <a:xfrm>
            <a:off x="4001079" y="1524112"/>
            <a:ext cx="7714785" cy="12003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Hộp Văn bản 10">
            <a:extLst>
              <a:ext uri="{FF2B5EF4-FFF2-40B4-BE49-F238E27FC236}">
                <a16:creationId xmlns:a16="http://schemas.microsoft.com/office/drawing/2014/main" id="{3CAD2165-86D3-408C-B6C2-10593CEE7D0F}"/>
              </a:ext>
            </a:extLst>
          </p:cNvPr>
          <p:cNvSpPr txBox="1"/>
          <p:nvPr/>
        </p:nvSpPr>
        <p:spPr>
          <a:xfrm>
            <a:off x="4001078" y="2724441"/>
            <a:ext cx="7654713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3D82B2E7-FA4B-467E-9DC6-D0EDDA717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32" y="1934433"/>
            <a:ext cx="3468688" cy="3372716"/>
          </a:xfrm>
          <a:prstGeom prst="rect">
            <a:avLst/>
          </a:prstGeom>
        </p:spPr>
      </p:pic>
      <p:sp>
        <p:nvSpPr>
          <p:cNvPr id="17" name="Hộp Văn bản 5">
            <a:extLst>
              <a:ext uri="{FF2B5EF4-FFF2-40B4-BE49-F238E27FC236}">
                <a16:creationId xmlns:a16="http://schemas.microsoft.com/office/drawing/2014/main" id="{391CB841-5105-4937-81EE-0125FB32955D}"/>
              </a:ext>
            </a:extLst>
          </p:cNvPr>
          <p:cNvSpPr txBox="1"/>
          <p:nvPr/>
        </p:nvSpPr>
        <p:spPr>
          <a:xfrm>
            <a:off x="4066276" y="3425741"/>
            <a:ext cx="7741569" cy="10772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DCE30085-0E2E-495B-8F24-BB0B819C7F90}"/>
              </a:ext>
            </a:extLst>
          </p:cNvPr>
          <p:cNvSpPr txBox="1"/>
          <p:nvPr/>
        </p:nvSpPr>
        <p:spPr>
          <a:xfrm>
            <a:off x="4001078" y="4557929"/>
            <a:ext cx="7654713" cy="156965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656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3176" cy="1044000"/>
            <a:chOff x="515999" y="0"/>
            <a:chExt cx="431317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81175" y="397669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9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9B7FA526-303D-4477-9452-A24D730497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504.281" end="217080.6664"/>
                </p14:media>
              </p:ext>
            </p:extLst>
          </p:nvPr>
        </p:nvPicPr>
        <p:blipFill rotWithShape="1">
          <a:blip r:embed="rId6"/>
          <a:srcRect l="1941" r="1586"/>
          <a:stretch>
            <a:fillRect/>
          </a:stretch>
        </p:blipFill>
        <p:spPr>
          <a:xfrm>
            <a:off x="2215358" y="1255471"/>
            <a:ext cx="7796944" cy="45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1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476</Words>
  <Application>Microsoft Office PowerPoint</Application>
  <PresentationFormat>Widescreen</PresentationFormat>
  <Paragraphs>86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LNTH-Dinomiko</vt:lpstr>
      <vt:lpstr>微软雅黑</vt:lpstr>
      <vt:lpstr>Arial</vt:lpstr>
      <vt:lpstr>Arial-Rounded</vt:lpstr>
      <vt:lpstr>Calibri</vt:lpstr>
      <vt:lpstr>HP001 4 hàng</vt:lpstr>
      <vt:lpstr>HP001 5 hàng</vt:lpstr>
      <vt:lpstr>Times New Roman</vt:lpstr>
      <vt:lpstr>Trebuchet MS</vt:lpstr>
      <vt:lpstr>UTM Avo</vt:lpstr>
      <vt:lpstr>Wingdings</vt:lpstr>
      <vt:lpstr>Wingdings 3</vt:lpstr>
      <vt:lpstr>Office 主题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17</cp:revision>
  <dcterms:created xsi:type="dcterms:W3CDTF">2021-07-31T14:55:44Z</dcterms:created>
  <dcterms:modified xsi:type="dcterms:W3CDTF">2024-01-11T08:37:23Z</dcterms:modified>
</cp:coreProperties>
</file>