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61" r:id="rId2"/>
    <p:sldMasterId id="2147483773" r:id="rId3"/>
    <p:sldMasterId id="2147483813" r:id="rId4"/>
    <p:sldMasterId id="2147483826" r:id="rId5"/>
    <p:sldMasterId id="2147483834" r:id="rId6"/>
    <p:sldMasterId id="2147483846" r:id="rId7"/>
  </p:sldMasterIdLst>
  <p:notesMasterIdLst>
    <p:notesMasterId r:id="rId27"/>
  </p:notesMasterIdLst>
  <p:sldIdLst>
    <p:sldId id="260" r:id="rId8"/>
    <p:sldId id="294" r:id="rId9"/>
    <p:sldId id="283" r:id="rId10"/>
    <p:sldId id="312" r:id="rId11"/>
    <p:sldId id="2007577069" r:id="rId12"/>
    <p:sldId id="265" r:id="rId13"/>
    <p:sldId id="261" r:id="rId14"/>
    <p:sldId id="264" r:id="rId15"/>
    <p:sldId id="2007577070" r:id="rId16"/>
    <p:sldId id="295" r:id="rId17"/>
    <p:sldId id="296" r:id="rId18"/>
    <p:sldId id="291" r:id="rId19"/>
    <p:sldId id="290" r:id="rId20"/>
    <p:sldId id="273" r:id="rId21"/>
    <p:sldId id="2007577071" r:id="rId22"/>
    <p:sldId id="271" r:id="rId23"/>
    <p:sldId id="313" r:id="rId24"/>
    <p:sldId id="263" r:id="rId25"/>
    <p:sldId id="29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0" d="100"/>
          <a:sy n="60" d="100"/>
        </p:scale>
        <p:origin x="8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vào</a:t>
            </a:r>
            <a:r>
              <a:rPr lang="en-US" baseline="0" dirty="0"/>
              <a:t> thẻ để mở từ khó.</a:t>
            </a:r>
          </a:p>
          <a:p>
            <a:r>
              <a:rPr lang="en-US" baseline="0" dirty="0"/>
              <a:t>Click vào từ khó để kiểm tra đúng sai.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84043-C78B-4D73-8E55-26A1D1D585B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511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vào</a:t>
            </a:r>
            <a:r>
              <a:rPr lang="en-US" baseline="0" dirty="0"/>
              <a:t> thẻ để mở từ khó.</a:t>
            </a:r>
          </a:p>
          <a:p>
            <a:r>
              <a:rPr lang="en-US" baseline="0" dirty="0"/>
              <a:t>Click vào từ khó để kiểm tra đúng sai.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84043-C78B-4D73-8E55-26A1D1D585B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429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vào</a:t>
            </a:r>
            <a:r>
              <a:rPr lang="en-US" baseline="0" dirty="0"/>
              <a:t> thẻ để mở từ khó.</a:t>
            </a:r>
          </a:p>
          <a:p>
            <a:r>
              <a:rPr lang="en-US" baseline="0" dirty="0"/>
              <a:t>Click vào từ khó để kiểm tra đúng sai.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84043-C78B-4D73-8E55-26A1D1D585B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154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Layouts/_rels/slideLayout4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72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43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53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46720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12963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3954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08/02/2025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8863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08/02/2025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04546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08/02/2025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1831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08/02/2025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85403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08/02/2025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05237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08/02/2025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52557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74049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83461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25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417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4723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19631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1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3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7542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CF184-19FC-E938-60C1-99EFFE5274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B40614-F0E0-AFC7-4752-8C0D6D7190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0857D-B8B7-EC4D-D52B-F87462DB5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5363C-23FE-D5A5-B80E-78C97A632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275C4-A401-7AD4-7E8B-E82711EDC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12F1D120-3A67-040F-7002-FDA5135939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" y="-675967"/>
            <a:ext cx="12192000" cy="753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281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14D10-C344-00E2-CA3E-F6804F153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74AE3-C822-5594-A658-A1A423567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EB5C1-93B8-152E-B5DF-13DF3B45A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20807-EBE1-E56E-5D03-A27FA6F4E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54332-D5F4-3DAB-FB61-FB7E57CE5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572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3DA6D-7F15-DD0D-D499-5D7CC42A0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ECD0B-465A-30C6-F743-33F3862CD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F4765F-07CD-8530-B761-59A2DDB3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CC412-1181-5914-46B0-55EBC7CF9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19B26-F742-D297-F06C-CA00DB936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map&#10;&#10;Description automatically generated">
            <a:extLst>
              <a:ext uri="{FF2B5EF4-FFF2-40B4-BE49-F238E27FC236}">
                <a16:creationId xmlns:a16="http://schemas.microsoft.com/office/drawing/2014/main" id="{035270DC-D46A-F790-6704-193AB18B0A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0482"/>
            <a:ext cx="12357612" cy="738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092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C2BFF-700D-24D4-E84E-89FBD2C7F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AB13E-C166-1D21-0DA6-8B9425B917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7B8493-75F5-2B0F-EC9B-E6ACF76AC3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EF0BED-C504-C311-83F7-D44A18C4C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ED3C06-4E59-86F8-EB86-45FA946B1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B51236-684C-5F3E-89D2-3A07DF821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76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B565C-55CB-1614-C472-7BB0B8E01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1B476-566D-758F-B22F-034C7114D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BD4A98-C41D-4E86-C8FE-753F71285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1D781C-0D9C-F008-CE0D-A0ABE11825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539F75-437F-A8FF-469E-5F5A928FCC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F10E06-21F6-BCCA-3D7F-F57432405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CA8F57-F04F-E8CF-A09D-CC2C0696E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2154C9-1CDC-B567-5A63-C8BF7DF95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192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8107A-CA98-8FDA-D89E-3324344EA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1C6501-C4FB-42DA-1657-2A1A9D3D6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3B695-2921-D238-1306-40D54BF6D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B27575-A0D6-B19B-5F64-264F2E9E6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456082DD-104E-9D8D-4A51-E51F357203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E6E28B9-F224-45D7-B246-1CFFCCDA77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651" y="0"/>
            <a:ext cx="1299615" cy="129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89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7DE585-1387-2B3A-AF03-6C46C1E39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77AFE1-BD83-27D3-285C-86E0D42DF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FDC618-9B9A-A1E0-E5D5-1A7DABA56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24981D8-A64A-6EEB-FC5F-F63566333D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90" y="0"/>
            <a:ext cx="12280490" cy="68580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27FA7C7-070F-1EEC-F921-1C0F29F1AD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651" y="0"/>
            <a:ext cx="1299615" cy="129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519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26F3C-4724-6F2C-8D81-427D867F6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73A8C-AE6E-72DF-DB53-C63994A74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33FF0B-616F-0D20-815F-914249D02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02DA2A-FF97-FC07-69C5-CDCBCFC8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D3F0B-EA5D-D1C9-48E6-36B8D5E18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06E2B3-7BDC-2B32-B83A-585F2965C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237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E9255-EED3-9E16-41D2-F95D63D59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D33C48-ECEA-41A1-3A94-06B08D43D7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B3F31-47D5-5AF5-E62B-1D4937122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D8872-087B-90DF-76B3-89B7839CE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193307-484A-C62C-F0DE-3E6435958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172A8-400D-7B37-CD4E-F11B06F5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741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D3394-9826-4C2F-DDB3-F2262FD46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EEA080-A618-6039-623F-932D54D6A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C17DC-8F2F-029C-F053-01D8C09B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4991E-D43C-1512-EAC5-02AAE5E15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F1C6-0EAE-E96B-53DC-0CE526521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845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BD6385-3895-871C-98E5-A439F7416D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49FC73-A2C9-B741-67B0-CD199645A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45A27-9092-2014-DA7F-B5B68E96A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2F74B-16AF-4611-8FF1-B9086850D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248DB-B07B-6DDF-DCD9-D4AFD8012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700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9217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6822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113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494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01362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8022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7899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2412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9365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6343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355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2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80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D9F6F-070B-472A-8DFA-5ED4BAE24FD2}" type="datetimeFigureOut">
              <a:rPr lang="vi-VN" smtClean="0"/>
              <a:t>08/02/2025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4E33012-D571-8D21-93E4-834D8BB2340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104" y="123137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6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04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66B014-BE80-2064-BEE7-E00D9798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8A9227-CEDA-0A44-5BFE-32F32B371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2F843-9FA2-EF9E-A96C-88B7236103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B842B-00A4-4A8F-8C14-648D9517AA84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5C6DC-23BD-6EAA-C2D6-CBAE0B2C24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906E7-40A6-439A-CE7B-D15BB6DE3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1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2DA9E-4B14-4C32-BD5A-5AD747B213A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04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emf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emf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0.png"/><Relationship Id="rId5" Type="http://schemas.openxmlformats.org/officeDocument/2006/relationships/image" Target="../media/image27.emf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43.xml"/><Relationship Id="rId5" Type="http://schemas.microsoft.com/office/2007/relationships/hdphoto" Target="../media/hdphoto4.wdp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1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6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emf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06EC036-431F-0010-7B6E-D475C349296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CBA03557-8FBA-0114-3807-98C33584E0D3}"/>
                </a:ext>
              </a:extLst>
            </p:cNvPr>
            <p:cNvSpPr txBox="1"/>
            <p:nvPr/>
          </p:nvSpPr>
          <p:spPr>
            <a:xfrm>
              <a:off x="6253432" y="4727616"/>
              <a:ext cx="11960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738" y="481110"/>
            <a:ext cx="6812662" cy="5633786"/>
          </a:xfrm>
          <a:prstGeom prst="rect">
            <a:avLst/>
          </a:prstGeom>
        </p:spPr>
      </p:pic>
      <p:sp>
        <p:nvSpPr>
          <p:cNvPr id="15" name="Hình chữ nhật: Góc Tròn 1">
            <a:extLst>
              <a:ext uri="{FF2B5EF4-FFF2-40B4-BE49-F238E27FC236}">
                <a16:creationId xmlns:a16="http://schemas.microsoft.com/office/drawing/2014/main" id="{6A851486-12CD-20DC-8C03-541F7D51A7B8}"/>
              </a:ext>
            </a:extLst>
          </p:cNvPr>
          <p:cNvSpPr/>
          <p:nvPr/>
        </p:nvSpPr>
        <p:spPr>
          <a:xfrm>
            <a:off x="1857219" y="481110"/>
            <a:ext cx="8183203" cy="3728033"/>
          </a:xfrm>
          <a:custGeom>
            <a:avLst/>
            <a:gdLst>
              <a:gd name="connsiteX0" fmla="*/ 0 w 8183203"/>
              <a:gd name="connsiteY0" fmla="*/ 621351 h 3728033"/>
              <a:gd name="connsiteX1" fmla="*/ 621351 w 8183203"/>
              <a:gd name="connsiteY1" fmla="*/ 0 h 3728033"/>
              <a:gd name="connsiteX2" fmla="*/ 7561852 w 8183203"/>
              <a:gd name="connsiteY2" fmla="*/ 0 h 3728033"/>
              <a:gd name="connsiteX3" fmla="*/ 8183203 w 8183203"/>
              <a:gd name="connsiteY3" fmla="*/ 621351 h 3728033"/>
              <a:gd name="connsiteX4" fmla="*/ 8183203 w 8183203"/>
              <a:gd name="connsiteY4" fmla="*/ 3106682 h 3728033"/>
              <a:gd name="connsiteX5" fmla="*/ 7561852 w 8183203"/>
              <a:gd name="connsiteY5" fmla="*/ 3728033 h 3728033"/>
              <a:gd name="connsiteX6" fmla="*/ 621351 w 8183203"/>
              <a:gd name="connsiteY6" fmla="*/ 3728033 h 3728033"/>
              <a:gd name="connsiteX7" fmla="*/ 0 w 8183203"/>
              <a:gd name="connsiteY7" fmla="*/ 3106682 h 3728033"/>
              <a:gd name="connsiteX8" fmla="*/ 0 w 8183203"/>
              <a:gd name="connsiteY8" fmla="*/ 621351 h 3728033"/>
              <a:gd name="connsiteX0" fmla="*/ 0 w 8183203"/>
              <a:gd name="connsiteY0" fmla="*/ 621351 h 3728033"/>
              <a:gd name="connsiteX1" fmla="*/ 621351 w 8183203"/>
              <a:gd name="connsiteY1" fmla="*/ 0 h 3728033"/>
              <a:gd name="connsiteX2" fmla="*/ 7561852 w 8183203"/>
              <a:gd name="connsiteY2" fmla="*/ 0 h 3728033"/>
              <a:gd name="connsiteX3" fmla="*/ 8183203 w 8183203"/>
              <a:gd name="connsiteY3" fmla="*/ 621351 h 3728033"/>
              <a:gd name="connsiteX4" fmla="*/ 8183203 w 8183203"/>
              <a:gd name="connsiteY4" fmla="*/ 3106682 h 3728033"/>
              <a:gd name="connsiteX5" fmla="*/ 7561852 w 8183203"/>
              <a:gd name="connsiteY5" fmla="*/ 3728033 h 3728033"/>
              <a:gd name="connsiteX6" fmla="*/ 621351 w 8183203"/>
              <a:gd name="connsiteY6" fmla="*/ 3728033 h 3728033"/>
              <a:gd name="connsiteX7" fmla="*/ 0 w 8183203"/>
              <a:gd name="connsiteY7" fmla="*/ 3106682 h 3728033"/>
              <a:gd name="connsiteX8" fmla="*/ 0 w 8183203"/>
              <a:gd name="connsiteY8" fmla="*/ 621351 h 372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83203" h="3728033" fill="none" extrusionOk="0">
                <a:moveTo>
                  <a:pt x="0" y="621351"/>
                </a:moveTo>
                <a:cubicBezTo>
                  <a:pt x="3365" y="369249"/>
                  <a:pt x="310271" y="53846"/>
                  <a:pt x="621351" y="0"/>
                </a:cubicBezTo>
                <a:cubicBezTo>
                  <a:pt x="1880422" y="97646"/>
                  <a:pt x="5257818" y="170199"/>
                  <a:pt x="7561852" y="0"/>
                </a:cubicBezTo>
                <a:cubicBezTo>
                  <a:pt x="7892970" y="-82916"/>
                  <a:pt x="8130456" y="262233"/>
                  <a:pt x="8183203" y="621351"/>
                </a:cubicBezTo>
                <a:cubicBezTo>
                  <a:pt x="8361935" y="1040709"/>
                  <a:pt x="7983942" y="2182477"/>
                  <a:pt x="8183203" y="3106682"/>
                </a:cubicBezTo>
                <a:cubicBezTo>
                  <a:pt x="8194230" y="3393878"/>
                  <a:pt x="7877127" y="3696771"/>
                  <a:pt x="7561852" y="3728033"/>
                </a:cubicBezTo>
                <a:cubicBezTo>
                  <a:pt x="4862700" y="3852744"/>
                  <a:pt x="2998659" y="3804167"/>
                  <a:pt x="621351" y="3728033"/>
                </a:cubicBezTo>
                <a:cubicBezTo>
                  <a:pt x="296690" y="3725941"/>
                  <a:pt x="-112469" y="3472085"/>
                  <a:pt x="0" y="3106682"/>
                </a:cubicBezTo>
                <a:cubicBezTo>
                  <a:pt x="90109" y="2162504"/>
                  <a:pt x="-38553" y="1492404"/>
                  <a:pt x="0" y="621351"/>
                </a:cubicBezTo>
                <a:close/>
              </a:path>
              <a:path w="8183203" h="3728033" stroke="0" extrusionOk="0">
                <a:moveTo>
                  <a:pt x="0" y="621351"/>
                </a:moveTo>
                <a:cubicBezTo>
                  <a:pt x="341" y="326022"/>
                  <a:pt x="305253" y="45307"/>
                  <a:pt x="621351" y="0"/>
                </a:cubicBezTo>
                <a:cubicBezTo>
                  <a:pt x="3739476" y="47570"/>
                  <a:pt x="6394684" y="105213"/>
                  <a:pt x="7561852" y="0"/>
                </a:cubicBezTo>
                <a:cubicBezTo>
                  <a:pt x="7873796" y="-8699"/>
                  <a:pt x="8204879" y="248758"/>
                  <a:pt x="8183203" y="621351"/>
                </a:cubicBezTo>
                <a:cubicBezTo>
                  <a:pt x="8242789" y="1455017"/>
                  <a:pt x="8310191" y="2526669"/>
                  <a:pt x="8183203" y="3106682"/>
                </a:cubicBezTo>
                <a:cubicBezTo>
                  <a:pt x="8125279" y="3466355"/>
                  <a:pt x="7881743" y="3718526"/>
                  <a:pt x="7561852" y="3728033"/>
                </a:cubicBezTo>
                <a:cubicBezTo>
                  <a:pt x="6435589" y="3469921"/>
                  <a:pt x="1397358" y="3812806"/>
                  <a:pt x="621351" y="3728033"/>
                </a:cubicBezTo>
                <a:cubicBezTo>
                  <a:pt x="284759" y="3765572"/>
                  <a:pt x="-31939" y="3417967"/>
                  <a:pt x="0" y="3106682"/>
                </a:cubicBezTo>
                <a:cubicBezTo>
                  <a:pt x="33350" y="2175539"/>
                  <a:pt x="58918" y="1618199"/>
                  <a:pt x="0" y="621351"/>
                </a:cubicBezTo>
                <a:close/>
              </a:path>
              <a:path w="8183203" h="3728033" fill="none" stroke="0" extrusionOk="0">
                <a:moveTo>
                  <a:pt x="0" y="621351"/>
                </a:moveTo>
                <a:cubicBezTo>
                  <a:pt x="17308" y="343480"/>
                  <a:pt x="315462" y="66524"/>
                  <a:pt x="621351" y="0"/>
                </a:cubicBezTo>
                <a:cubicBezTo>
                  <a:pt x="2605001" y="273716"/>
                  <a:pt x="4933278" y="385745"/>
                  <a:pt x="7561852" y="0"/>
                </a:cubicBezTo>
                <a:cubicBezTo>
                  <a:pt x="7888097" y="-41532"/>
                  <a:pt x="8173777" y="236637"/>
                  <a:pt x="8183203" y="621351"/>
                </a:cubicBezTo>
                <a:cubicBezTo>
                  <a:pt x="8299640" y="975387"/>
                  <a:pt x="8206003" y="1907333"/>
                  <a:pt x="8183203" y="3106682"/>
                </a:cubicBezTo>
                <a:cubicBezTo>
                  <a:pt x="8155057" y="3442544"/>
                  <a:pt x="7846716" y="3701710"/>
                  <a:pt x="7561852" y="3728033"/>
                </a:cubicBezTo>
                <a:cubicBezTo>
                  <a:pt x="4573890" y="3664854"/>
                  <a:pt x="2856636" y="3715981"/>
                  <a:pt x="621351" y="3728033"/>
                </a:cubicBezTo>
                <a:cubicBezTo>
                  <a:pt x="219913" y="3712900"/>
                  <a:pt x="-90561" y="3440857"/>
                  <a:pt x="0" y="3106682"/>
                </a:cubicBezTo>
                <a:cubicBezTo>
                  <a:pt x="30739" y="2306799"/>
                  <a:pt x="-59979" y="1616376"/>
                  <a:pt x="0" y="62135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8183203"/>
                      <a:gd name="connsiteY0" fmla="*/ 621351 h 3728033"/>
                      <a:gd name="connsiteX1" fmla="*/ 621351 w 8183203"/>
                      <a:gd name="connsiteY1" fmla="*/ 0 h 3728033"/>
                      <a:gd name="connsiteX2" fmla="*/ 7561852 w 8183203"/>
                      <a:gd name="connsiteY2" fmla="*/ 0 h 3728033"/>
                      <a:gd name="connsiteX3" fmla="*/ 8183203 w 8183203"/>
                      <a:gd name="connsiteY3" fmla="*/ 621351 h 3728033"/>
                      <a:gd name="connsiteX4" fmla="*/ 8183203 w 8183203"/>
                      <a:gd name="connsiteY4" fmla="*/ 3106682 h 3728033"/>
                      <a:gd name="connsiteX5" fmla="*/ 7561852 w 8183203"/>
                      <a:gd name="connsiteY5" fmla="*/ 3728033 h 3728033"/>
                      <a:gd name="connsiteX6" fmla="*/ 621351 w 8183203"/>
                      <a:gd name="connsiteY6" fmla="*/ 3728033 h 3728033"/>
                      <a:gd name="connsiteX7" fmla="*/ 0 w 8183203"/>
                      <a:gd name="connsiteY7" fmla="*/ 3106682 h 3728033"/>
                      <a:gd name="connsiteX8" fmla="*/ 0 w 8183203"/>
                      <a:gd name="connsiteY8" fmla="*/ 621351 h 37280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183203" h="3728033" fill="none" extrusionOk="0">
                        <a:moveTo>
                          <a:pt x="0" y="621351"/>
                        </a:moveTo>
                        <a:cubicBezTo>
                          <a:pt x="2261" y="339378"/>
                          <a:pt x="305674" y="46131"/>
                          <a:pt x="621351" y="0"/>
                        </a:cubicBezTo>
                        <a:cubicBezTo>
                          <a:pt x="2305334" y="72427"/>
                          <a:pt x="5209004" y="61419"/>
                          <a:pt x="7561852" y="0"/>
                        </a:cubicBezTo>
                        <a:cubicBezTo>
                          <a:pt x="7900337" y="-32204"/>
                          <a:pt x="8157085" y="270288"/>
                          <a:pt x="8183203" y="621351"/>
                        </a:cubicBezTo>
                        <a:cubicBezTo>
                          <a:pt x="8284079" y="988617"/>
                          <a:pt x="8075890" y="2001068"/>
                          <a:pt x="8183203" y="3106682"/>
                        </a:cubicBezTo>
                        <a:cubicBezTo>
                          <a:pt x="8186915" y="3431003"/>
                          <a:pt x="7887485" y="3708382"/>
                          <a:pt x="7561852" y="3728033"/>
                        </a:cubicBezTo>
                        <a:cubicBezTo>
                          <a:pt x="4596794" y="3757860"/>
                          <a:pt x="2986322" y="3648727"/>
                          <a:pt x="621351" y="3728033"/>
                        </a:cubicBezTo>
                        <a:cubicBezTo>
                          <a:pt x="288863" y="3726826"/>
                          <a:pt x="-49232" y="3459580"/>
                          <a:pt x="0" y="3106682"/>
                        </a:cubicBezTo>
                        <a:cubicBezTo>
                          <a:pt x="50037" y="2237106"/>
                          <a:pt x="770" y="1593841"/>
                          <a:pt x="0" y="621351"/>
                        </a:cubicBezTo>
                        <a:close/>
                      </a:path>
                      <a:path w="8183203" h="3728033" stroke="0" extrusionOk="0">
                        <a:moveTo>
                          <a:pt x="0" y="621351"/>
                        </a:moveTo>
                        <a:cubicBezTo>
                          <a:pt x="18238" y="283159"/>
                          <a:pt x="306637" y="59273"/>
                          <a:pt x="621351" y="0"/>
                        </a:cubicBezTo>
                        <a:cubicBezTo>
                          <a:pt x="3732699" y="123000"/>
                          <a:pt x="6246449" y="-96860"/>
                          <a:pt x="7561852" y="0"/>
                        </a:cubicBezTo>
                        <a:cubicBezTo>
                          <a:pt x="7891287" y="-10463"/>
                          <a:pt x="8198486" y="247378"/>
                          <a:pt x="8183203" y="621351"/>
                        </a:cubicBezTo>
                        <a:cubicBezTo>
                          <a:pt x="8186376" y="1461809"/>
                          <a:pt x="8277470" y="2519737"/>
                          <a:pt x="8183203" y="3106682"/>
                        </a:cubicBezTo>
                        <a:cubicBezTo>
                          <a:pt x="8123875" y="3471339"/>
                          <a:pt x="7896350" y="3726615"/>
                          <a:pt x="7561852" y="3728033"/>
                        </a:cubicBezTo>
                        <a:cubicBezTo>
                          <a:pt x="6426184" y="3567326"/>
                          <a:pt x="1403916" y="3767700"/>
                          <a:pt x="621351" y="3728033"/>
                        </a:cubicBezTo>
                        <a:cubicBezTo>
                          <a:pt x="271238" y="3726629"/>
                          <a:pt x="-27957" y="3437180"/>
                          <a:pt x="0" y="3106682"/>
                        </a:cubicBezTo>
                        <a:cubicBezTo>
                          <a:pt x="32216" y="2191339"/>
                          <a:pt x="57206" y="1645274"/>
                          <a:pt x="0" y="62135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690">
            <a:off x="-38100" y="-930178"/>
            <a:ext cx="5270500" cy="37623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6295">
            <a:off x="8510654" y="2508279"/>
            <a:ext cx="3905387" cy="4583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79E80D-1463-4A41-865B-C6AE327695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0055" y="641550"/>
            <a:ext cx="3090940" cy="1231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9A4B94-1592-95A4-910C-2D2C3642BF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0724" y="1608535"/>
            <a:ext cx="7121062" cy="12669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490AEF-E0AE-14D3-DAC3-A7FB363F5C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4763" y="2666241"/>
            <a:ext cx="9438167" cy="114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7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1460500" y="711201"/>
            <a:ext cx="9398000" cy="5397500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88657" y="975360"/>
            <a:ext cx="3190875" cy="4254500"/>
            <a:chOff x="1121033" y="1445259"/>
            <a:chExt cx="3190875" cy="4254500"/>
          </a:xfrm>
        </p:grpSpPr>
        <p:grpSp>
          <p:nvGrpSpPr>
            <p:cNvPr id="23" name="Group 22"/>
            <p:cNvGrpSpPr/>
            <p:nvPr/>
          </p:nvGrpSpPr>
          <p:grpSpPr>
            <a:xfrm>
              <a:off x="1121033" y="1445259"/>
              <a:ext cx="3190875" cy="4254500"/>
              <a:chOff x="3443286" y="1301750"/>
              <a:chExt cx="3190875" cy="4254500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3609974" y="1499576"/>
                <a:ext cx="2857500" cy="361754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6" name="Picture 2" descr="Hình ảnh khung trang trí đẹp - Mẫu khung trang trí đẹp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3286" y="1301750"/>
                <a:ext cx="3190875" cy="4254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1663640" y="2722879"/>
              <a:ext cx="23164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mạc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0" y="-38098"/>
            <a:ext cx="2857500" cy="2857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57" y="1445259"/>
            <a:ext cx="2350770" cy="235077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831" y="-38098"/>
            <a:ext cx="2350770" cy="23507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9760" y="3108960"/>
            <a:ext cx="2735467" cy="3576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47F1CE-E54F-486E-B683-5125CF44A1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9754" y="78835"/>
            <a:ext cx="4816257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1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1460500" y="711201"/>
            <a:ext cx="9398000" cy="5397500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88657" y="975360"/>
            <a:ext cx="3190875" cy="4254500"/>
            <a:chOff x="1121033" y="1445259"/>
            <a:chExt cx="3190875" cy="4254500"/>
          </a:xfrm>
        </p:grpSpPr>
        <p:grpSp>
          <p:nvGrpSpPr>
            <p:cNvPr id="23" name="Group 22"/>
            <p:cNvGrpSpPr/>
            <p:nvPr/>
          </p:nvGrpSpPr>
          <p:grpSpPr>
            <a:xfrm>
              <a:off x="1121033" y="1445259"/>
              <a:ext cx="3190875" cy="4254500"/>
              <a:chOff x="3443286" y="1301750"/>
              <a:chExt cx="3190875" cy="4254500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3609974" y="1499576"/>
                <a:ext cx="2857500" cy="361754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6" name="Picture 2" descr="Hình ảnh khung trang trí đẹp - Mẫu khung trang trí đẹp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3286" y="1301750"/>
                <a:ext cx="3190875" cy="4254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1663640" y="2722879"/>
              <a:ext cx="23164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xe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bus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0" y="-38098"/>
            <a:ext cx="2857500" cy="2857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57" y="1445259"/>
            <a:ext cx="2350770" cy="235077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831" y="-38098"/>
            <a:ext cx="2350770" cy="23507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9760" y="3108960"/>
            <a:ext cx="2735467" cy="3576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47F1CE-E54F-486E-B683-5125CF44A1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9754" y="78835"/>
            <a:ext cx="4816257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2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130" y="3281382"/>
            <a:ext cx="2735467" cy="3576618"/>
          </a:xfrm>
          <a:prstGeom prst="rect">
            <a:avLst/>
          </a:prstGeom>
        </p:spPr>
      </p:pic>
      <p:pic>
        <p:nvPicPr>
          <p:cNvPr id="23" name="Graphic 11">
            <a:extLst>
              <a:ext uri="{FF2B5EF4-FFF2-40B4-BE49-F238E27FC236}">
                <a16:creationId xmlns:a16="http://schemas.microsoft.com/office/drawing/2014/main" id="{E3B109D9-AF44-4224-821F-9A7532400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69585" y="3289286"/>
            <a:ext cx="2471307" cy="356081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510828" y="742789"/>
            <a:ext cx="7170344" cy="2448058"/>
            <a:chOff x="2507810" y="833324"/>
            <a:chExt cx="7170344" cy="2448058"/>
          </a:xfrm>
        </p:grpSpPr>
        <p:sp>
          <p:nvSpPr>
            <p:cNvPr id="4" name="Rounded Rectangle 3"/>
            <p:cNvSpPr/>
            <p:nvPr/>
          </p:nvSpPr>
          <p:spPr>
            <a:xfrm>
              <a:off x="2507810" y="833324"/>
              <a:ext cx="7170344" cy="2448058"/>
            </a:xfrm>
            <a:prstGeom prst="roundRect">
              <a:avLst>
                <a:gd name="adj" fmla="val 19256"/>
              </a:avLst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087230" y="833324"/>
              <a:ext cx="625594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 các bạn, khi viết bài mình phải ngồi với tư thế như thế nào?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7517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9876" y="3281382"/>
            <a:ext cx="2735467" cy="3576618"/>
          </a:xfrm>
          <a:prstGeom prst="rect">
            <a:avLst/>
          </a:prstGeom>
        </p:spPr>
      </p:pic>
      <p:pic>
        <p:nvPicPr>
          <p:cNvPr id="3" name="Tư thế ngồi và cách cầm bút CHUẨN cho học sinh tiểu họ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9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9EED5B-B7B7-0CB8-001B-CFEAC6D63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6894" y="97587"/>
            <a:ext cx="8271654" cy="6314663"/>
          </a:xfrm>
          <a:prstGeom prst="rect">
            <a:avLst/>
          </a:prstGeom>
        </p:spPr>
      </p:pic>
      <p:pic>
        <p:nvPicPr>
          <p:cNvPr id="5" name="Picture 23">
            <a:extLst>
              <a:ext uri="{FF2B5EF4-FFF2-40B4-BE49-F238E27FC236}">
                <a16:creationId xmlns:a16="http://schemas.microsoft.com/office/drawing/2014/main" id="{FBBF318E-4141-59C4-07F3-6EB411C6C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00021" y="4334552"/>
            <a:ext cx="2245130" cy="2267809"/>
          </a:xfrm>
          <a:prstGeom prst="rect">
            <a:avLst/>
          </a:prstGeom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DF6F7297-1741-4AE9-EB35-C0081BF02C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-542804"/>
            <a:ext cx="1084190" cy="658399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926E62F6-13AF-9208-62CC-1DFB3DB04E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018548" y="0"/>
            <a:ext cx="2284470" cy="1133668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7C2884FE-3451-E808-0B22-3DEBAA00913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574283" y="4081635"/>
            <a:ext cx="3010185" cy="2618863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424E0AB-506E-3B26-3FD8-6FE73D132C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511442" y="1729607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5FDCB0-DFB6-BAF8-50B0-6B4B42A96815}"/>
              </a:ext>
            </a:extLst>
          </p:cNvPr>
          <p:cNvSpPr/>
          <p:nvPr/>
        </p:nvSpPr>
        <p:spPr>
          <a:xfrm>
            <a:off x="1164543" y="1729607"/>
            <a:ext cx="3881191" cy="584775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1752AA-DD0D-C6CC-949D-7B5D7D9271CD}"/>
              </a:ext>
            </a:extLst>
          </p:cNvPr>
          <p:cNvSpPr/>
          <p:nvPr/>
        </p:nvSpPr>
        <p:spPr>
          <a:xfrm>
            <a:off x="1164543" y="2631769"/>
            <a:ext cx="5048562" cy="584775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1F62F9-8C24-7104-3FAC-2A9005636B66}"/>
              </a:ext>
            </a:extLst>
          </p:cNvPr>
          <p:cNvSpPr/>
          <p:nvPr/>
        </p:nvSpPr>
        <p:spPr>
          <a:xfrm>
            <a:off x="1164543" y="3603262"/>
            <a:ext cx="4870629" cy="584775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3.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A3B5551-D0B8-2DD0-42A2-29384A39B17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990286" y="2697911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B4F2425-505A-F0A3-D720-57EF4301E86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836523" y="2695667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98BDB9D-9157-CD5F-B01C-BC18B84930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275248" y="3587468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59D7A4A2-2CCD-7A48-80F3-C2A4C387A5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457336" y="3587469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4EFF194-8C00-1E90-32BF-5D48B42D8E4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680791" y="3593500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870B24-A36C-4255-8C44-3D8C40663A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4681" y="509341"/>
            <a:ext cx="599288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1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221226" y="309716"/>
            <a:ext cx="11754463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3D211BC5-7381-4EFC-9B17-E9EA187B3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46" y="204604"/>
            <a:ext cx="11261908" cy="1283002"/>
          </a:xfrm>
          <a:prstGeom prst="rect">
            <a:avLst/>
          </a:prstGeom>
        </p:spPr>
      </p:pic>
      <p:pic>
        <p:nvPicPr>
          <p:cNvPr id="14" name="图片 200">
            <a:extLst>
              <a:ext uri="{FF2B5EF4-FFF2-40B4-BE49-F238E27FC236}">
                <a16:creationId xmlns:a16="http://schemas.microsoft.com/office/drawing/2014/main" id="{8914548E-4B99-42D4-8771-DFA0953D2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48184">
            <a:off x="10767740" y="3634669"/>
            <a:ext cx="715386" cy="10123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99CDB8-4ADE-452A-832C-E44EA1307AD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498" y="1340243"/>
            <a:ext cx="469457" cy="4694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B1FC930-6EB6-4BE4-8912-AE4C3F3C6DC2}"/>
              </a:ext>
            </a:extLst>
          </p:cNvPr>
          <p:cNvSpPr txBox="1"/>
          <p:nvPr/>
        </p:nvSpPr>
        <p:spPr>
          <a:xfrm>
            <a:off x="2912300" y="969750"/>
            <a:ext cx="3383676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17479D"/>
                </a:solidFill>
                <a:latin typeface="Arial-Rounded"/>
                <a:ea typeface="Arial-Rounded"/>
              </a:rPr>
              <a:t>Tìm</a:t>
            </a:r>
            <a:r>
              <a:rPr lang="en-US" sz="4000" b="1" dirty="0">
                <a:solidFill>
                  <a:srgbClr val="17479D"/>
                </a:solidFill>
                <a:latin typeface="Arial-Rounded"/>
                <a:ea typeface="Arial-Rounded"/>
              </a:rPr>
              <a:t> 2 </a:t>
            </a:r>
            <a:r>
              <a:rPr lang="en-US" sz="4000" b="1" dirty="0" err="1">
                <a:solidFill>
                  <a:srgbClr val="17479D"/>
                </a:solidFill>
                <a:latin typeface="Arial-Rounded"/>
                <a:ea typeface="Arial-Rounded"/>
              </a:rPr>
              <a:t>từ</a:t>
            </a:r>
            <a:r>
              <a:rPr lang="en-US" sz="40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4000" b="1" dirty="0" err="1">
                <a:solidFill>
                  <a:srgbClr val="17479D"/>
                </a:solidFill>
                <a:latin typeface="Arial-Rounded"/>
                <a:ea typeface="Arial-Rounded"/>
              </a:rPr>
              <a:t>ngữ</a:t>
            </a:r>
            <a:r>
              <a:rPr lang="en-US" sz="4000" b="1" dirty="0">
                <a:solidFill>
                  <a:srgbClr val="17479D"/>
                </a:solidFill>
                <a:latin typeface="Arial-Rounded"/>
                <a:ea typeface="Arial-Rounded"/>
              </a:rPr>
              <a:t>:</a:t>
            </a:r>
            <a:endParaRPr lang="vi-VN" sz="4000" dirty="0">
              <a:solidFill>
                <a:srgbClr val="17479D"/>
              </a:solidFill>
              <a:latin typeface="Arial-Rounded"/>
              <a:ea typeface="Arial-Rounded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6230C8-6092-4AB2-BFFD-232EA640D003}"/>
              </a:ext>
            </a:extLst>
          </p:cNvPr>
          <p:cNvSpPr txBox="1"/>
          <p:nvPr/>
        </p:nvSpPr>
        <p:spPr>
          <a:xfrm>
            <a:off x="1536021" y="1909134"/>
            <a:ext cx="8800982" cy="330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>
              <a:lnSpc>
                <a:spcPct val="150000"/>
              </a:lnSpc>
              <a:buFontTx/>
              <a:buAutoNum type="alphaLcPeriod"/>
            </a:pP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Chứa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tiếng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bắt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đầu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d.</a:t>
            </a:r>
          </a:p>
          <a:p>
            <a:pPr marL="457189" indent="-457189" algn="just">
              <a:lnSpc>
                <a:spcPct val="150000"/>
              </a:lnSpc>
              <a:buFontTx/>
              <a:buAutoNum type="alphaLcPeriod"/>
            </a:pPr>
            <a:endParaRPr lang="en-US" sz="36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algn="just">
              <a:lnSpc>
                <a:spcPct val="150000"/>
              </a:lnSpc>
            </a:pPr>
            <a:endParaRPr lang="en-US" sz="36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b.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Chứa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tiếng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bắt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đầu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gi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  <a:endParaRPr lang="vi-VN" sz="36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27" name="Rounded Rectangle 21">
            <a:extLst>
              <a:ext uri="{FF2B5EF4-FFF2-40B4-BE49-F238E27FC236}">
                <a16:creationId xmlns:a16="http://schemas.microsoft.com/office/drawing/2014/main" id="{3BD5B630-6A2E-4D38-A453-3ADA4C233843}"/>
              </a:ext>
            </a:extLst>
          </p:cNvPr>
          <p:cNvSpPr/>
          <p:nvPr/>
        </p:nvSpPr>
        <p:spPr>
          <a:xfrm>
            <a:off x="2464960" y="3012658"/>
            <a:ext cx="1862064" cy="60151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dìu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dắt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8" name="Rounded Rectangle 21">
            <a:extLst>
              <a:ext uri="{FF2B5EF4-FFF2-40B4-BE49-F238E27FC236}">
                <a16:creationId xmlns:a16="http://schemas.microsoft.com/office/drawing/2014/main" id="{CDE142F8-C238-414E-BCFE-BAE43391AE4F}"/>
              </a:ext>
            </a:extLst>
          </p:cNvPr>
          <p:cNvSpPr/>
          <p:nvPr/>
        </p:nvSpPr>
        <p:spPr>
          <a:xfrm>
            <a:off x="4865731" y="3012656"/>
            <a:ext cx="1862063" cy="60151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dò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9" name="Rounded Rectangle 21">
            <a:extLst>
              <a:ext uri="{FF2B5EF4-FFF2-40B4-BE49-F238E27FC236}">
                <a16:creationId xmlns:a16="http://schemas.microsoft.com/office/drawing/2014/main" id="{C054E3F8-4FA3-40E0-BBA6-58DDF9BFD94E}"/>
              </a:ext>
            </a:extLst>
          </p:cNvPr>
          <p:cNvSpPr/>
          <p:nvPr/>
        </p:nvSpPr>
        <p:spPr>
          <a:xfrm>
            <a:off x="7717803" y="3012656"/>
            <a:ext cx="1565187" cy="60151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du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0" name="Rounded Rectangle 21">
            <a:extLst>
              <a:ext uri="{FF2B5EF4-FFF2-40B4-BE49-F238E27FC236}">
                <a16:creationId xmlns:a16="http://schemas.microsoft.com/office/drawing/2014/main" id="{DBAE1337-BE6D-4E8E-92B8-456B20D26AD1}"/>
              </a:ext>
            </a:extLst>
          </p:cNvPr>
          <p:cNvSpPr/>
          <p:nvPr/>
        </p:nvSpPr>
        <p:spPr>
          <a:xfrm>
            <a:off x="1781533" y="5453200"/>
            <a:ext cx="2262844" cy="67170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44546A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1" name="Rounded Rectangle 21">
            <a:extLst>
              <a:ext uri="{FF2B5EF4-FFF2-40B4-BE49-F238E27FC236}">
                <a16:creationId xmlns:a16="http://schemas.microsoft.com/office/drawing/2014/main" id="{D0D567D3-248B-4D6E-AC3B-560339AF7695}"/>
              </a:ext>
            </a:extLst>
          </p:cNvPr>
          <p:cNvSpPr/>
          <p:nvPr/>
        </p:nvSpPr>
        <p:spPr>
          <a:xfrm>
            <a:off x="4624960" y="5435810"/>
            <a:ext cx="1972610" cy="6833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44546A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2" name="Rounded Rectangle 21">
            <a:extLst>
              <a:ext uri="{FF2B5EF4-FFF2-40B4-BE49-F238E27FC236}">
                <a16:creationId xmlns:a16="http://schemas.microsoft.com/office/drawing/2014/main" id="{F68B1B96-0339-4163-858E-392B135DD33C}"/>
              </a:ext>
            </a:extLst>
          </p:cNvPr>
          <p:cNvSpPr/>
          <p:nvPr/>
        </p:nvSpPr>
        <p:spPr>
          <a:xfrm>
            <a:off x="7146126" y="5417769"/>
            <a:ext cx="2136864" cy="719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44546A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26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35FFDD1C-78E6-4FEA-8805-E326FEA06517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29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673" y="3140241"/>
            <a:ext cx="2782650" cy="403785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94FD4112-2D1B-444A-9408-8C1BA8D769D2}"/>
              </a:ext>
            </a:extLst>
          </p:cNvPr>
          <p:cNvSpPr txBox="1"/>
          <p:nvPr/>
        </p:nvSpPr>
        <p:spPr>
          <a:xfrm>
            <a:off x="2823010" y="757238"/>
            <a:ext cx="708209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17479D"/>
                </a:solidFill>
                <a:latin typeface="Arial-Rounded"/>
                <a:ea typeface="Arial-Rounded"/>
              </a:rPr>
              <a:t>Chọn</a:t>
            </a:r>
            <a:r>
              <a:rPr lang="en-US" sz="3600" b="1" dirty="0">
                <a:solidFill>
                  <a:srgbClr val="17479D"/>
                </a:solidFill>
                <a:latin typeface="Arial-Rounded"/>
                <a:ea typeface="Arial-Rounded"/>
              </a:rPr>
              <a:t> a </a:t>
            </a:r>
            <a:r>
              <a:rPr lang="en-US" sz="3600" b="1" dirty="0" err="1">
                <a:solidFill>
                  <a:srgbClr val="17479D"/>
                </a:solidFill>
                <a:latin typeface="Arial-Rounded"/>
                <a:ea typeface="Arial-Rounded"/>
              </a:rPr>
              <a:t>hoặc</a:t>
            </a:r>
            <a:r>
              <a:rPr lang="en-US" sz="3600" b="1" dirty="0">
                <a:solidFill>
                  <a:srgbClr val="17479D"/>
                </a:solidFill>
                <a:latin typeface="Arial-Rounded"/>
                <a:ea typeface="Arial-Rounded"/>
              </a:rPr>
              <a:t> b</a:t>
            </a:r>
            <a:endParaRPr lang="vi-VN" sz="3600" dirty="0">
              <a:solidFill>
                <a:srgbClr val="17479D"/>
              </a:solidFill>
              <a:latin typeface="Arial-Rounded"/>
              <a:ea typeface="Arial-Rounded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9711F42-EEA4-4131-87A4-25F9E1060F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786" y="944650"/>
            <a:ext cx="594623" cy="594623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C8F87E0E-4CE3-4BB5-9C9F-E74DB3586113}"/>
              </a:ext>
            </a:extLst>
          </p:cNvPr>
          <p:cNvSpPr/>
          <p:nvPr/>
        </p:nvSpPr>
        <p:spPr>
          <a:xfrm>
            <a:off x="1904613" y="1423079"/>
            <a:ext cx="8382773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a.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Chọn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-Rounded"/>
                <a:ea typeface="Arial-Rounded"/>
              </a:rPr>
              <a:t>ch</a:t>
            </a:r>
            <a:r>
              <a:rPr lang="en-US" sz="3600" i="1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hoặc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i="1" dirty="0">
                <a:solidFill>
                  <a:prstClr val="black"/>
                </a:solidFill>
                <a:latin typeface="Arial-Rounded"/>
                <a:ea typeface="Arial-Rounded"/>
              </a:rPr>
              <a:t>tr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thay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ô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vuông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  <a:endParaRPr lang="vi-VN" sz="3600" i="1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1EF82AA-1A6C-4CC3-9D9D-F623E894246B}"/>
              </a:ext>
            </a:extLst>
          </p:cNvPr>
          <p:cNvSpPr/>
          <p:nvPr/>
        </p:nvSpPr>
        <p:spPr>
          <a:xfrm>
            <a:off x="2505098" y="2362568"/>
            <a:ext cx="6598193" cy="3684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Phòng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ch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iếc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áo</a:t>
            </a:r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Bọc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ch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úng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mình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ở 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tr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ong</a:t>
            </a:r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sổ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ch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iếc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túi</a:t>
            </a:r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Ch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e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ch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ắn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ngọn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gió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đông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(</a:t>
            </a:r>
            <a:r>
              <a:rPr lang="en-US" sz="3200" i="1" dirty="0">
                <a:solidFill>
                  <a:prstClr val="black"/>
                </a:solidFill>
                <a:latin typeface="Arial-Rounded"/>
                <a:ea typeface="Arial-Rounded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Nguyễn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Lãm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Thắng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)</a:t>
            </a:r>
            <a:endParaRPr lang="vi-VN" sz="32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298A20F-CA5D-44EF-8E00-82578B30C317}"/>
              </a:ext>
            </a:extLst>
          </p:cNvPr>
          <p:cNvGrpSpPr/>
          <p:nvPr/>
        </p:nvGrpSpPr>
        <p:grpSpPr>
          <a:xfrm>
            <a:off x="4823999" y="2540267"/>
            <a:ext cx="460864" cy="460864"/>
            <a:chOff x="7507111" y="2996098"/>
            <a:chExt cx="417689" cy="417689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834D1E0-7F6C-45D6-8473-AB91540D057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4765685-000C-468E-B2B7-5F037238592D}"/>
                </a:ext>
              </a:extLst>
            </p:cNvPr>
            <p:cNvCxnSpPr>
              <a:stCxn id="45" idx="0"/>
              <a:endCxn id="4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F64A280-780D-4031-BCD2-42C7EBCCDF29}"/>
                </a:ext>
              </a:extLst>
            </p:cNvPr>
            <p:cNvCxnSpPr>
              <a:stCxn id="45" idx="3"/>
              <a:endCxn id="4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4C81AEC-785F-4257-9B2D-949A2B36D5AF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64BB2CC-4EF9-4658-86FA-A0F6CA9B3473}"/>
              </a:ext>
            </a:extLst>
          </p:cNvPr>
          <p:cNvGrpSpPr/>
          <p:nvPr/>
        </p:nvGrpSpPr>
        <p:grpSpPr>
          <a:xfrm>
            <a:off x="3255517" y="3316664"/>
            <a:ext cx="460864" cy="460864"/>
            <a:chOff x="7507111" y="2996098"/>
            <a:chExt cx="417689" cy="417689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F1B7E60-6695-4EC2-97D2-88E461D9C85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368D6FC-9146-47DC-A903-568D8F22F979}"/>
                </a:ext>
              </a:extLst>
            </p:cNvPr>
            <p:cNvCxnSpPr>
              <a:stCxn id="50" idx="0"/>
              <a:endCxn id="5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04F7BA5-5F5E-408A-9C17-CD74B92D40C0}"/>
                </a:ext>
              </a:extLst>
            </p:cNvPr>
            <p:cNvCxnSpPr>
              <a:stCxn id="50" idx="3"/>
              <a:endCxn id="5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85B71E6-B3BE-4A13-A98A-4D24603AE11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5A58DCD-6F61-4B64-9CB2-F7ECB7523EBA}"/>
              </a:ext>
            </a:extLst>
          </p:cNvPr>
          <p:cNvGrpSpPr/>
          <p:nvPr/>
        </p:nvGrpSpPr>
        <p:grpSpPr>
          <a:xfrm>
            <a:off x="5635135" y="3312969"/>
            <a:ext cx="460864" cy="460864"/>
            <a:chOff x="7507111" y="2996098"/>
            <a:chExt cx="417689" cy="417689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727758D-27D4-4CB0-A351-95ACC98510D2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032A43B-EB09-4925-AF00-E72CE468539E}"/>
                </a:ext>
              </a:extLst>
            </p:cNvPr>
            <p:cNvCxnSpPr>
              <a:stCxn id="55" idx="0"/>
              <a:endCxn id="5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621A6A6-0C97-48C9-9209-A2049D80373E}"/>
                </a:ext>
              </a:extLst>
            </p:cNvPr>
            <p:cNvCxnSpPr>
              <a:stCxn id="55" idx="3"/>
              <a:endCxn id="5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B4245A8-CFE5-4041-92D4-82775D7FA025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257BF7B-FD3C-4B6E-9E74-308061AB5798}"/>
              </a:ext>
            </a:extLst>
          </p:cNvPr>
          <p:cNvGrpSpPr/>
          <p:nvPr/>
        </p:nvGrpSpPr>
        <p:grpSpPr>
          <a:xfrm>
            <a:off x="4247919" y="4009496"/>
            <a:ext cx="460864" cy="460864"/>
            <a:chOff x="7507111" y="2996098"/>
            <a:chExt cx="417689" cy="417689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32F4D21-FD33-4DFB-B843-D893A1EE745A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44D201C-C595-4C9A-AFC2-7C0513F6A03E}"/>
                </a:ext>
              </a:extLst>
            </p:cNvPr>
            <p:cNvCxnSpPr>
              <a:stCxn id="60" idx="0"/>
              <a:endCxn id="6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A1582BD-AA8E-48AE-A5C7-A82BC4B5930B}"/>
                </a:ext>
              </a:extLst>
            </p:cNvPr>
            <p:cNvCxnSpPr>
              <a:stCxn id="60" idx="3"/>
              <a:endCxn id="6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1CB2D2A-E924-4BFA-B8C3-A2106EC9B53A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4560C5E-DE82-46F8-97A1-B6732ECD5119}"/>
              </a:ext>
            </a:extLst>
          </p:cNvPr>
          <p:cNvGrpSpPr/>
          <p:nvPr/>
        </p:nvGrpSpPr>
        <p:grpSpPr>
          <a:xfrm>
            <a:off x="2592578" y="4763264"/>
            <a:ext cx="460864" cy="460864"/>
            <a:chOff x="7507111" y="2996098"/>
            <a:chExt cx="417689" cy="417689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4C691B3-EF8A-4374-BA55-E339337D5434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CF0A8D6-856E-4954-A7BC-0866DC6FCFD6}"/>
                </a:ext>
              </a:extLst>
            </p:cNvPr>
            <p:cNvCxnSpPr>
              <a:stCxn id="65" idx="0"/>
              <a:endCxn id="6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88265BB-EC33-459D-88B5-FEBA251B257E}"/>
                </a:ext>
              </a:extLst>
            </p:cNvPr>
            <p:cNvCxnSpPr>
              <a:stCxn id="65" idx="3"/>
              <a:endCxn id="6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36BFEA0-EE9A-4117-89B5-40D1786EE5F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10831EA-390D-4286-9473-F17C4B74301F}"/>
              </a:ext>
            </a:extLst>
          </p:cNvPr>
          <p:cNvGrpSpPr/>
          <p:nvPr/>
        </p:nvGrpSpPr>
        <p:grpSpPr>
          <a:xfrm>
            <a:off x="3283875" y="4763264"/>
            <a:ext cx="460864" cy="460864"/>
            <a:chOff x="7507111" y="2996098"/>
            <a:chExt cx="417689" cy="417689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220001F-FE3C-4541-A1F0-EA340CFD49F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B44CCB9-0293-4C39-8035-3DD205246B8D}"/>
                </a:ext>
              </a:extLst>
            </p:cNvPr>
            <p:cNvCxnSpPr>
              <a:stCxn id="70" idx="0"/>
              <a:endCxn id="7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C6394E7-55F3-4BBF-B29D-66698C942B84}"/>
                </a:ext>
              </a:extLst>
            </p:cNvPr>
            <p:cNvCxnSpPr>
              <a:stCxn id="70" idx="3"/>
              <a:endCxn id="7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C1F416D-2A05-4E9E-A08E-25751BBFEC7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221226" y="309716"/>
            <a:ext cx="11754463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795712-9E15-404C-BD66-CD3CEE92A426}"/>
              </a:ext>
            </a:extLst>
          </p:cNvPr>
          <p:cNvSpPr/>
          <p:nvPr/>
        </p:nvSpPr>
        <p:spPr>
          <a:xfrm>
            <a:off x="1008121" y="2743200"/>
            <a:ext cx="10651207" cy="2471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>
              <a:lnSpc>
                <a:spcPct val="150000"/>
              </a:lnSpc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Sách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chúng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/>
                <a:ea typeface="Arial-Rounded"/>
              </a:rPr>
              <a:t>mơ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rộng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/>
                <a:ea typeface="Arial-Rounded"/>
              </a:rPr>
              <a:t>hiêu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marL="457189" indent="-457189" algn="just">
              <a:lnSpc>
                <a:spcPct val="150000"/>
              </a:lnSpc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Cô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phụ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trách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thư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viện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hướng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/>
                <a:ea typeface="Arial-Rounded"/>
              </a:rPr>
              <a:t>dân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/>
                <a:ea typeface="Arial-Rounded"/>
              </a:rPr>
              <a:t>đê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sách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/>
                <a:ea typeface="Arial-Rounded"/>
              </a:rPr>
              <a:t>chô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giá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  <a:endParaRPr lang="vi-VN" sz="36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FBE4F5-9574-4944-9FC2-2D2107295007}"/>
              </a:ext>
            </a:extLst>
          </p:cNvPr>
          <p:cNvSpPr txBox="1"/>
          <p:nvPr/>
        </p:nvSpPr>
        <p:spPr>
          <a:xfrm>
            <a:off x="2676056" y="831835"/>
            <a:ext cx="10290814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17479D"/>
                </a:solidFill>
                <a:latin typeface="Arial-Rounded"/>
                <a:ea typeface="Arial-Rounded"/>
              </a:rPr>
              <a:t>Chọn</a:t>
            </a:r>
            <a:r>
              <a:rPr lang="en-US" sz="4000" b="1" dirty="0">
                <a:solidFill>
                  <a:srgbClr val="17479D"/>
                </a:solidFill>
                <a:latin typeface="Arial-Rounded"/>
                <a:ea typeface="Arial-Rounded"/>
              </a:rPr>
              <a:t> a </a:t>
            </a:r>
            <a:r>
              <a:rPr lang="en-US" sz="4000" b="1" dirty="0" err="1">
                <a:solidFill>
                  <a:srgbClr val="17479D"/>
                </a:solidFill>
                <a:latin typeface="Arial-Rounded"/>
                <a:ea typeface="Arial-Rounded"/>
              </a:rPr>
              <a:t>hoặc</a:t>
            </a:r>
            <a:r>
              <a:rPr lang="en-US" sz="4000" b="1" dirty="0">
                <a:solidFill>
                  <a:srgbClr val="17479D"/>
                </a:solidFill>
                <a:latin typeface="Arial-Rounded"/>
                <a:ea typeface="Arial-Rounded"/>
              </a:rPr>
              <a:t> b</a:t>
            </a:r>
            <a:endParaRPr lang="vi-VN" sz="4000" dirty="0">
              <a:solidFill>
                <a:srgbClr val="17479D"/>
              </a:solidFill>
              <a:latin typeface="Arial-Rounded"/>
              <a:ea typeface="Arial-Rounded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83F996-0672-4A45-838F-9908E410E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913" y="1060376"/>
            <a:ext cx="682157" cy="7271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4DD8782-0E3B-4424-97A8-D348110175E8}"/>
              </a:ext>
            </a:extLst>
          </p:cNvPr>
          <p:cNvSpPr/>
          <p:nvPr/>
        </p:nvSpPr>
        <p:spPr>
          <a:xfrm>
            <a:off x="935153" y="1618421"/>
            <a:ext cx="11061595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b.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Chọn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-Rounded"/>
                <a:ea typeface="Arial-Rounded"/>
              </a:rPr>
              <a:t>dấu</a:t>
            </a:r>
            <a:r>
              <a:rPr lang="en-US" sz="3600" b="1" i="1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-Rounded"/>
                <a:ea typeface="Arial-Rounded"/>
              </a:rPr>
              <a:t>h</a:t>
            </a:r>
            <a:r>
              <a:rPr lang="en-US" sz="4000" i="1" dirty="0" err="1">
                <a:solidFill>
                  <a:prstClr val="black"/>
                </a:solidFill>
                <a:latin typeface="Arial-Rounded"/>
                <a:ea typeface="Arial-Rounded"/>
              </a:rPr>
              <a:t>ỏi</a:t>
            </a:r>
            <a:r>
              <a:rPr lang="en-US" sz="4000" i="1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1000" i="1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hoặc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-Rounded"/>
                <a:ea typeface="Arial-Rounded"/>
              </a:rPr>
              <a:t>dấu</a:t>
            </a:r>
            <a:r>
              <a:rPr lang="en-US" sz="3600" b="1" i="1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-Rounded"/>
                <a:ea typeface="Arial-Rounded"/>
              </a:rPr>
              <a:t>ngã</a:t>
            </a:r>
            <a:r>
              <a:rPr lang="en-US" sz="3600" b="1" i="1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chữ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in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đậm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  <a:endParaRPr lang="vi-VN" sz="3600" i="1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B63510-C32B-4607-97BA-DB52AF7C708E}"/>
              </a:ext>
            </a:extLst>
          </p:cNvPr>
          <p:cNvSpPr txBox="1"/>
          <p:nvPr/>
        </p:nvSpPr>
        <p:spPr>
          <a:xfrm>
            <a:off x="3847833" y="4203645"/>
            <a:ext cx="790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/>
                <a:ea typeface="Arial-Rounded"/>
              </a:rPr>
              <a:t>~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7DF9B8-07C8-448F-9F11-F0D1844C257C}"/>
              </a:ext>
            </a:extLst>
          </p:cNvPr>
          <p:cNvSpPr txBox="1"/>
          <p:nvPr/>
        </p:nvSpPr>
        <p:spPr>
          <a:xfrm>
            <a:off x="7611088" y="3363256"/>
            <a:ext cx="790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/>
                <a:ea typeface="Arial-Rounded"/>
              </a:rPr>
              <a:t>~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0F70F86-D1E2-45E5-A223-9202BC29C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746" y="2774578"/>
            <a:ext cx="281547" cy="281547"/>
          </a:xfrm>
          <a:prstGeom prst="rect">
            <a:avLst/>
          </a:prstGeom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AE7AF9-3366-4E8D-89C8-1A967DB73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992" y="2784586"/>
            <a:ext cx="281547" cy="281547"/>
          </a:xfrm>
          <a:prstGeom prst="rect">
            <a:avLst/>
          </a:prstGeom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58137EE-4D8F-4B04-8A86-CEDBE072B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5839" y="3576425"/>
            <a:ext cx="281547" cy="28154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47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51" name="图片 50" descr="背景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2477136"/>
            <a:ext cx="12192000" cy="4378960"/>
          </a:xfrm>
          <a:prstGeom prst="rect">
            <a:avLst/>
          </a:prstGeom>
        </p:spPr>
      </p:pic>
      <p:cxnSp>
        <p:nvCxnSpPr>
          <p:cNvPr id="89" name="直接连接符 88"/>
          <p:cNvCxnSpPr/>
          <p:nvPr/>
        </p:nvCxnSpPr>
        <p:spPr>
          <a:xfrm>
            <a:off x="4533901" y="3069981"/>
            <a:ext cx="5668010" cy="0"/>
          </a:xfrm>
          <a:prstGeom prst="line">
            <a:avLst/>
          </a:prstGeom>
          <a:ln w="19050">
            <a:solidFill>
              <a:srgbClr val="E582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572" y="5276005"/>
            <a:ext cx="1373933" cy="1373933"/>
          </a:xfrm>
          <a:prstGeom prst="rect">
            <a:avLst/>
          </a:prstGeom>
        </p:spPr>
      </p:pic>
      <p:sp>
        <p:nvSpPr>
          <p:cNvPr id="91" name="任意多边形 27"/>
          <p:cNvSpPr/>
          <p:nvPr/>
        </p:nvSpPr>
        <p:spPr>
          <a:xfrm>
            <a:off x="2667647" y="269160"/>
            <a:ext cx="640502" cy="422029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92" name="任意多边形 10"/>
          <p:cNvSpPr/>
          <p:nvPr/>
        </p:nvSpPr>
        <p:spPr>
          <a:xfrm>
            <a:off x="2038573" y="928300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93" name="任意多边形 27"/>
          <p:cNvSpPr/>
          <p:nvPr/>
        </p:nvSpPr>
        <p:spPr>
          <a:xfrm>
            <a:off x="9561097" y="631353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94" name="任意多边形 10"/>
          <p:cNvSpPr/>
          <p:nvPr/>
        </p:nvSpPr>
        <p:spPr>
          <a:xfrm>
            <a:off x="11220549" y="65714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95" name="图片 9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0442753" y="374232"/>
            <a:ext cx="1701282" cy="1701282"/>
          </a:xfrm>
          <a:prstGeom prst="rect">
            <a:avLst/>
          </a:prstGeom>
        </p:spPr>
      </p:pic>
      <p:sp>
        <p:nvSpPr>
          <p:cNvPr id="96" name="任意多边形 27"/>
          <p:cNvSpPr/>
          <p:nvPr/>
        </p:nvSpPr>
        <p:spPr>
          <a:xfrm>
            <a:off x="569595" y="364490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080" y="4917336"/>
            <a:ext cx="1158875" cy="11588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448" flipH="1">
            <a:off x="-340296" y="1689604"/>
            <a:ext cx="5177101" cy="5177101"/>
          </a:xfrm>
          <a:prstGeom prst="rect">
            <a:avLst/>
          </a:prstGeom>
        </p:spPr>
      </p:pic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3556" y="263902"/>
            <a:ext cx="9220958" cy="64406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6607" y="3022530"/>
            <a:ext cx="75149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viết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2807" y="4044469"/>
            <a:ext cx="75149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vở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5473" y="847992"/>
            <a:ext cx="5121084" cy="24751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bldLvl="0" animBg="1"/>
      <p:bldP spid="93" grpId="0" bldLvl="0" animBg="1"/>
      <p:bldP spid="96" grpId="0" bldLvl="0" animBg="1"/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690">
            <a:off x="-38100" y="-930178"/>
            <a:ext cx="5270500" cy="3762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9101">
            <a:off x="7423327" y="2755120"/>
            <a:ext cx="4544670" cy="45446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5E2CCF-0218-4C07-BB8C-D4C8B236EA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7275" y="1844955"/>
            <a:ext cx="7675529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1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1775460" y="937408"/>
            <a:ext cx="8763000" cy="3959861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760" y="3108960"/>
            <a:ext cx="2735467" cy="3576618"/>
          </a:xfrm>
          <a:prstGeom prst="rect">
            <a:avLst/>
          </a:prstGeom>
        </p:spPr>
      </p:pic>
      <p:pic>
        <p:nvPicPr>
          <p:cNvPr id="23" name="Graphic 11">
            <a:extLst>
              <a:ext uri="{FF2B5EF4-FFF2-40B4-BE49-F238E27FC236}">
                <a16:creationId xmlns:a16="http://schemas.microsoft.com/office/drawing/2014/main" id="{E3B109D9-AF44-4224-821F-9A7532400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6379" y="3061705"/>
            <a:ext cx="2471307" cy="35608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FF5627-1508-43DC-88C4-3995DF5116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2338" y="1499075"/>
            <a:ext cx="4962574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1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634"/>
            <a:ext cx="12496800" cy="6373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38674" y="2157678"/>
            <a:ext cx="48196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srgbClr val="FF0000"/>
                </a:solidFill>
                <a:latin typeface="Calibri" panose="020F0502020204030204"/>
              </a:rPr>
              <a:t>TRÒ CHƠI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srgbClr val="FF0000"/>
                </a:solidFill>
                <a:latin typeface="Calibri" panose="020F0502020204030204"/>
              </a:rPr>
              <a:t>ĐẾM NGƯỢC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69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E1A9FAC2-CF77-3349-6059-CBC01FFF8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500" y="1342662"/>
            <a:ext cx="4953145" cy="5293505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5E572BFD-54A5-189E-5E18-4CFCB4E1EC99}"/>
              </a:ext>
            </a:extLst>
          </p:cNvPr>
          <p:cNvSpPr/>
          <p:nvPr/>
        </p:nvSpPr>
        <p:spPr>
          <a:xfrm>
            <a:off x="5359078" y="208344"/>
            <a:ext cx="6539697" cy="2893671"/>
          </a:xfrm>
          <a:custGeom>
            <a:avLst/>
            <a:gdLst>
              <a:gd name="connsiteX0" fmla="*/ 0 w 6539697"/>
              <a:gd name="connsiteY0" fmla="*/ 482288 h 2893671"/>
              <a:gd name="connsiteX1" fmla="*/ 482288 w 6539697"/>
              <a:gd name="connsiteY1" fmla="*/ 0 h 2893671"/>
              <a:gd name="connsiteX2" fmla="*/ 1089950 w 6539697"/>
              <a:gd name="connsiteY2" fmla="*/ 0 h 2893671"/>
              <a:gd name="connsiteX3" fmla="*/ 1089950 w 6539697"/>
              <a:gd name="connsiteY3" fmla="*/ 0 h 2893671"/>
              <a:gd name="connsiteX4" fmla="*/ 2724874 w 6539697"/>
              <a:gd name="connsiteY4" fmla="*/ 0 h 2893671"/>
              <a:gd name="connsiteX5" fmla="*/ 6057409 w 6539697"/>
              <a:gd name="connsiteY5" fmla="*/ 0 h 2893671"/>
              <a:gd name="connsiteX6" fmla="*/ 6539697 w 6539697"/>
              <a:gd name="connsiteY6" fmla="*/ 482288 h 2893671"/>
              <a:gd name="connsiteX7" fmla="*/ 6539697 w 6539697"/>
              <a:gd name="connsiteY7" fmla="*/ 482279 h 2893671"/>
              <a:gd name="connsiteX8" fmla="*/ 6539697 w 6539697"/>
              <a:gd name="connsiteY8" fmla="*/ 482279 h 2893671"/>
              <a:gd name="connsiteX9" fmla="*/ 6539697 w 6539697"/>
              <a:gd name="connsiteY9" fmla="*/ 1205696 h 2893671"/>
              <a:gd name="connsiteX10" fmla="*/ 6539697 w 6539697"/>
              <a:gd name="connsiteY10" fmla="*/ 2411383 h 2893671"/>
              <a:gd name="connsiteX11" fmla="*/ 6057409 w 6539697"/>
              <a:gd name="connsiteY11" fmla="*/ 2893671 h 2893671"/>
              <a:gd name="connsiteX12" fmla="*/ 2724874 w 6539697"/>
              <a:gd name="connsiteY12" fmla="*/ 2893671 h 2893671"/>
              <a:gd name="connsiteX13" fmla="*/ 1089950 w 6539697"/>
              <a:gd name="connsiteY13" fmla="*/ 2893671 h 2893671"/>
              <a:gd name="connsiteX14" fmla="*/ 1089950 w 6539697"/>
              <a:gd name="connsiteY14" fmla="*/ 2893671 h 2893671"/>
              <a:gd name="connsiteX15" fmla="*/ 482288 w 6539697"/>
              <a:gd name="connsiteY15" fmla="*/ 2893671 h 2893671"/>
              <a:gd name="connsiteX16" fmla="*/ 0 w 6539697"/>
              <a:gd name="connsiteY16" fmla="*/ 2411383 h 2893671"/>
              <a:gd name="connsiteX17" fmla="*/ 0 w 6539697"/>
              <a:gd name="connsiteY17" fmla="*/ 1205696 h 2893671"/>
              <a:gd name="connsiteX18" fmla="*/ -986252 w 6539697"/>
              <a:gd name="connsiteY18" fmla="*/ 1333982 h 2893671"/>
              <a:gd name="connsiteX19" fmla="*/ 0 w 6539697"/>
              <a:gd name="connsiteY19" fmla="*/ 482279 h 2893671"/>
              <a:gd name="connsiteX20" fmla="*/ 0 w 6539697"/>
              <a:gd name="connsiteY20" fmla="*/ 482288 h 289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39697" h="2893671" fill="none" extrusionOk="0">
                <a:moveTo>
                  <a:pt x="0" y="482288"/>
                </a:moveTo>
                <a:cubicBezTo>
                  <a:pt x="7814" y="220157"/>
                  <a:pt x="170985" y="18072"/>
                  <a:pt x="482288" y="0"/>
                </a:cubicBezTo>
                <a:cubicBezTo>
                  <a:pt x="623586" y="12302"/>
                  <a:pt x="872281" y="-30554"/>
                  <a:pt x="1089950" y="0"/>
                </a:cubicBezTo>
                <a:lnTo>
                  <a:pt x="1089950" y="0"/>
                </a:lnTo>
                <a:cubicBezTo>
                  <a:pt x="1743397" y="-130545"/>
                  <a:pt x="1927923" y="108287"/>
                  <a:pt x="2724874" y="0"/>
                </a:cubicBezTo>
                <a:cubicBezTo>
                  <a:pt x="3983452" y="-117130"/>
                  <a:pt x="4902334" y="123459"/>
                  <a:pt x="6057409" y="0"/>
                </a:cubicBezTo>
                <a:cubicBezTo>
                  <a:pt x="6330772" y="11158"/>
                  <a:pt x="6496223" y="222008"/>
                  <a:pt x="6539697" y="482288"/>
                </a:cubicBezTo>
                <a:lnTo>
                  <a:pt x="6539697" y="482279"/>
                </a:lnTo>
                <a:lnTo>
                  <a:pt x="6539697" y="482279"/>
                </a:lnTo>
                <a:cubicBezTo>
                  <a:pt x="6582900" y="688613"/>
                  <a:pt x="6539997" y="1087099"/>
                  <a:pt x="6539697" y="1205696"/>
                </a:cubicBezTo>
                <a:cubicBezTo>
                  <a:pt x="6477065" y="1357982"/>
                  <a:pt x="6586978" y="2200229"/>
                  <a:pt x="6539697" y="2411383"/>
                </a:cubicBezTo>
                <a:cubicBezTo>
                  <a:pt x="6531065" y="2666933"/>
                  <a:pt x="6319460" y="2907704"/>
                  <a:pt x="6057409" y="2893671"/>
                </a:cubicBezTo>
                <a:cubicBezTo>
                  <a:pt x="5478032" y="3027065"/>
                  <a:pt x="3197994" y="2762951"/>
                  <a:pt x="2724874" y="2893671"/>
                </a:cubicBezTo>
                <a:cubicBezTo>
                  <a:pt x="2096175" y="2978136"/>
                  <a:pt x="1358787" y="2835829"/>
                  <a:pt x="1089950" y="2893671"/>
                </a:cubicBezTo>
                <a:lnTo>
                  <a:pt x="1089950" y="2893671"/>
                </a:lnTo>
                <a:cubicBezTo>
                  <a:pt x="818320" y="2853809"/>
                  <a:pt x="635611" y="2870237"/>
                  <a:pt x="482288" y="2893671"/>
                </a:cubicBezTo>
                <a:cubicBezTo>
                  <a:pt x="180810" y="2893523"/>
                  <a:pt x="1574" y="2674514"/>
                  <a:pt x="0" y="2411383"/>
                </a:cubicBezTo>
                <a:cubicBezTo>
                  <a:pt x="-8316" y="1901794"/>
                  <a:pt x="-54409" y="1345354"/>
                  <a:pt x="0" y="1205696"/>
                </a:cubicBezTo>
                <a:cubicBezTo>
                  <a:pt x="-265775" y="1270088"/>
                  <a:pt x="-803596" y="1322659"/>
                  <a:pt x="-986252" y="1333982"/>
                </a:cubicBezTo>
                <a:cubicBezTo>
                  <a:pt x="-620192" y="921151"/>
                  <a:pt x="-217305" y="693206"/>
                  <a:pt x="0" y="482279"/>
                </a:cubicBezTo>
                <a:lnTo>
                  <a:pt x="0" y="482288"/>
                </a:lnTo>
                <a:close/>
              </a:path>
              <a:path w="6539697" h="2893671" stroke="0" extrusionOk="0">
                <a:moveTo>
                  <a:pt x="0" y="482288"/>
                </a:moveTo>
                <a:cubicBezTo>
                  <a:pt x="-15507" y="242446"/>
                  <a:pt x="249098" y="-22432"/>
                  <a:pt x="482288" y="0"/>
                </a:cubicBezTo>
                <a:cubicBezTo>
                  <a:pt x="696677" y="-49375"/>
                  <a:pt x="914385" y="37835"/>
                  <a:pt x="1089950" y="0"/>
                </a:cubicBezTo>
                <a:lnTo>
                  <a:pt x="1089950" y="0"/>
                </a:lnTo>
                <a:cubicBezTo>
                  <a:pt x="1612570" y="-115022"/>
                  <a:pt x="2202136" y="-4817"/>
                  <a:pt x="2724874" y="0"/>
                </a:cubicBezTo>
                <a:cubicBezTo>
                  <a:pt x="4104890" y="-134364"/>
                  <a:pt x="5159158" y="130381"/>
                  <a:pt x="6057409" y="0"/>
                </a:cubicBezTo>
                <a:cubicBezTo>
                  <a:pt x="6319036" y="-11157"/>
                  <a:pt x="6547089" y="210198"/>
                  <a:pt x="6539697" y="482288"/>
                </a:cubicBezTo>
                <a:lnTo>
                  <a:pt x="6539697" y="482279"/>
                </a:lnTo>
                <a:lnTo>
                  <a:pt x="6539697" y="482279"/>
                </a:lnTo>
                <a:cubicBezTo>
                  <a:pt x="6592718" y="678963"/>
                  <a:pt x="6515236" y="1118879"/>
                  <a:pt x="6539697" y="1205696"/>
                </a:cubicBezTo>
                <a:cubicBezTo>
                  <a:pt x="6528885" y="1582627"/>
                  <a:pt x="6547199" y="1809260"/>
                  <a:pt x="6539697" y="2411383"/>
                </a:cubicBezTo>
                <a:cubicBezTo>
                  <a:pt x="6578878" y="2673469"/>
                  <a:pt x="6288353" y="2903932"/>
                  <a:pt x="6057409" y="2893671"/>
                </a:cubicBezTo>
                <a:cubicBezTo>
                  <a:pt x="4629407" y="2855912"/>
                  <a:pt x="3825707" y="2944169"/>
                  <a:pt x="2724874" y="2893671"/>
                </a:cubicBezTo>
                <a:cubicBezTo>
                  <a:pt x="2174419" y="2969985"/>
                  <a:pt x="1489365" y="2913852"/>
                  <a:pt x="1089950" y="2893671"/>
                </a:cubicBezTo>
                <a:lnTo>
                  <a:pt x="1089950" y="2893671"/>
                </a:lnTo>
                <a:cubicBezTo>
                  <a:pt x="918981" y="2926999"/>
                  <a:pt x="698080" y="2901625"/>
                  <a:pt x="482288" y="2893671"/>
                </a:cubicBezTo>
                <a:cubicBezTo>
                  <a:pt x="183632" y="2864218"/>
                  <a:pt x="20864" y="2672859"/>
                  <a:pt x="0" y="2411383"/>
                </a:cubicBezTo>
                <a:cubicBezTo>
                  <a:pt x="-98787" y="1841521"/>
                  <a:pt x="32831" y="1521345"/>
                  <a:pt x="0" y="1205696"/>
                </a:cubicBezTo>
                <a:cubicBezTo>
                  <a:pt x="-185681" y="1304493"/>
                  <a:pt x="-576771" y="1351528"/>
                  <a:pt x="-986252" y="1333982"/>
                </a:cubicBezTo>
                <a:cubicBezTo>
                  <a:pt x="-600401" y="970856"/>
                  <a:pt x="-319322" y="659725"/>
                  <a:pt x="0" y="482279"/>
                </a:cubicBezTo>
                <a:lnTo>
                  <a:pt x="0" y="482288"/>
                </a:ln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65081"/>
                      <a:gd name="adj2" fmla="val -39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  <a:defRPr/>
            </a:pP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ắp xếp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vi-VN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: biết, Thư, đi, viện. 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1" descr="Digit 30">
            <a:extLst>
              <a:ext uri="{FF2B5EF4-FFF2-40B4-BE49-F238E27FC236}">
                <a16:creationId xmlns:a16="http://schemas.microsoft.com/office/drawing/2014/main" id="{00946BAF-A993-4A64-B622-B43D5DB981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3419475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39D430A-5C82-40FE-ABDF-064D69992D14}"/>
              </a:ext>
            </a:extLst>
          </p:cNvPr>
          <p:cNvSpPr/>
          <p:nvPr/>
        </p:nvSpPr>
        <p:spPr>
          <a:xfrm>
            <a:off x="5591175" y="4972050"/>
            <a:ext cx="6067425" cy="1114425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3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1.85185E-6 L -2.70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1775460" y="937408"/>
            <a:ext cx="8763000" cy="3959861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760" y="3108960"/>
            <a:ext cx="2735467" cy="3576618"/>
          </a:xfrm>
          <a:prstGeom prst="rect">
            <a:avLst/>
          </a:prstGeom>
        </p:spPr>
      </p:pic>
      <p:pic>
        <p:nvPicPr>
          <p:cNvPr id="23" name="Graphic 11">
            <a:extLst>
              <a:ext uri="{FF2B5EF4-FFF2-40B4-BE49-F238E27FC236}">
                <a16:creationId xmlns:a16="http://schemas.microsoft.com/office/drawing/2014/main" id="{E3B109D9-AF44-4224-821F-9A7532400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6379" y="3061705"/>
            <a:ext cx="2471307" cy="35608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097841-C3EC-4968-ADD6-B07CCDD72A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1891" y="1806609"/>
            <a:ext cx="567586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9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AC0F68-8D9D-BD91-3C31-D1FC876468FA}"/>
              </a:ext>
            </a:extLst>
          </p:cNvPr>
          <p:cNvSpPr txBox="1"/>
          <p:nvPr/>
        </p:nvSpPr>
        <p:spPr>
          <a:xfrm>
            <a:off x="315396" y="1609146"/>
            <a:ext cx="1155866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5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</a:rPr>
              <a:t>	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Ở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Phần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Lan,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hàng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trăm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“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thư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viện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di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”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trên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chiếc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xe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buýt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cũ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chạy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khắp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phố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lớn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. Ở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châu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Phi,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một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người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thủ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thư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đã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đặt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thư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viện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trên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lưng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một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con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lạc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.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Nhờ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thế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cuốn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sách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thể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băng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qua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sa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mạc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để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đến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với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người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đọc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EFB179-AAA6-F070-1E5B-A1DE542C8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670" y="1423"/>
            <a:ext cx="9799320" cy="118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/>
          <p:cNvGrpSpPr/>
          <p:nvPr/>
        </p:nvGrpSpPr>
        <p:grpSpPr>
          <a:xfrm>
            <a:off x="4281072" y="1715894"/>
            <a:ext cx="7476600" cy="3768685"/>
            <a:chOff x="1336246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4" name="圆角矩形 27"/>
            <p:cNvSpPr/>
            <p:nvPr/>
          </p:nvSpPr>
          <p:spPr>
            <a:xfrm>
              <a:off x="1336246" y="3302000"/>
              <a:ext cx="2413000" cy="990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思源黑体 CN"/>
                <a:cs typeface="+mn-cs"/>
              </a:endParaRPr>
            </a:p>
          </p:txBody>
        </p:sp>
        <p:sp>
          <p:nvSpPr>
            <p:cNvPr id="8" name="圆角矩形 28"/>
            <p:cNvSpPr/>
            <p:nvPr/>
          </p:nvSpPr>
          <p:spPr>
            <a:xfrm>
              <a:off x="1386922" y="3378199"/>
              <a:ext cx="2308778" cy="85852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思源黑体 CN"/>
                <a:cs typeface="+mn-cs"/>
              </a:endParaRP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391" y="1989454"/>
            <a:ext cx="6121345" cy="300029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0" y="4556125"/>
            <a:ext cx="12192000" cy="2301875"/>
            <a:chOff x="0" y="7151"/>
            <a:chExt cx="19200" cy="3625"/>
          </a:xfrm>
        </p:grpSpPr>
        <p:pic>
          <p:nvPicPr>
            <p:cNvPr id="5" name="图片 4" descr="E:\张颖颖PPT工作成果\张颖2019PPT\82-新入职幼师培训\云3副本.png云3副本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7151"/>
              <a:ext cx="19200" cy="3375"/>
            </a:xfrm>
            <a:prstGeom prst="rect">
              <a:avLst/>
            </a:prstGeom>
          </p:spPr>
        </p:pic>
        <p:pic>
          <p:nvPicPr>
            <p:cNvPr id="6" name="图片 5" descr="云3副本副本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7402"/>
              <a:ext cx="19196" cy="3374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947926" y="1989815"/>
            <a:ext cx="25166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35F9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35F9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35F9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35F9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35F9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35F9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35F9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35F9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35F9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35F9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35F9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35F9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35F9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35F9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2490" y="3565584"/>
            <a:ext cx="332425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835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835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835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835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835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835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835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835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835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835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835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835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835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835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835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835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835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835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835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835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835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835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835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riêng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8353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722419" y="3102856"/>
            <a:ext cx="270375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756440" y="3787556"/>
            <a:ext cx="270375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670262" y="4447044"/>
            <a:ext cx="270375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4420" y="22958"/>
            <a:ext cx="8224217" cy="235326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076258" y="3102856"/>
            <a:ext cx="1229706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882909" y="3787556"/>
            <a:ext cx="461818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1775460" y="937408"/>
            <a:ext cx="8763000" cy="3959861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760" y="3108960"/>
            <a:ext cx="2735467" cy="3576618"/>
          </a:xfrm>
          <a:prstGeom prst="rect">
            <a:avLst/>
          </a:prstGeom>
        </p:spPr>
      </p:pic>
      <p:pic>
        <p:nvPicPr>
          <p:cNvPr id="23" name="Graphic 11">
            <a:extLst>
              <a:ext uri="{FF2B5EF4-FFF2-40B4-BE49-F238E27FC236}">
                <a16:creationId xmlns:a16="http://schemas.microsoft.com/office/drawing/2014/main" id="{E3B109D9-AF44-4224-821F-9A7532400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6379" y="3061705"/>
            <a:ext cx="2471307" cy="3560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219313-D2F7-4282-B274-2A0B18FC2F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4589" y="1539188"/>
            <a:ext cx="8126672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4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1460500" y="711201"/>
            <a:ext cx="9398000" cy="5397500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88657" y="975360"/>
            <a:ext cx="3190875" cy="4254500"/>
            <a:chOff x="1121033" y="1445259"/>
            <a:chExt cx="3190875" cy="4254500"/>
          </a:xfrm>
        </p:grpSpPr>
        <p:grpSp>
          <p:nvGrpSpPr>
            <p:cNvPr id="23" name="Group 22"/>
            <p:cNvGrpSpPr/>
            <p:nvPr/>
          </p:nvGrpSpPr>
          <p:grpSpPr>
            <a:xfrm>
              <a:off x="1121033" y="1445259"/>
              <a:ext cx="3190875" cy="4254500"/>
              <a:chOff x="3443286" y="1301750"/>
              <a:chExt cx="3190875" cy="4254500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3609974" y="1499576"/>
                <a:ext cx="2857500" cy="361754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6" name="Picture 2" descr="Hình ảnh khung trang trí đẹp - Mẫu khung trang trí đẹp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3286" y="1301750"/>
                <a:ext cx="3190875" cy="4254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1663640" y="2722879"/>
              <a:ext cx="231648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prstClr val="black"/>
                  </a:solidFill>
                  <a:latin typeface="Calibri" panose="020F0502020204030204"/>
                </a:rPr>
                <a:t>di </a:t>
              </a:r>
              <a:r>
                <a:rPr lang="en-US" sz="5400" b="1" dirty="0" err="1">
                  <a:solidFill>
                    <a:prstClr val="black"/>
                  </a:solidFill>
                  <a:latin typeface="Calibri" panose="020F0502020204030204"/>
                </a:rPr>
                <a:t>động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0" y="-38098"/>
            <a:ext cx="2857500" cy="2857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57" y="1445259"/>
            <a:ext cx="2350770" cy="235077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831" y="-38098"/>
            <a:ext cx="2350770" cy="23507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9760" y="3108960"/>
            <a:ext cx="2735467" cy="3576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47F1CE-E54F-486E-B683-5125CF44A1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9754" y="78835"/>
            <a:ext cx="4816257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5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362</Words>
  <Application>Microsoft Office PowerPoint</Application>
  <PresentationFormat>Widescreen</PresentationFormat>
  <Paragraphs>53</Paragraphs>
  <Slides>19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等线</vt:lpstr>
      <vt:lpstr>等线 Light</vt:lpstr>
      <vt:lpstr>微软雅黑</vt:lpstr>
      <vt:lpstr>仓耳羽辰体-谷力 W05</vt:lpstr>
      <vt:lpstr>字魂107号-萌趣欢乐体</vt:lpstr>
      <vt:lpstr>Arial</vt:lpstr>
      <vt:lpstr>Arial-Rounded</vt:lpstr>
      <vt:lpstr>Calibri</vt:lpstr>
      <vt:lpstr>Calibri Light</vt:lpstr>
      <vt:lpstr>Cambria</vt:lpstr>
      <vt:lpstr>Times New Roman</vt:lpstr>
      <vt:lpstr>1_Office 主题</vt:lpstr>
      <vt:lpstr>2_Office 主题</vt:lpstr>
      <vt:lpstr>3_Office 主题​​</vt:lpstr>
      <vt:lpstr>1_Office Theme</vt:lpstr>
      <vt:lpstr>Office 主题​​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53</cp:revision>
  <dcterms:created xsi:type="dcterms:W3CDTF">2021-07-20T01:55:21Z</dcterms:created>
  <dcterms:modified xsi:type="dcterms:W3CDTF">2025-02-08T13:30:09Z</dcterms:modified>
</cp:coreProperties>
</file>