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04" r:id="rId3"/>
    <p:sldMasterId id="2147483709" r:id="rId4"/>
    <p:sldMasterId id="2147483721" r:id="rId5"/>
    <p:sldMasterId id="2147483735" r:id="rId6"/>
    <p:sldMasterId id="2147483754" r:id="rId7"/>
    <p:sldMasterId id="2147483766" r:id="rId8"/>
  </p:sldMasterIdLst>
  <p:notesMasterIdLst>
    <p:notesMasterId r:id="rId36"/>
  </p:notesMasterIdLst>
  <p:sldIdLst>
    <p:sldId id="2007577168" r:id="rId9"/>
    <p:sldId id="298" r:id="rId10"/>
    <p:sldId id="300" r:id="rId11"/>
    <p:sldId id="303" r:id="rId12"/>
    <p:sldId id="304" r:id="rId13"/>
    <p:sldId id="305" r:id="rId14"/>
    <p:sldId id="2007577169" r:id="rId15"/>
    <p:sldId id="273" r:id="rId16"/>
    <p:sldId id="265" r:id="rId17"/>
    <p:sldId id="2007577164" r:id="rId18"/>
    <p:sldId id="2007577165" r:id="rId19"/>
    <p:sldId id="2007577166" r:id="rId20"/>
    <p:sldId id="2007577167" r:id="rId21"/>
    <p:sldId id="256" r:id="rId22"/>
    <p:sldId id="2007577158" r:id="rId23"/>
    <p:sldId id="2007577161" r:id="rId24"/>
    <p:sldId id="2007577171" r:id="rId25"/>
    <p:sldId id="2007577098" r:id="rId26"/>
    <p:sldId id="2007577154" r:id="rId27"/>
    <p:sldId id="257" r:id="rId28"/>
    <p:sldId id="258" r:id="rId29"/>
    <p:sldId id="259" r:id="rId30"/>
    <p:sldId id="260" r:id="rId31"/>
    <p:sldId id="261" r:id="rId32"/>
    <p:sldId id="262" r:id="rId33"/>
    <p:sldId id="263" r:id="rId34"/>
    <p:sldId id="2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1916" autoAdjust="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2D37B0-895C-451C-A24C-6F6E5F9E27A5}" type="datetimeFigureOut">
              <a:rPr lang="en-US" smtClean="0"/>
              <a:t>7/24/2025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4E99F-4BF3-4D56-8308-98279C2F0D11}" type="slidenum">
              <a:rPr lang="en-US" smtClean="0"/>
              <a:t>‹#›</a:t>
            </a:fld>
            <a:endParaRPr lang="en-US"/>
          </a:p>
        </p:txBody>
      </p:sp>
    </p:spTree>
    <p:extLst>
      <p:ext uri="{BB962C8B-B14F-4D97-AF65-F5344CB8AC3E}">
        <p14:creationId xmlns:p14="http://schemas.microsoft.com/office/powerpoint/2010/main" val="369671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Gợi</a:t>
            </a:r>
            <a:r>
              <a:rPr lang="en-US" baseline="0" dirty="0"/>
              <a:t> ý: </a:t>
            </a:r>
            <a:r>
              <a:rPr lang="en-US" dirty="0"/>
              <a:t>G</a:t>
            </a:r>
            <a:r>
              <a:rPr lang="en-US" baseline="0" dirty="0"/>
              <a:t>V tổ chức thi đua tổ, mỗi tổ giải 1 câu đố, giải đúng sẽ nhận được điểm sao. HS có thể chọn thử thách nhân đôi (đặt câu với đáp án vừa giải được) để nhân đôi điểm của câu này.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EDF7B-E53B-46FD-9A88-A8610CDF3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00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38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683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9386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7993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5906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CB20E-709E-45B6-8C0C-EB713CBEDD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735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CB20E-709E-45B6-8C0C-EB713CBEDD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456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10.svg"/><Relationship Id="rId21" Type="http://schemas.openxmlformats.org/officeDocument/2006/relationships/image" Target="../media/image28.pn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Master" Target="../slideMasters/slideMaster8.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sv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18" Type="http://schemas.openxmlformats.org/officeDocument/2006/relationships/image" Target="../media/image46.png"/><Relationship Id="rId3" Type="http://schemas.openxmlformats.org/officeDocument/2006/relationships/image" Target="../media/image31.svg"/><Relationship Id="rId21" Type="http://schemas.openxmlformats.org/officeDocument/2006/relationships/image" Target="../media/image49.pn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Master" Target="../slideMasters/slideMaster8.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38.png"/><Relationship Id="rId19" Type="http://schemas.openxmlformats.org/officeDocument/2006/relationships/image" Target="../media/image47.sv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51.sv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Master" Target="../slideMasters/slideMaster8.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12.svg"/><Relationship Id="rId15" Type="http://schemas.openxmlformats.org/officeDocument/2006/relationships/image" Target="../media/image61.emf"/><Relationship Id="rId10" Type="http://schemas.openxmlformats.org/officeDocument/2006/relationships/image" Target="../media/image56.png"/><Relationship Id="rId4" Type="http://schemas.openxmlformats.org/officeDocument/2006/relationships/image" Target="../media/image11.png"/><Relationship Id="rId9" Type="http://schemas.openxmlformats.org/officeDocument/2006/relationships/image" Target="../media/image55.svg"/><Relationship Id="rId14" Type="http://schemas.openxmlformats.org/officeDocument/2006/relationships/image" Target="../media/image60.emf"/></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8.xml"/><Relationship Id="rId6" Type="http://schemas.openxmlformats.org/officeDocument/2006/relationships/image" Target="../media/image61.emf"/><Relationship Id="rId5" Type="http://schemas.openxmlformats.org/officeDocument/2006/relationships/image" Target="../media/image63.svg"/><Relationship Id="rId4" Type="http://schemas.openxmlformats.org/officeDocument/2006/relationships/image" Target="../media/image6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FB36-5834-49C6-9B12-03BD931A5E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321DF-FCDB-4452-B8F0-FCD1CBBD07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AB30FA-C3B8-47B6-8D07-45DB25C67366}"/>
              </a:ext>
            </a:extLst>
          </p:cNvPr>
          <p:cNvSpPr>
            <a:spLocks noGrp="1"/>
          </p:cNvSpPr>
          <p:nvPr>
            <p:ph type="dt" sz="half" idx="10"/>
          </p:nvPr>
        </p:nvSpPr>
        <p:spPr/>
        <p:txBody>
          <a:bodyPr/>
          <a:lstStyle/>
          <a:p>
            <a:fld id="{709E2FFB-1AB6-44A0-8C90-57433A4B39F2}" type="datetimeFigureOut">
              <a:rPr lang="en-US" smtClean="0"/>
              <a:t>7/24/2025</a:t>
            </a:fld>
            <a:endParaRPr lang="en-US"/>
          </a:p>
        </p:txBody>
      </p:sp>
      <p:sp>
        <p:nvSpPr>
          <p:cNvPr id="5" name="Footer Placeholder 4">
            <a:extLst>
              <a:ext uri="{FF2B5EF4-FFF2-40B4-BE49-F238E27FC236}">
                <a16:creationId xmlns:a16="http://schemas.microsoft.com/office/drawing/2014/main" id="{8C87547D-CD09-4E94-BC66-BB00C0861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BDF7B-99BC-4349-A8E7-42E4F227E8F9}"/>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174704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25EE-2CD6-4050-B755-E23AE59E50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580AEF-3767-48DF-A8B3-70CF2651E2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D242F-601B-4BB3-A7D3-1C0BE62F22E3}"/>
              </a:ext>
            </a:extLst>
          </p:cNvPr>
          <p:cNvSpPr>
            <a:spLocks noGrp="1"/>
          </p:cNvSpPr>
          <p:nvPr>
            <p:ph type="dt" sz="half" idx="10"/>
          </p:nvPr>
        </p:nvSpPr>
        <p:spPr/>
        <p:txBody>
          <a:bodyPr/>
          <a:lstStyle/>
          <a:p>
            <a:fld id="{709E2FFB-1AB6-44A0-8C90-57433A4B39F2}" type="datetimeFigureOut">
              <a:rPr lang="en-US" smtClean="0"/>
              <a:t>7/24/2025</a:t>
            </a:fld>
            <a:endParaRPr lang="en-US"/>
          </a:p>
        </p:txBody>
      </p:sp>
      <p:sp>
        <p:nvSpPr>
          <p:cNvPr id="5" name="Footer Placeholder 4">
            <a:extLst>
              <a:ext uri="{FF2B5EF4-FFF2-40B4-BE49-F238E27FC236}">
                <a16:creationId xmlns:a16="http://schemas.microsoft.com/office/drawing/2014/main" id="{5BFC1EED-B702-4CE6-B987-E2A73F592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9D80C-49F0-4313-90F5-421B3C4B4A87}"/>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1826848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F4D03D-3A1C-4A9D-A2FE-721C97A4D4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10F4B2-BDA3-48CD-AD1F-6481E6C4BA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34E14-7DA0-4791-BE91-4902220576A0}"/>
              </a:ext>
            </a:extLst>
          </p:cNvPr>
          <p:cNvSpPr>
            <a:spLocks noGrp="1"/>
          </p:cNvSpPr>
          <p:nvPr>
            <p:ph type="dt" sz="half" idx="10"/>
          </p:nvPr>
        </p:nvSpPr>
        <p:spPr/>
        <p:txBody>
          <a:bodyPr/>
          <a:lstStyle/>
          <a:p>
            <a:fld id="{709E2FFB-1AB6-44A0-8C90-57433A4B39F2}" type="datetimeFigureOut">
              <a:rPr lang="en-US" smtClean="0"/>
              <a:t>7/24/2025</a:t>
            </a:fld>
            <a:endParaRPr lang="en-US"/>
          </a:p>
        </p:txBody>
      </p:sp>
      <p:sp>
        <p:nvSpPr>
          <p:cNvPr id="5" name="Footer Placeholder 4">
            <a:extLst>
              <a:ext uri="{FF2B5EF4-FFF2-40B4-BE49-F238E27FC236}">
                <a16:creationId xmlns:a16="http://schemas.microsoft.com/office/drawing/2014/main" id="{8B917D58-9D8C-478F-9CE0-53EE9E7D4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AE618-8FD1-4D30-9334-205D7E3577DA}"/>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2008581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35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518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921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15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515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A64663-23BB-4B2D-ADC5-4EE85C76FD20}" type="datetimeFigureOut">
              <a:rPr lang="en-US" smtClean="0"/>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583740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64663-23BB-4B2D-ADC5-4EE85C76FD20}" type="datetimeFigureOut">
              <a:rPr lang="en-US" smtClean="0"/>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3721810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A64663-23BB-4B2D-ADC5-4EE85C76FD20}" type="datetimeFigureOut">
              <a:rPr lang="en-US" smtClean="0"/>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145385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FDCF0-1ABA-41F6-8CCB-87E32DA67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2FEA1-F434-4777-A9F4-C8EAFEDAAA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A09DB-ADD2-4F39-BE36-BDCE6815418C}"/>
              </a:ext>
            </a:extLst>
          </p:cNvPr>
          <p:cNvSpPr>
            <a:spLocks noGrp="1"/>
          </p:cNvSpPr>
          <p:nvPr>
            <p:ph type="dt" sz="half" idx="10"/>
          </p:nvPr>
        </p:nvSpPr>
        <p:spPr/>
        <p:txBody>
          <a:bodyPr/>
          <a:lstStyle/>
          <a:p>
            <a:fld id="{709E2FFB-1AB6-44A0-8C90-57433A4B39F2}" type="datetimeFigureOut">
              <a:rPr lang="en-US" smtClean="0"/>
              <a:t>7/24/2025</a:t>
            </a:fld>
            <a:endParaRPr lang="en-US"/>
          </a:p>
        </p:txBody>
      </p:sp>
      <p:sp>
        <p:nvSpPr>
          <p:cNvPr id="5" name="Footer Placeholder 4">
            <a:extLst>
              <a:ext uri="{FF2B5EF4-FFF2-40B4-BE49-F238E27FC236}">
                <a16:creationId xmlns:a16="http://schemas.microsoft.com/office/drawing/2014/main" id="{4E30B654-73A8-49E3-AE91-1EFDE8006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3B06A-9CAD-46CF-A038-81FF16FE505C}"/>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384540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A64663-23BB-4B2D-ADC5-4EE85C76FD20}" type="datetimeFigureOut">
              <a:rPr lang="en-US" smtClean="0"/>
              <a:t>7/24/2025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409669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A64663-23BB-4B2D-ADC5-4EE85C76FD20}" type="datetimeFigureOut">
              <a:rPr lang="en-US" smtClean="0"/>
              <a:t>7/24/2025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3012663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A64663-23BB-4B2D-ADC5-4EE85C76FD20}" type="datetimeFigureOut">
              <a:rPr lang="en-US" smtClean="0"/>
              <a:t>7/24/2025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2771531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64663-23BB-4B2D-ADC5-4EE85C76FD20}" type="datetimeFigureOut">
              <a:rPr lang="en-US" smtClean="0"/>
              <a:t>7/24/2025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2791731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A64663-23BB-4B2D-ADC5-4EE85C76FD20}" type="datetimeFigureOut">
              <a:rPr lang="en-US" smtClean="0"/>
              <a:t>7/24/2025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819017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A64663-23BB-4B2D-ADC5-4EE85C76FD20}" type="datetimeFigureOut">
              <a:rPr lang="en-US" smtClean="0"/>
              <a:t>7/24/2025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1154121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64663-23BB-4B2D-ADC5-4EE85C76FD20}" type="datetimeFigureOut">
              <a:rPr lang="en-US" smtClean="0"/>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3623307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64663-23BB-4B2D-ADC5-4EE85C76FD20}" type="datetimeFigureOut">
              <a:rPr lang="en-US" smtClean="0"/>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474277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7/24/2025</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6720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7/24/2025</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987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9D6C-92F0-4EAF-A90A-AE01007AC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8F2AB-5583-4F53-8DB0-A2FF0EB78E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6C0533-427B-4D68-9588-3C45E0C3D737}"/>
              </a:ext>
            </a:extLst>
          </p:cNvPr>
          <p:cNvSpPr>
            <a:spLocks noGrp="1"/>
          </p:cNvSpPr>
          <p:nvPr>
            <p:ph type="dt" sz="half" idx="10"/>
          </p:nvPr>
        </p:nvSpPr>
        <p:spPr/>
        <p:txBody>
          <a:bodyPr/>
          <a:lstStyle/>
          <a:p>
            <a:fld id="{709E2FFB-1AB6-44A0-8C90-57433A4B39F2}" type="datetimeFigureOut">
              <a:rPr lang="en-US" smtClean="0"/>
              <a:t>7/24/2025</a:t>
            </a:fld>
            <a:endParaRPr lang="en-US"/>
          </a:p>
        </p:txBody>
      </p:sp>
      <p:sp>
        <p:nvSpPr>
          <p:cNvPr id="5" name="Footer Placeholder 4">
            <a:extLst>
              <a:ext uri="{FF2B5EF4-FFF2-40B4-BE49-F238E27FC236}">
                <a16:creationId xmlns:a16="http://schemas.microsoft.com/office/drawing/2014/main" id="{8D728EEA-A857-47A1-A0FA-8B7D9D046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70972F-2761-4AA8-BC3B-A8F098DC831B}"/>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1992810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7/24/2025</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3391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7/24/2025</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2022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7/24/2025</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6674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7/24/2025</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5065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7/24/2025</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265752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282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7/24/2025</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8225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7/24/2025</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3213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7/24/2025</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4134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7/24/2025</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107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B9CF-AD2A-417F-A051-D697A818FB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57371-67DB-4E3D-9B42-96A911DCF8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370F90-7B1B-442A-B4BD-98731B8766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C2F2C-F0C0-4BB7-8F5B-CB2D86290BE9}"/>
              </a:ext>
            </a:extLst>
          </p:cNvPr>
          <p:cNvSpPr>
            <a:spLocks noGrp="1"/>
          </p:cNvSpPr>
          <p:nvPr>
            <p:ph type="dt" sz="half" idx="10"/>
          </p:nvPr>
        </p:nvSpPr>
        <p:spPr/>
        <p:txBody>
          <a:bodyPr/>
          <a:lstStyle/>
          <a:p>
            <a:fld id="{709E2FFB-1AB6-44A0-8C90-57433A4B39F2}" type="datetimeFigureOut">
              <a:rPr lang="en-US" smtClean="0"/>
              <a:t>7/24/2025</a:t>
            </a:fld>
            <a:endParaRPr lang="en-US"/>
          </a:p>
        </p:txBody>
      </p:sp>
      <p:sp>
        <p:nvSpPr>
          <p:cNvPr id="6" name="Footer Placeholder 5">
            <a:extLst>
              <a:ext uri="{FF2B5EF4-FFF2-40B4-BE49-F238E27FC236}">
                <a16:creationId xmlns:a16="http://schemas.microsoft.com/office/drawing/2014/main" id="{893BF45D-DBDD-435A-87E2-DE5B69FB0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35298A-5755-4FAA-97F6-18E8AD20A3B4}"/>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1537699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102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52444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77811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38444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43793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78212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831035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332067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5977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73097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F146-E36F-45B7-853D-FF96659939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8AFCEE-95A6-46A4-A2C0-2C91ED2288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681D97-7854-4C0D-A1A9-4CE257CDAF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4E507-1653-4A1E-96C2-BB4952046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B75B6E-506F-45CA-9D8C-DB4E1B8ECF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5994-3727-42E0-AF61-55404D459122}"/>
              </a:ext>
            </a:extLst>
          </p:cNvPr>
          <p:cNvSpPr>
            <a:spLocks noGrp="1"/>
          </p:cNvSpPr>
          <p:nvPr>
            <p:ph type="dt" sz="half" idx="10"/>
          </p:nvPr>
        </p:nvSpPr>
        <p:spPr/>
        <p:txBody>
          <a:bodyPr/>
          <a:lstStyle/>
          <a:p>
            <a:fld id="{709E2FFB-1AB6-44A0-8C90-57433A4B39F2}" type="datetimeFigureOut">
              <a:rPr lang="en-US" smtClean="0"/>
              <a:t>7/24/2025</a:t>
            </a:fld>
            <a:endParaRPr lang="en-US"/>
          </a:p>
        </p:txBody>
      </p:sp>
      <p:sp>
        <p:nvSpPr>
          <p:cNvPr id="8" name="Footer Placeholder 7">
            <a:extLst>
              <a:ext uri="{FF2B5EF4-FFF2-40B4-BE49-F238E27FC236}">
                <a16:creationId xmlns:a16="http://schemas.microsoft.com/office/drawing/2014/main" id="{92D82424-AB28-4F7F-A608-6F99CBE3D3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D96359-D1C2-4E4C-BB17-6B41371FB08C}"/>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899964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220026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92353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94587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64411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547269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354503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653456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46320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6760663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4C4A-0773-4E03-BD25-E3D9DCCE21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17953A-B445-4BE8-B972-A1E8C4FC5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B16B3C-36C3-4480-BCFF-BAFDB746554B}"/>
              </a:ext>
            </a:extLst>
          </p:cNvPr>
          <p:cNvSpPr>
            <a:spLocks noGrp="1"/>
          </p:cNvSpPr>
          <p:nvPr>
            <p:ph type="dt" sz="half" idx="10"/>
          </p:nvPr>
        </p:nvSpPr>
        <p:spPr/>
        <p:txBody>
          <a:bodyPr/>
          <a:lstStyle/>
          <a:p>
            <a:fld id="{BE202E1C-BD8B-4773-A44B-3A2DC14F8C8C}" type="datetimeFigureOut">
              <a:rPr lang="en-US" smtClean="0"/>
              <a:t>7/24/2025</a:t>
            </a:fld>
            <a:endParaRPr lang="en-US"/>
          </a:p>
        </p:txBody>
      </p:sp>
      <p:sp>
        <p:nvSpPr>
          <p:cNvPr id="5" name="Footer Placeholder 4">
            <a:extLst>
              <a:ext uri="{FF2B5EF4-FFF2-40B4-BE49-F238E27FC236}">
                <a16:creationId xmlns:a16="http://schemas.microsoft.com/office/drawing/2014/main" id="{276F7CB6-87B4-49A8-BBD8-F3AC67A88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0A9F8-6790-4FCA-90C4-62CE49140C82}"/>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628289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F0749-91E5-4E7C-99A3-FB2DB02C15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E9E743-3577-4647-9B93-6B66BC5C9A61}"/>
              </a:ext>
            </a:extLst>
          </p:cNvPr>
          <p:cNvSpPr>
            <a:spLocks noGrp="1"/>
          </p:cNvSpPr>
          <p:nvPr>
            <p:ph type="dt" sz="half" idx="10"/>
          </p:nvPr>
        </p:nvSpPr>
        <p:spPr/>
        <p:txBody>
          <a:bodyPr/>
          <a:lstStyle/>
          <a:p>
            <a:fld id="{709E2FFB-1AB6-44A0-8C90-57433A4B39F2}" type="datetimeFigureOut">
              <a:rPr lang="en-US" smtClean="0"/>
              <a:t>7/24/2025</a:t>
            </a:fld>
            <a:endParaRPr lang="en-US"/>
          </a:p>
        </p:txBody>
      </p:sp>
      <p:sp>
        <p:nvSpPr>
          <p:cNvPr id="4" name="Footer Placeholder 3">
            <a:extLst>
              <a:ext uri="{FF2B5EF4-FFF2-40B4-BE49-F238E27FC236}">
                <a16:creationId xmlns:a16="http://schemas.microsoft.com/office/drawing/2014/main" id="{20427A9B-0F6F-4ABF-8CFB-9CE5F1FF87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55E4C-9953-46E2-8F6D-61083EF20AD3}"/>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20701114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B429-58C1-4016-A721-8A15EA9640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845FED-7C29-4543-929D-42BB128C7F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BF823-F7F2-41A4-B01D-461E5641367C}"/>
              </a:ext>
            </a:extLst>
          </p:cNvPr>
          <p:cNvSpPr>
            <a:spLocks noGrp="1"/>
          </p:cNvSpPr>
          <p:nvPr>
            <p:ph type="dt" sz="half" idx="10"/>
          </p:nvPr>
        </p:nvSpPr>
        <p:spPr/>
        <p:txBody>
          <a:bodyPr/>
          <a:lstStyle/>
          <a:p>
            <a:fld id="{BE202E1C-BD8B-4773-A44B-3A2DC14F8C8C}" type="datetimeFigureOut">
              <a:rPr lang="en-US" smtClean="0"/>
              <a:t>7/24/2025</a:t>
            </a:fld>
            <a:endParaRPr lang="en-US"/>
          </a:p>
        </p:txBody>
      </p:sp>
      <p:sp>
        <p:nvSpPr>
          <p:cNvPr id="5" name="Footer Placeholder 4">
            <a:extLst>
              <a:ext uri="{FF2B5EF4-FFF2-40B4-BE49-F238E27FC236}">
                <a16:creationId xmlns:a16="http://schemas.microsoft.com/office/drawing/2014/main" id="{3B95B917-29A8-4885-85D3-76C06CA8C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26F16-129D-4C90-AF46-054B2CC97935}"/>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2580360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8954-63E0-41A9-BEBE-98E8C43234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D28184-FAF6-4736-88E7-457A946FD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25812-940B-477D-B8D3-5B43143F51D9}"/>
              </a:ext>
            </a:extLst>
          </p:cNvPr>
          <p:cNvSpPr>
            <a:spLocks noGrp="1"/>
          </p:cNvSpPr>
          <p:nvPr>
            <p:ph type="dt" sz="half" idx="10"/>
          </p:nvPr>
        </p:nvSpPr>
        <p:spPr/>
        <p:txBody>
          <a:bodyPr/>
          <a:lstStyle/>
          <a:p>
            <a:fld id="{BE202E1C-BD8B-4773-A44B-3A2DC14F8C8C}" type="datetimeFigureOut">
              <a:rPr lang="en-US" smtClean="0"/>
              <a:t>7/24/2025</a:t>
            </a:fld>
            <a:endParaRPr lang="en-US"/>
          </a:p>
        </p:txBody>
      </p:sp>
      <p:sp>
        <p:nvSpPr>
          <p:cNvPr id="5" name="Footer Placeholder 4">
            <a:extLst>
              <a:ext uri="{FF2B5EF4-FFF2-40B4-BE49-F238E27FC236}">
                <a16:creationId xmlns:a16="http://schemas.microsoft.com/office/drawing/2014/main" id="{B4AA8BDD-7604-4384-9E81-D12D7D2A9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3E9C3-226A-425A-B66C-EE84EBFA8C64}"/>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75838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51DC9-3405-4E06-B912-ADF708769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5F2004-09FF-4D6C-83BA-2B42EC7B94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DB01F7-1EF5-4BE8-B77A-CD0888458B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2652FD-1ED1-4DE9-A530-BAD11ABF07D3}"/>
              </a:ext>
            </a:extLst>
          </p:cNvPr>
          <p:cNvSpPr>
            <a:spLocks noGrp="1"/>
          </p:cNvSpPr>
          <p:nvPr>
            <p:ph type="dt" sz="half" idx="10"/>
          </p:nvPr>
        </p:nvSpPr>
        <p:spPr/>
        <p:txBody>
          <a:bodyPr/>
          <a:lstStyle/>
          <a:p>
            <a:fld id="{BE202E1C-BD8B-4773-A44B-3A2DC14F8C8C}" type="datetimeFigureOut">
              <a:rPr lang="en-US" smtClean="0"/>
              <a:t>7/24/2025</a:t>
            </a:fld>
            <a:endParaRPr lang="en-US"/>
          </a:p>
        </p:txBody>
      </p:sp>
      <p:sp>
        <p:nvSpPr>
          <p:cNvPr id="6" name="Footer Placeholder 5">
            <a:extLst>
              <a:ext uri="{FF2B5EF4-FFF2-40B4-BE49-F238E27FC236}">
                <a16:creationId xmlns:a16="http://schemas.microsoft.com/office/drawing/2014/main" id="{98BA3703-4763-47C3-903F-ACB1D8AD2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EBCC7C-3E41-41C7-B1E9-DC4C7B8DF1B5}"/>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4155068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5B2F-2523-437D-B671-D51515E2CA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BADAD7-D161-4519-AA06-6F8E28A888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FF87C6-5B32-4FCC-B31E-27645899C8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90A311-370D-4A91-A140-4CE4BF322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9BA752-A11A-497D-AF49-134B09BAB9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F435A-785F-4EC0-A7EA-0860D6B50A24}"/>
              </a:ext>
            </a:extLst>
          </p:cNvPr>
          <p:cNvSpPr>
            <a:spLocks noGrp="1"/>
          </p:cNvSpPr>
          <p:nvPr>
            <p:ph type="dt" sz="half" idx="10"/>
          </p:nvPr>
        </p:nvSpPr>
        <p:spPr/>
        <p:txBody>
          <a:bodyPr/>
          <a:lstStyle/>
          <a:p>
            <a:fld id="{BE202E1C-BD8B-4773-A44B-3A2DC14F8C8C}" type="datetimeFigureOut">
              <a:rPr lang="en-US" smtClean="0"/>
              <a:t>7/24/2025</a:t>
            </a:fld>
            <a:endParaRPr lang="en-US"/>
          </a:p>
        </p:txBody>
      </p:sp>
      <p:sp>
        <p:nvSpPr>
          <p:cNvPr id="8" name="Footer Placeholder 7">
            <a:extLst>
              <a:ext uri="{FF2B5EF4-FFF2-40B4-BE49-F238E27FC236}">
                <a16:creationId xmlns:a16="http://schemas.microsoft.com/office/drawing/2014/main" id="{7CEC1599-0E36-48E7-B2CF-7D1C9566C7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2C14A2-2902-495F-99DB-600FB441869B}"/>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973389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D174-F67A-4CDC-AFB9-051768AE5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6C164-3053-49D1-903A-DCAA530CAC17}"/>
              </a:ext>
            </a:extLst>
          </p:cNvPr>
          <p:cNvSpPr>
            <a:spLocks noGrp="1"/>
          </p:cNvSpPr>
          <p:nvPr>
            <p:ph type="dt" sz="half" idx="10"/>
          </p:nvPr>
        </p:nvSpPr>
        <p:spPr/>
        <p:txBody>
          <a:bodyPr/>
          <a:lstStyle/>
          <a:p>
            <a:fld id="{BE202E1C-BD8B-4773-A44B-3A2DC14F8C8C}" type="datetimeFigureOut">
              <a:rPr lang="en-US" smtClean="0"/>
              <a:t>7/24/2025</a:t>
            </a:fld>
            <a:endParaRPr lang="en-US"/>
          </a:p>
        </p:txBody>
      </p:sp>
      <p:sp>
        <p:nvSpPr>
          <p:cNvPr id="4" name="Footer Placeholder 3">
            <a:extLst>
              <a:ext uri="{FF2B5EF4-FFF2-40B4-BE49-F238E27FC236}">
                <a16:creationId xmlns:a16="http://schemas.microsoft.com/office/drawing/2014/main" id="{0CC970E4-CF1C-42BE-823E-9387947252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ACE7E0-BB4A-4F77-A047-D3533564C676}"/>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6252693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573FD-3E4D-421A-A040-FBF881F9506D}"/>
              </a:ext>
            </a:extLst>
          </p:cNvPr>
          <p:cNvSpPr>
            <a:spLocks noGrp="1"/>
          </p:cNvSpPr>
          <p:nvPr>
            <p:ph type="dt" sz="half" idx="10"/>
          </p:nvPr>
        </p:nvSpPr>
        <p:spPr/>
        <p:txBody>
          <a:bodyPr/>
          <a:lstStyle/>
          <a:p>
            <a:fld id="{BE202E1C-BD8B-4773-A44B-3A2DC14F8C8C}" type="datetimeFigureOut">
              <a:rPr lang="en-US" smtClean="0"/>
              <a:t>7/24/2025</a:t>
            </a:fld>
            <a:endParaRPr lang="en-US"/>
          </a:p>
        </p:txBody>
      </p:sp>
      <p:sp>
        <p:nvSpPr>
          <p:cNvPr id="3" name="Footer Placeholder 2">
            <a:extLst>
              <a:ext uri="{FF2B5EF4-FFF2-40B4-BE49-F238E27FC236}">
                <a16:creationId xmlns:a16="http://schemas.microsoft.com/office/drawing/2014/main" id="{0C167154-0241-4DD6-AD60-EA607597B2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0E34F1-CAE8-47AF-90AB-A8A51DC5BC93}"/>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791324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C71C-C06C-47C5-A643-4BE83EDCA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AB326-33E3-4166-A39B-29472960E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46CF5-C059-433F-9733-72CC5B025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A0A37-E654-4D24-A0D0-62D4D6744DF1}"/>
              </a:ext>
            </a:extLst>
          </p:cNvPr>
          <p:cNvSpPr>
            <a:spLocks noGrp="1"/>
          </p:cNvSpPr>
          <p:nvPr>
            <p:ph type="dt" sz="half" idx="10"/>
          </p:nvPr>
        </p:nvSpPr>
        <p:spPr/>
        <p:txBody>
          <a:bodyPr/>
          <a:lstStyle/>
          <a:p>
            <a:fld id="{BE202E1C-BD8B-4773-A44B-3A2DC14F8C8C}" type="datetimeFigureOut">
              <a:rPr lang="en-US" smtClean="0"/>
              <a:t>7/24/2025</a:t>
            </a:fld>
            <a:endParaRPr lang="en-US"/>
          </a:p>
        </p:txBody>
      </p:sp>
      <p:sp>
        <p:nvSpPr>
          <p:cNvPr id="6" name="Footer Placeholder 5">
            <a:extLst>
              <a:ext uri="{FF2B5EF4-FFF2-40B4-BE49-F238E27FC236}">
                <a16:creationId xmlns:a16="http://schemas.microsoft.com/office/drawing/2014/main" id="{475719BB-391D-450A-BD1B-34E16AC1A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71371-CD65-47FE-A102-9105D16CE39B}"/>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4247702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F265C-6945-4185-A4CE-A9E24E334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1CFC9-D23F-42D1-A1D5-714FA634E7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3CB75C-C672-4300-B59F-6E20F601B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A8C7E-DDFF-4697-AD85-4A8456B4BB91}"/>
              </a:ext>
            </a:extLst>
          </p:cNvPr>
          <p:cNvSpPr>
            <a:spLocks noGrp="1"/>
          </p:cNvSpPr>
          <p:nvPr>
            <p:ph type="dt" sz="half" idx="10"/>
          </p:nvPr>
        </p:nvSpPr>
        <p:spPr/>
        <p:txBody>
          <a:bodyPr/>
          <a:lstStyle/>
          <a:p>
            <a:fld id="{BE202E1C-BD8B-4773-A44B-3A2DC14F8C8C}" type="datetimeFigureOut">
              <a:rPr lang="en-US" smtClean="0"/>
              <a:t>7/24/2025</a:t>
            </a:fld>
            <a:endParaRPr lang="en-US"/>
          </a:p>
        </p:txBody>
      </p:sp>
      <p:sp>
        <p:nvSpPr>
          <p:cNvPr id="6" name="Footer Placeholder 5">
            <a:extLst>
              <a:ext uri="{FF2B5EF4-FFF2-40B4-BE49-F238E27FC236}">
                <a16:creationId xmlns:a16="http://schemas.microsoft.com/office/drawing/2014/main" id="{05B9D371-C750-48EA-B373-EFA7936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91A86-40C4-4930-BF59-32101840A152}"/>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242998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1888-1FF2-4E30-B7B6-9DB2F5D7EF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122481-17D9-4761-B47C-B664C91E7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55027-849A-403A-96C3-81DA6F8176F2}"/>
              </a:ext>
            </a:extLst>
          </p:cNvPr>
          <p:cNvSpPr>
            <a:spLocks noGrp="1"/>
          </p:cNvSpPr>
          <p:nvPr>
            <p:ph type="dt" sz="half" idx="10"/>
          </p:nvPr>
        </p:nvSpPr>
        <p:spPr/>
        <p:txBody>
          <a:bodyPr/>
          <a:lstStyle/>
          <a:p>
            <a:fld id="{BE202E1C-BD8B-4773-A44B-3A2DC14F8C8C}" type="datetimeFigureOut">
              <a:rPr lang="en-US" smtClean="0"/>
              <a:t>7/24/2025</a:t>
            </a:fld>
            <a:endParaRPr lang="en-US"/>
          </a:p>
        </p:txBody>
      </p:sp>
      <p:sp>
        <p:nvSpPr>
          <p:cNvPr id="5" name="Footer Placeholder 4">
            <a:extLst>
              <a:ext uri="{FF2B5EF4-FFF2-40B4-BE49-F238E27FC236}">
                <a16:creationId xmlns:a16="http://schemas.microsoft.com/office/drawing/2014/main" id="{37440358-252E-43A4-AA8B-DEA90BB18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60D58-AEEB-48AE-8133-8397722D02F3}"/>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9899009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4AE9A8-1848-4AA8-B631-A2D061AC4C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728D9-A68E-4E11-B744-0D4ECB6FE4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57EFB-E4B9-4406-84D0-9EE42CAAA67A}"/>
              </a:ext>
            </a:extLst>
          </p:cNvPr>
          <p:cNvSpPr>
            <a:spLocks noGrp="1"/>
          </p:cNvSpPr>
          <p:nvPr>
            <p:ph type="dt" sz="half" idx="10"/>
          </p:nvPr>
        </p:nvSpPr>
        <p:spPr/>
        <p:txBody>
          <a:bodyPr/>
          <a:lstStyle/>
          <a:p>
            <a:fld id="{BE202E1C-BD8B-4773-A44B-3A2DC14F8C8C}" type="datetimeFigureOut">
              <a:rPr lang="en-US" smtClean="0"/>
              <a:t>7/24/2025</a:t>
            </a:fld>
            <a:endParaRPr lang="en-US"/>
          </a:p>
        </p:txBody>
      </p:sp>
      <p:sp>
        <p:nvSpPr>
          <p:cNvPr id="5" name="Footer Placeholder 4">
            <a:extLst>
              <a:ext uri="{FF2B5EF4-FFF2-40B4-BE49-F238E27FC236}">
                <a16:creationId xmlns:a16="http://schemas.microsoft.com/office/drawing/2014/main" id="{BE361AFE-27F7-4407-970E-0E6CD2867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BF108-AB25-41DF-AAFF-5D9C4334D997}"/>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15432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FC6B50-6887-4EB7-9106-BA7814BDA574}"/>
              </a:ext>
            </a:extLst>
          </p:cNvPr>
          <p:cNvSpPr>
            <a:spLocks noGrp="1"/>
          </p:cNvSpPr>
          <p:nvPr>
            <p:ph type="dt" sz="half" idx="10"/>
          </p:nvPr>
        </p:nvSpPr>
        <p:spPr/>
        <p:txBody>
          <a:bodyPr/>
          <a:lstStyle/>
          <a:p>
            <a:fld id="{709E2FFB-1AB6-44A0-8C90-57433A4B39F2}" type="datetimeFigureOut">
              <a:rPr lang="en-US" smtClean="0"/>
              <a:t>7/24/2025</a:t>
            </a:fld>
            <a:endParaRPr lang="en-US"/>
          </a:p>
        </p:txBody>
      </p:sp>
      <p:sp>
        <p:nvSpPr>
          <p:cNvPr id="3" name="Footer Placeholder 2">
            <a:extLst>
              <a:ext uri="{FF2B5EF4-FFF2-40B4-BE49-F238E27FC236}">
                <a16:creationId xmlns:a16="http://schemas.microsoft.com/office/drawing/2014/main" id="{63E3F96F-21EE-473F-8A15-07103FB1D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F45A1-2AE8-4CE3-9127-D111C902A20A}"/>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26605180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5EE38-DD4A-1CAF-A68E-887743AF7C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E438DA-D46B-09A4-56FA-8955532ACE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5F9317-1E85-C058-EA9D-750A8F3A6C7F}"/>
              </a:ext>
            </a:extLst>
          </p:cNvPr>
          <p:cNvSpPr>
            <a:spLocks noGrp="1"/>
          </p:cNvSpPr>
          <p:nvPr>
            <p:ph type="dt" sz="half" idx="10"/>
          </p:nvPr>
        </p:nvSpPr>
        <p:spPr/>
        <p:txBody>
          <a:bodyPr/>
          <a:lstStyle/>
          <a:p>
            <a:fld id="{B5FA05A3-5DA1-4D01-A8D3-31BF514F83F8}" type="datetimeFigureOut">
              <a:rPr lang="en-US" smtClean="0"/>
              <a:t>7/24/2025</a:t>
            </a:fld>
            <a:endParaRPr lang="en-US"/>
          </a:p>
        </p:txBody>
      </p:sp>
      <p:sp>
        <p:nvSpPr>
          <p:cNvPr id="5" name="Footer Placeholder 4">
            <a:extLst>
              <a:ext uri="{FF2B5EF4-FFF2-40B4-BE49-F238E27FC236}">
                <a16:creationId xmlns:a16="http://schemas.microsoft.com/office/drawing/2014/main" id="{34D974B6-92D0-16EB-5B0E-F9F15AD89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63A1C-B7DB-1B37-1BE4-33CFABDDD5BF}"/>
              </a:ext>
            </a:extLst>
          </p:cNvPr>
          <p:cNvSpPr>
            <a:spLocks noGrp="1"/>
          </p:cNvSpPr>
          <p:nvPr>
            <p:ph type="sldNum" sz="quarter" idx="12"/>
          </p:nvPr>
        </p:nvSpPr>
        <p:spPr/>
        <p:txBody>
          <a:bodyPr/>
          <a:lstStyle/>
          <a:p>
            <a:fld id="{08AE1B85-7062-4108-8D55-5C017916F9B1}" type="slidenum">
              <a:rPr lang="en-US" smtClean="0"/>
              <a:t>‹#›</a:t>
            </a:fld>
            <a:endParaRPr lang="en-US"/>
          </a:p>
        </p:txBody>
      </p:sp>
      <p:pic>
        <p:nvPicPr>
          <p:cNvPr id="12" name="Graphic 11">
            <a:extLst>
              <a:ext uri="{FF2B5EF4-FFF2-40B4-BE49-F238E27FC236}">
                <a16:creationId xmlns:a16="http://schemas.microsoft.com/office/drawing/2014/main" id="{384E5121-2D69-954F-DA0A-D55CD571B2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71855"/>
          </a:xfrm>
          <a:prstGeom prst="rect">
            <a:avLst/>
          </a:prstGeom>
        </p:spPr>
      </p:pic>
      <p:pic>
        <p:nvPicPr>
          <p:cNvPr id="16" name="Graphic 15">
            <a:extLst>
              <a:ext uri="{FF2B5EF4-FFF2-40B4-BE49-F238E27FC236}">
                <a16:creationId xmlns:a16="http://schemas.microsoft.com/office/drawing/2014/main" id="{63D052B7-5725-2A83-CBC7-41D137FB03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78343" y="456400"/>
            <a:ext cx="9235314" cy="5899950"/>
          </a:xfrm>
          <a:prstGeom prst="rect">
            <a:avLst/>
          </a:prstGeom>
        </p:spPr>
      </p:pic>
      <p:pic>
        <p:nvPicPr>
          <p:cNvPr id="18" name="Graphic 17">
            <a:extLst>
              <a:ext uri="{FF2B5EF4-FFF2-40B4-BE49-F238E27FC236}">
                <a16:creationId xmlns:a16="http://schemas.microsoft.com/office/drawing/2014/main" id="{D793B210-8313-FE49-DE78-D45F4140F92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90336" y="374442"/>
            <a:ext cx="9811327" cy="6122968"/>
          </a:xfrm>
          <a:prstGeom prst="rect">
            <a:avLst/>
          </a:prstGeom>
        </p:spPr>
      </p:pic>
      <p:pic>
        <p:nvPicPr>
          <p:cNvPr id="23" name="Graphic 22">
            <a:extLst>
              <a:ext uri="{FF2B5EF4-FFF2-40B4-BE49-F238E27FC236}">
                <a16:creationId xmlns:a16="http://schemas.microsoft.com/office/drawing/2014/main" id="{508F5E48-A36C-681D-86C9-33C5F801550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530" y="-17821"/>
            <a:ext cx="10420807" cy="847559"/>
          </a:xfrm>
          <a:prstGeom prst="rect">
            <a:avLst/>
          </a:prstGeom>
        </p:spPr>
      </p:pic>
      <p:pic>
        <p:nvPicPr>
          <p:cNvPr id="25" name="Graphic 24">
            <a:extLst>
              <a:ext uri="{FF2B5EF4-FFF2-40B4-BE49-F238E27FC236}">
                <a16:creationId xmlns:a16="http://schemas.microsoft.com/office/drawing/2014/main" id="{F5EC7CB3-AFA3-B81D-8260-E80043C597B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0" y="-1"/>
            <a:ext cx="12194907" cy="628074"/>
          </a:xfrm>
          <a:prstGeom prst="rect">
            <a:avLst/>
          </a:prstGeom>
        </p:spPr>
      </p:pic>
      <p:pic>
        <p:nvPicPr>
          <p:cNvPr id="27" name="Graphic 26">
            <a:extLst>
              <a:ext uri="{FF2B5EF4-FFF2-40B4-BE49-F238E27FC236}">
                <a16:creationId xmlns:a16="http://schemas.microsoft.com/office/drawing/2014/main" id="{8AA46AEE-91C2-6DB3-6221-2DE38C90EFCC}"/>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232755" y="107649"/>
            <a:ext cx="1251525" cy="1674576"/>
          </a:xfrm>
          <a:prstGeom prst="rect">
            <a:avLst/>
          </a:prstGeom>
        </p:spPr>
      </p:pic>
      <p:pic>
        <p:nvPicPr>
          <p:cNvPr id="29" name="Graphic 28">
            <a:extLst>
              <a:ext uri="{FF2B5EF4-FFF2-40B4-BE49-F238E27FC236}">
                <a16:creationId xmlns:a16="http://schemas.microsoft.com/office/drawing/2014/main" id="{BF103212-B21E-1D26-175B-324E04F2CAD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609925" y="528865"/>
            <a:ext cx="1045885" cy="1399423"/>
          </a:xfrm>
          <a:prstGeom prst="rect">
            <a:avLst/>
          </a:prstGeom>
        </p:spPr>
      </p:pic>
      <p:pic>
        <p:nvPicPr>
          <p:cNvPr id="33" name="Graphic 32">
            <a:extLst>
              <a:ext uri="{FF2B5EF4-FFF2-40B4-BE49-F238E27FC236}">
                <a16:creationId xmlns:a16="http://schemas.microsoft.com/office/drawing/2014/main" id="{2195A0A4-2A40-2893-71F2-4E752762403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707720" y="240476"/>
            <a:ext cx="1003297" cy="1342439"/>
          </a:xfrm>
          <a:prstGeom prst="rect">
            <a:avLst/>
          </a:prstGeom>
        </p:spPr>
      </p:pic>
      <p:pic>
        <p:nvPicPr>
          <p:cNvPr id="35" name="Graphic 34">
            <a:extLst>
              <a:ext uri="{FF2B5EF4-FFF2-40B4-BE49-F238E27FC236}">
                <a16:creationId xmlns:a16="http://schemas.microsoft.com/office/drawing/2014/main" id="{F180BE4D-1E18-8583-0656-7D70A2D999A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025533" y="314036"/>
            <a:ext cx="855085" cy="2261838"/>
          </a:xfrm>
          <a:prstGeom prst="rect">
            <a:avLst/>
          </a:prstGeom>
        </p:spPr>
      </p:pic>
      <p:pic>
        <p:nvPicPr>
          <p:cNvPr id="37" name="Graphic 36">
            <a:extLst>
              <a:ext uri="{FF2B5EF4-FFF2-40B4-BE49-F238E27FC236}">
                <a16:creationId xmlns:a16="http://schemas.microsoft.com/office/drawing/2014/main" id="{2774D7B2-60B4-AB6D-A3EA-55BF9B157643}"/>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3217853" y="709613"/>
            <a:ext cx="590550" cy="1562100"/>
          </a:xfrm>
          <a:prstGeom prst="rect">
            <a:avLst/>
          </a:prstGeom>
        </p:spPr>
      </p:pic>
      <p:pic>
        <p:nvPicPr>
          <p:cNvPr id="43" name="Picture 42">
            <a:extLst>
              <a:ext uri="{FF2B5EF4-FFF2-40B4-BE49-F238E27FC236}">
                <a16:creationId xmlns:a16="http://schemas.microsoft.com/office/drawing/2014/main" id="{48CFF2AD-2549-61B8-6CED-697E62D8F7E5}"/>
              </a:ext>
            </a:extLst>
          </p:cNvPr>
          <p:cNvPicPr>
            <a:picLocks noChangeAspect="1"/>
          </p:cNvPicPr>
          <p:nvPr userDrawn="1"/>
        </p:nvPicPr>
        <p:blipFill>
          <a:blip r:embed="rId20"/>
          <a:stretch>
            <a:fillRect/>
          </a:stretch>
        </p:blipFill>
        <p:spPr>
          <a:xfrm>
            <a:off x="36867" y="139753"/>
            <a:ext cx="12192000" cy="4382546"/>
          </a:xfrm>
          <a:prstGeom prst="rect">
            <a:avLst/>
          </a:prstGeom>
        </p:spPr>
      </p:pic>
      <p:pic>
        <p:nvPicPr>
          <p:cNvPr id="45" name="Graphic 44">
            <a:extLst>
              <a:ext uri="{FF2B5EF4-FFF2-40B4-BE49-F238E27FC236}">
                <a16:creationId xmlns:a16="http://schemas.microsoft.com/office/drawing/2014/main" id="{D34F1984-676E-354A-73FC-C7D02AFCF485}"/>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234118" y="38561"/>
            <a:ext cx="638175" cy="638175"/>
          </a:xfrm>
          <a:prstGeom prst="rect">
            <a:avLst/>
          </a:prstGeom>
        </p:spPr>
      </p:pic>
      <p:pic>
        <p:nvPicPr>
          <p:cNvPr id="46" name="Graphic 45">
            <a:extLst>
              <a:ext uri="{FF2B5EF4-FFF2-40B4-BE49-F238E27FC236}">
                <a16:creationId xmlns:a16="http://schemas.microsoft.com/office/drawing/2014/main" id="{454F93C1-DC8E-B28E-E0C3-8148B5E04438}"/>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664100" y="1952625"/>
            <a:ext cx="638175" cy="638175"/>
          </a:xfrm>
          <a:prstGeom prst="rect">
            <a:avLst/>
          </a:prstGeom>
        </p:spPr>
      </p:pic>
      <p:pic>
        <p:nvPicPr>
          <p:cNvPr id="47" name="Graphic 46">
            <a:extLst>
              <a:ext uri="{FF2B5EF4-FFF2-40B4-BE49-F238E27FC236}">
                <a16:creationId xmlns:a16="http://schemas.microsoft.com/office/drawing/2014/main" id="{1FD6C13E-C106-E184-838B-F6C01F6FB504}"/>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4012783" y="98118"/>
            <a:ext cx="638175" cy="638175"/>
          </a:xfrm>
          <a:prstGeom prst="rect">
            <a:avLst/>
          </a:prstGeom>
        </p:spPr>
      </p:pic>
      <p:pic>
        <p:nvPicPr>
          <p:cNvPr id="48" name="Graphic 47">
            <a:extLst>
              <a:ext uri="{FF2B5EF4-FFF2-40B4-BE49-F238E27FC236}">
                <a16:creationId xmlns:a16="http://schemas.microsoft.com/office/drawing/2014/main" id="{0A474A73-F758-ED9B-3AE4-060FE064DE2C}"/>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1082193" y="2575874"/>
            <a:ext cx="638175" cy="638175"/>
          </a:xfrm>
          <a:prstGeom prst="rect">
            <a:avLst/>
          </a:prstGeom>
        </p:spPr>
      </p:pic>
    </p:spTree>
    <p:extLst>
      <p:ext uri="{BB962C8B-B14F-4D97-AF65-F5344CB8AC3E}">
        <p14:creationId xmlns:p14="http://schemas.microsoft.com/office/powerpoint/2010/main" val="3063425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B03226E-A427-B1D4-4990-D40E77F307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7184" y="384695"/>
            <a:ext cx="783415" cy="651625"/>
          </a:xfrm>
          <a:prstGeom prst="rect">
            <a:avLst/>
          </a:prstGeom>
        </p:spPr>
      </p:pic>
      <p:pic>
        <p:nvPicPr>
          <p:cNvPr id="14" name="Graphic 13">
            <a:extLst>
              <a:ext uri="{FF2B5EF4-FFF2-40B4-BE49-F238E27FC236}">
                <a16:creationId xmlns:a16="http://schemas.microsoft.com/office/drawing/2014/main" id="{9CE0F765-6585-00DA-8BFF-8FE5ACB5F2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57823" y="182994"/>
            <a:ext cx="7526585" cy="6613792"/>
          </a:xfrm>
          <a:prstGeom prst="rect">
            <a:avLst/>
          </a:prstGeom>
        </p:spPr>
      </p:pic>
      <p:pic>
        <p:nvPicPr>
          <p:cNvPr id="10" name="Graphic 9">
            <a:extLst>
              <a:ext uri="{FF2B5EF4-FFF2-40B4-BE49-F238E27FC236}">
                <a16:creationId xmlns:a16="http://schemas.microsoft.com/office/drawing/2014/main" id="{466F09C4-C1BC-B13B-0F4F-1A63278B142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86256"/>
          <a:stretch/>
        </p:blipFill>
        <p:spPr>
          <a:xfrm>
            <a:off x="1046776" y="5933920"/>
            <a:ext cx="9611893" cy="728231"/>
          </a:xfrm>
          <a:prstGeom prst="rect">
            <a:avLst/>
          </a:prstGeom>
        </p:spPr>
      </p:pic>
      <p:pic>
        <p:nvPicPr>
          <p:cNvPr id="12" name="Graphic 11">
            <a:extLst>
              <a:ext uri="{FF2B5EF4-FFF2-40B4-BE49-F238E27FC236}">
                <a16:creationId xmlns:a16="http://schemas.microsoft.com/office/drawing/2014/main" id="{367B0F07-CD39-81BF-5AC3-309B1802222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47515" y="2937060"/>
            <a:ext cx="750270" cy="1105661"/>
          </a:xfrm>
          <a:prstGeom prst="rect">
            <a:avLst/>
          </a:prstGeom>
        </p:spPr>
      </p:pic>
      <p:pic>
        <p:nvPicPr>
          <p:cNvPr id="16" name="Graphic 15">
            <a:extLst>
              <a:ext uri="{FF2B5EF4-FFF2-40B4-BE49-F238E27FC236}">
                <a16:creationId xmlns:a16="http://schemas.microsoft.com/office/drawing/2014/main" id="{AEDF8C46-3EE9-48EC-60D6-08744677C7E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557837" y="6135820"/>
            <a:ext cx="1076325" cy="600075"/>
          </a:xfrm>
          <a:prstGeom prst="rect">
            <a:avLst/>
          </a:prstGeom>
        </p:spPr>
      </p:pic>
      <p:pic>
        <p:nvPicPr>
          <p:cNvPr id="13" name="Graphic 12">
            <a:extLst>
              <a:ext uri="{FF2B5EF4-FFF2-40B4-BE49-F238E27FC236}">
                <a16:creationId xmlns:a16="http://schemas.microsoft.com/office/drawing/2014/main" id="{D1770112-81DB-010D-92F9-F878EB6D39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264" t="-1776" r="-2264" b="88032"/>
          <a:stretch/>
        </p:blipFill>
        <p:spPr>
          <a:xfrm>
            <a:off x="0" y="49611"/>
            <a:ext cx="11828288" cy="896153"/>
          </a:xfrm>
          <a:prstGeom prst="rect">
            <a:avLst/>
          </a:prstGeom>
        </p:spPr>
      </p:pic>
      <p:pic>
        <p:nvPicPr>
          <p:cNvPr id="18" name="Graphic 17">
            <a:extLst>
              <a:ext uri="{FF2B5EF4-FFF2-40B4-BE49-F238E27FC236}">
                <a16:creationId xmlns:a16="http://schemas.microsoft.com/office/drawing/2014/main" id="{54D76537-86FB-EEEC-1B16-E265DA227F8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767387" y="198120"/>
            <a:ext cx="657225" cy="819150"/>
          </a:xfrm>
          <a:prstGeom prst="rect">
            <a:avLst/>
          </a:prstGeom>
        </p:spPr>
      </p:pic>
      <p:pic>
        <p:nvPicPr>
          <p:cNvPr id="20" name="Graphic 19">
            <a:extLst>
              <a:ext uri="{FF2B5EF4-FFF2-40B4-BE49-F238E27FC236}">
                <a16:creationId xmlns:a16="http://schemas.microsoft.com/office/drawing/2014/main" id="{D87CC33F-D710-D4B8-D858-7A1CD7ED49C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301876" y="186720"/>
            <a:ext cx="590550" cy="628650"/>
          </a:xfrm>
          <a:prstGeom prst="rect">
            <a:avLst/>
          </a:prstGeom>
        </p:spPr>
      </p:pic>
      <p:pic>
        <p:nvPicPr>
          <p:cNvPr id="22" name="Graphic 21">
            <a:extLst>
              <a:ext uri="{FF2B5EF4-FFF2-40B4-BE49-F238E27FC236}">
                <a16:creationId xmlns:a16="http://schemas.microsoft.com/office/drawing/2014/main" id="{8BDC6884-DCB8-230E-0EAB-88024D65CEE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97954" y="6037404"/>
            <a:ext cx="1234826" cy="728231"/>
          </a:xfrm>
          <a:prstGeom prst="rect">
            <a:avLst/>
          </a:prstGeom>
        </p:spPr>
      </p:pic>
      <p:pic>
        <p:nvPicPr>
          <p:cNvPr id="24" name="Graphic 23">
            <a:extLst>
              <a:ext uri="{FF2B5EF4-FFF2-40B4-BE49-F238E27FC236}">
                <a16:creationId xmlns:a16="http://schemas.microsoft.com/office/drawing/2014/main" id="{C8E6A4DC-48B2-90D0-A4D7-197796701D2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10255997" y="5985161"/>
            <a:ext cx="1272984" cy="750734"/>
          </a:xfrm>
          <a:prstGeom prst="rect">
            <a:avLst/>
          </a:prstGeom>
        </p:spPr>
      </p:pic>
      <p:pic>
        <p:nvPicPr>
          <p:cNvPr id="29" name="Graphic 28">
            <a:extLst>
              <a:ext uri="{FF2B5EF4-FFF2-40B4-BE49-F238E27FC236}">
                <a16:creationId xmlns:a16="http://schemas.microsoft.com/office/drawing/2014/main" id="{10D1621B-CB93-488C-3904-43625993B15F}"/>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1268815" y="2242739"/>
            <a:ext cx="931970" cy="1993981"/>
          </a:xfrm>
          <a:prstGeom prst="rect">
            <a:avLst/>
          </a:prstGeom>
        </p:spPr>
      </p:pic>
      <p:pic>
        <p:nvPicPr>
          <p:cNvPr id="4" name="Picture 3">
            <a:extLst>
              <a:ext uri="{FF2B5EF4-FFF2-40B4-BE49-F238E27FC236}">
                <a16:creationId xmlns:a16="http://schemas.microsoft.com/office/drawing/2014/main" id="{4919E77B-BBC2-C0E2-C2A0-187CDE5515CE}"/>
              </a:ext>
            </a:extLst>
          </p:cNvPr>
          <p:cNvPicPr>
            <a:picLocks noChangeAspect="1"/>
          </p:cNvPicPr>
          <p:nvPr userDrawn="1"/>
        </p:nvPicPr>
        <p:blipFill>
          <a:blip r:embed="rId20"/>
          <a:stretch>
            <a:fillRect/>
          </a:stretch>
        </p:blipFill>
        <p:spPr>
          <a:xfrm>
            <a:off x="11061341" y="4373923"/>
            <a:ext cx="883997" cy="1761897"/>
          </a:xfrm>
          <a:prstGeom prst="rect">
            <a:avLst/>
          </a:prstGeom>
        </p:spPr>
      </p:pic>
      <p:pic>
        <p:nvPicPr>
          <p:cNvPr id="7" name="Picture 6">
            <a:extLst>
              <a:ext uri="{FF2B5EF4-FFF2-40B4-BE49-F238E27FC236}">
                <a16:creationId xmlns:a16="http://schemas.microsoft.com/office/drawing/2014/main" id="{08F7FE72-394B-4E4C-8C6C-EA6452C30A5A}"/>
              </a:ext>
            </a:extLst>
          </p:cNvPr>
          <p:cNvPicPr>
            <a:picLocks noChangeAspect="1"/>
          </p:cNvPicPr>
          <p:nvPr userDrawn="1"/>
        </p:nvPicPr>
        <p:blipFill>
          <a:blip r:embed="rId21"/>
          <a:stretch>
            <a:fillRect/>
          </a:stretch>
        </p:blipFill>
        <p:spPr>
          <a:xfrm>
            <a:off x="285155" y="4607518"/>
            <a:ext cx="506012" cy="926672"/>
          </a:xfrm>
          <a:prstGeom prst="rect">
            <a:avLst/>
          </a:prstGeom>
        </p:spPr>
      </p:pic>
      <p:pic>
        <p:nvPicPr>
          <p:cNvPr id="9" name="Graphic 8">
            <a:extLst>
              <a:ext uri="{FF2B5EF4-FFF2-40B4-BE49-F238E27FC236}">
                <a16:creationId xmlns:a16="http://schemas.microsoft.com/office/drawing/2014/main" id="{6A6CE130-2B88-139D-717D-691EDE23D9F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22769" r="91307" b="63487"/>
          <a:stretch/>
        </p:blipFill>
        <p:spPr>
          <a:xfrm>
            <a:off x="0" y="1514508"/>
            <a:ext cx="835601" cy="728231"/>
          </a:xfrm>
          <a:prstGeom prst="rect">
            <a:avLst/>
          </a:prstGeom>
        </p:spPr>
      </p:pic>
      <p:pic>
        <p:nvPicPr>
          <p:cNvPr id="11" name="Graphic 10">
            <a:extLst>
              <a:ext uri="{FF2B5EF4-FFF2-40B4-BE49-F238E27FC236}">
                <a16:creationId xmlns:a16="http://schemas.microsoft.com/office/drawing/2014/main" id="{6968BD9A-2110-0C81-9869-1D5E64CB9294}"/>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89657" t="12315" r="253" b="77233"/>
          <a:stretch/>
        </p:blipFill>
        <p:spPr>
          <a:xfrm>
            <a:off x="11351491" y="1079541"/>
            <a:ext cx="969818" cy="553783"/>
          </a:xfrm>
          <a:prstGeom prst="rect">
            <a:avLst/>
          </a:prstGeom>
        </p:spPr>
      </p:pic>
    </p:spTree>
    <p:extLst>
      <p:ext uri="{BB962C8B-B14F-4D97-AF65-F5344CB8AC3E}">
        <p14:creationId xmlns:p14="http://schemas.microsoft.com/office/powerpoint/2010/main" val="2617417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6" name="Graphic 105">
            <a:extLst>
              <a:ext uri="{FF2B5EF4-FFF2-40B4-BE49-F238E27FC236}">
                <a16:creationId xmlns:a16="http://schemas.microsoft.com/office/drawing/2014/main" id="{18F79633-F9BC-0702-D852-651E94FD5A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71855"/>
          </a:xfrm>
          <a:prstGeom prst="rect">
            <a:avLst/>
          </a:prstGeom>
        </p:spPr>
      </p:pic>
      <p:pic>
        <p:nvPicPr>
          <p:cNvPr id="108" name="Graphic 107">
            <a:extLst>
              <a:ext uri="{FF2B5EF4-FFF2-40B4-BE49-F238E27FC236}">
                <a16:creationId xmlns:a16="http://schemas.microsoft.com/office/drawing/2014/main" id="{9EC69BBF-9F2C-051F-BBAC-C222B946650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78343" y="456400"/>
            <a:ext cx="9235314" cy="5899950"/>
          </a:xfrm>
          <a:prstGeom prst="rect">
            <a:avLst/>
          </a:prstGeom>
          <a:effectLst>
            <a:outerShdw blurRad="50800" dist="38100" dir="5400000" algn="t" rotWithShape="0">
              <a:prstClr val="black">
                <a:alpha val="40000"/>
              </a:prstClr>
            </a:outerShdw>
          </a:effectLst>
        </p:spPr>
      </p:pic>
      <p:pic>
        <p:nvPicPr>
          <p:cNvPr id="97" name="Graphic 96">
            <a:extLst>
              <a:ext uri="{FF2B5EF4-FFF2-40B4-BE49-F238E27FC236}">
                <a16:creationId xmlns:a16="http://schemas.microsoft.com/office/drawing/2014/main" id="{353353B5-2D02-4B07-0391-32C917D192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186357" y="-665693"/>
            <a:ext cx="1419225" cy="4086225"/>
          </a:xfrm>
          <a:prstGeom prst="rect">
            <a:avLst/>
          </a:prstGeom>
        </p:spPr>
      </p:pic>
      <p:pic>
        <p:nvPicPr>
          <p:cNvPr id="112" name="Graphic 111">
            <a:extLst>
              <a:ext uri="{FF2B5EF4-FFF2-40B4-BE49-F238E27FC236}">
                <a16:creationId xmlns:a16="http://schemas.microsoft.com/office/drawing/2014/main" id="{E0B9538C-3387-A49F-022F-71AFC6E9189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498143" y="1976280"/>
            <a:ext cx="2854263" cy="1627822"/>
          </a:xfrm>
          <a:prstGeom prst="rect">
            <a:avLst/>
          </a:prstGeom>
        </p:spPr>
      </p:pic>
      <p:pic>
        <p:nvPicPr>
          <p:cNvPr id="99" name="Graphic 98">
            <a:extLst>
              <a:ext uri="{FF2B5EF4-FFF2-40B4-BE49-F238E27FC236}">
                <a16:creationId xmlns:a16="http://schemas.microsoft.com/office/drawing/2014/main" id="{42869571-26B0-527A-8299-C7DB14F2AF6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91090" y="16934"/>
            <a:ext cx="1390650" cy="4000500"/>
          </a:xfrm>
          <a:prstGeom prst="rect">
            <a:avLst/>
          </a:prstGeom>
        </p:spPr>
      </p:pic>
      <p:pic>
        <p:nvPicPr>
          <p:cNvPr id="101" name="Graphic 100">
            <a:extLst>
              <a:ext uri="{FF2B5EF4-FFF2-40B4-BE49-F238E27FC236}">
                <a16:creationId xmlns:a16="http://schemas.microsoft.com/office/drawing/2014/main" id="{39A8CDFF-DD95-4175-769C-9948234CEEBC}"/>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935304" y="-1422981"/>
            <a:ext cx="1343025" cy="3857625"/>
          </a:xfrm>
          <a:prstGeom prst="rect">
            <a:avLst/>
          </a:prstGeom>
        </p:spPr>
      </p:pic>
      <p:pic>
        <p:nvPicPr>
          <p:cNvPr id="120" name="Picture 119">
            <a:extLst>
              <a:ext uri="{FF2B5EF4-FFF2-40B4-BE49-F238E27FC236}">
                <a16:creationId xmlns:a16="http://schemas.microsoft.com/office/drawing/2014/main" id="{FD3DB9AD-CCFA-711E-5679-ED178D73479E}"/>
              </a:ext>
            </a:extLst>
          </p:cNvPr>
          <p:cNvPicPr>
            <a:picLocks noChangeAspect="1"/>
          </p:cNvPicPr>
          <p:nvPr userDrawn="1"/>
        </p:nvPicPr>
        <p:blipFill>
          <a:blip r:embed="rId14"/>
          <a:stretch>
            <a:fillRect/>
          </a:stretch>
        </p:blipFill>
        <p:spPr>
          <a:xfrm>
            <a:off x="7599876" y="4450840"/>
            <a:ext cx="2638783" cy="1785844"/>
          </a:xfrm>
          <a:prstGeom prst="rect">
            <a:avLst/>
          </a:prstGeom>
        </p:spPr>
      </p:pic>
      <p:pic>
        <p:nvPicPr>
          <p:cNvPr id="122" name="Picture 121">
            <a:extLst>
              <a:ext uri="{FF2B5EF4-FFF2-40B4-BE49-F238E27FC236}">
                <a16:creationId xmlns:a16="http://schemas.microsoft.com/office/drawing/2014/main" id="{7398618C-BE86-2514-E55A-CC2C296DC5F3}"/>
              </a:ext>
            </a:extLst>
          </p:cNvPr>
          <p:cNvPicPr>
            <a:picLocks noChangeAspect="1"/>
          </p:cNvPicPr>
          <p:nvPr userDrawn="1"/>
        </p:nvPicPr>
        <p:blipFill>
          <a:blip r:embed="rId15"/>
          <a:stretch>
            <a:fillRect/>
          </a:stretch>
        </p:blipFill>
        <p:spPr>
          <a:xfrm>
            <a:off x="4668807" y="571957"/>
            <a:ext cx="805462" cy="805462"/>
          </a:xfrm>
          <a:prstGeom prst="rect">
            <a:avLst/>
          </a:prstGeom>
        </p:spPr>
      </p:pic>
      <p:pic>
        <p:nvPicPr>
          <p:cNvPr id="123" name="Picture 122">
            <a:extLst>
              <a:ext uri="{FF2B5EF4-FFF2-40B4-BE49-F238E27FC236}">
                <a16:creationId xmlns:a16="http://schemas.microsoft.com/office/drawing/2014/main" id="{89EACC0F-38DD-2240-DCBB-34761F6ED71D}"/>
              </a:ext>
            </a:extLst>
          </p:cNvPr>
          <p:cNvPicPr>
            <a:picLocks noChangeAspect="1"/>
          </p:cNvPicPr>
          <p:nvPr userDrawn="1"/>
        </p:nvPicPr>
        <p:blipFill>
          <a:blip r:embed="rId15"/>
          <a:stretch>
            <a:fillRect/>
          </a:stretch>
        </p:blipFill>
        <p:spPr>
          <a:xfrm>
            <a:off x="1912585" y="5440414"/>
            <a:ext cx="805462" cy="805462"/>
          </a:xfrm>
          <a:prstGeom prst="rect">
            <a:avLst/>
          </a:prstGeom>
        </p:spPr>
      </p:pic>
      <p:pic>
        <p:nvPicPr>
          <p:cNvPr id="124" name="Picture 123">
            <a:extLst>
              <a:ext uri="{FF2B5EF4-FFF2-40B4-BE49-F238E27FC236}">
                <a16:creationId xmlns:a16="http://schemas.microsoft.com/office/drawing/2014/main" id="{EF04721F-F502-6D77-C61B-0F728FF8424D}"/>
              </a:ext>
            </a:extLst>
          </p:cNvPr>
          <p:cNvPicPr>
            <a:picLocks noChangeAspect="1"/>
          </p:cNvPicPr>
          <p:nvPr userDrawn="1"/>
        </p:nvPicPr>
        <p:blipFill>
          <a:blip r:embed="rId15"/>
          <a:stretch>
            <a:fillRect/>
          </a:stretch>
        </p:blipFill>
        <p:spPr>
          <a:xfrm>
            <a:off x="5071538" y="5772857"/>
            <a:ext cx="583493" cy="583493"/>
          </a:xfrm>
          <a:prstGeom prst="rect">
            <a:avLst/>
          </a:prstGeom>
        </p:spPr>
      </p:pic>
      <p:pic>
        <p:nvPicPr>
          <p:cNvPr id="125" name="Picture 124">
            <a:extLst>
              <a:ext uri="{FF2B5EF4-FFF2-40B4-BE49-F238E27FC236}">
                <a16:creationId xmlns:a16="http://schemas.microsoft.com/office/drawing/2014/main" id="{14376624-6051-E704-C7A4-CB51F3EC79F9}"/>
              </a:ext>
            </a:extLst>
          </p:cNvPr>
          <p:cNvPicPr>
            <a:picLocks noChangeAspect="1"/>
          </p:cNvPicPr>
          <p:nvPr userDrawn="1"/>
        </p:nvPicPr>
        <p:blipFill>
          <a:blip r:embed="rId15"/>
          <a:stretch>
            <a:fillRect/>
          </a:stretch>
        </p:blipFill>
        <p:spPr>
          <a:xfrm>
            <a:off x="9078282" y="972444"/>
            <a:ext cx="583493" cy="583493"/>
          </a:xfrm>
          <a:prstGeom prst="rect">
            <a:avLst/>
          </a:prstGeom>
        </p:spPr>
      </p:pic>
    </p:spTree>
    <p:extLst>
      <p:ext uri="{BB962C8B-B14F-4D97-AF65-F5344CB8AC3E}">
        <p14:creationId xmlns:p14="http://schemas.microsoft.com/office/powerpoint/2010/main" val="3174003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C35C-4291-6A6D-1850-AA5D17FF85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826C0-750D-6576-3FA7-A277696300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13D683-288F-592B-3AE6-345DC8E5BD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5BD6A0-6E32-2259-A2CD-BD8AAC861A8A}"/>
              </a:ext>
            </a:extLst>
          </p:cNvPr>
          <p:cNvSpPr>
            <a:spLocks noGrp="1"/>
          </p:cNvSpPr>
          <p:nvPr>
            <p:ph type="dt" sz="half" idx="10"/>
          </p:nvPr>
        </p:nvSpPr>
        <p:spPr/>
        <p:txBody>
          <a:bodyPr/>
          <a:lstStyle/>
          <a:p>
            <a:fld id="{B5FA05A3-5DA1-4D01-A8D3-31BF514F83F8}" type="datetimeFigureOut">
              <a:rPr lang="en-US" smtClean="0"/>
              <a:t>7/24/2025</a:t>
            </a:fld>
            <a:endParaRPr lang="en-US"/>
          </a:p>
        </p:txBody>
      </p:sp>
      <p:sp>
        <p:nvSpPr>
          <p:cNvPr id="6" name="Footer Placeholder 5">
            <a:extLst>
              <a:ext uri="{FF2B5EF4-FFF2-40B4-BE49-F238E27FC236}">
                <a16:creationId xmlns:a16="http://schemas.microsoft.com/office/drawing/2014/main" id="{C452AB1F-072A-D599-68D9-6AB8931D05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2A070-27D2-81EF-FB69-AADDAA0C90DD}"/>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803385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E260-DDD5-444C-08BE-6410B5505B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199B4A-906A-1335-647B-4F81D8CE77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805C38-A49D-F227-0C05-5B41E23FCA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8FB46F-EDA8-1E06-D497-BE230D37B8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D32C9A-076E-E050-FDAA-122074F464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B8CFA-D541-03AF-25EC-E9CEDE2CF607}"/>
              </a:ext>
            </a:extLst>
          </p:cNvPr>
          <p:cNvSpPr>
            <a:spLocks noGrp="1"/>
          </p:cNvSpPr>
          <p:nvPr>
            <p:ph type="dt" sz="half" idx="10"/>
          </p:nvPr>
        </p:nvSpPr>
        <p:spPr/>
        <p:txBody>
          <a:bodyPr/>
          <a:lstStyle/>
          <a:p>
            <a:fld id="{B5FA05A3-5DA1-4D01-A8D3-31BF514F83F8}" type="datetimeFigureOut">
              <a:rPr lang="en-US" smtClean="0"/>
              <a:t>7/24/2025</a:t>
            </a:fld>
            <a:endParaRPr lang="en-US"/>
          </a:p>
        </p:txBody>
      </p:sp>
      <p:sp>
        <p:nvSpPr>
          <p:cNvPr id="8" name="Footer Placeholder 7">
            <a:extLst>
              <a:ext uri="{FF2B5EF4-FFF2-40B4-BE49-F238E27FC236}">
                <a16:creationId xmlns:a16="http://schemas.microsoft.com/office/drawing/2014/main" id="{1DC45D84-3F9C-230B-B747-D1CAF5D5E7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B8F2FC-7724-2B8B-2A29-FC33BF904A78}"/>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34012848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04CE-7321-37A9-02B8-0272A17676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3CD83A-D0EF-FA61-2338-845E2E384798}"/>
              </a:ext>
            </a:extLst>
          </p:cNvPr>
          <p:cNvSpPr>
            <a:spLocks noGrp="1"/>
          </p:cNvSpPr>
          <p:nvPr>
            <p:ph type="dt" sz="half" idx="10"/>
          </p:nvPr>
        </p:nvSpPr>
        <p:spPr/>
        <p:txBody>
          <a:bodyPr/>
          <a:lstStyle/>
          <a:p>
            <a:fld id="{B5FA05A3-5DA1-4D01-A8D3-31BF514F83F8}" type="datetimeFigureOut">
              <a:rPr lang="en-US" smtClean="0"/>
              <a:t>7/24/2025</a:t>
            </a:fld>
            <a:endParaRPr lang="en-US"/>
          </a:p>
        </p:txBody>
      </p:sp>
      <p:sp>
        <p:nvSpPr>
          <p:cNvPr id="4" name="Footer Placeholder 3">
            <a:extLst>
              <a:ext uri="{FF2B5EF4-FFF2-40B4-BE49-F238E27FC236}">
                <a16:creationId xmlns:a16="http://schemas.microsoft.com/office/drawing/2014/main" id="{3EE03AB3-0711-43BB-6583-7CFE73860D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F0F776-F033-D093-F88A-F5D59434AE92}"/>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17126616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3E6255-90F8-3650-CCB0-8F628949758E}"/>
              </a:ext>
            </a:extLst>
          </p:cNvPr>
          <p:cNvSpPr>
            <a:spLocks noGrp="1"/>
          </p:cNvSpPr>
          <p:nvPr>
            <p:ph type="dt" sz="half" idx="10"/>
          </p:nvPr>
        </p:nvSpPr>
        <p:spPr/>
        <p:txBody>
          <a:bodyPr/>
          <a:lstStyle/>
          <a:p>
            <a:fld id="{B5FA05A3-5DA1-4D01-A8D3-31BF514F83F8}" type="datetimeFigureOut">
              <a:rPr lang="en-US" smtClean="0"/>
              <a:t>7/24/2025</a:t>
            </a:fld>
            <a:endParaRPr lang="en-US"/>
          </a:p>
        </p:txBody>
      </p:sp>
      <p:sp>
        <p:nvSpPr>
          <p:cNvPr id="3" name="Footer Placeholder 2">
            <a:extLst>
              <a:ext uri="{FF2B5EF4-FFF2-40B4-BE49-F238E27FC236}">
                <a16:creationId xmlns:a16="http://schemas.microsoft.com/office/drawing/2014/main" id="{E6D7869A-7281-39AC-2BAB-6A46B349A1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778CDD-B78B-83C7-D65A-268A4D316F18}"/>
              </a:ext>
            </a:extLst>
          </p:cNvPr>
          <p:cNvSpPr>
            <a:spLocks noGrp="1"/>
          </p:cNvSpPr>
          <p:nvPr>
            <p:ph type="sldNum" sz="quarter" idx="12"/>
          </p:nvPr>
        </p:nvSpPr>
        <p:spPr/>
        <p:txBody>
          <a:bodyPr/>
          <a:lstStyle/>
          <a:p>
            <a:fld id="{08AE1B85-7062-4108-8D55-5C017916F9B1}" type="slidenum">
              <a:rPr lang="en-US" smtClean="0"/>
              <a:t>‹#›</a:t>
            </a:fld>
            <a:endParaRPr lang="en-US"/>
          </a:p>
        </p:txBody>
      </p:sp>
      <p:pic>
        <p:nvPicPr>
          <p:cNvPr id="5" name="Graphic 4">
            <a:extLst>
              <a:ext uri="{FF2B5EF4-FFF2-40B4-BE49-F238E27FC236}">
                <a16:creationId xmlns:a16="http://schemas.microsoft.com/office/drawing/2014/main" id="{ADD84D7F-8D25-3E8C-DB12-6B6040EB3C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3338" y="0"/>
            <a:ext cx="965361" cy="2777066"/>
          </a:xfrm>
          <a:prstGeom prst="rect">
            <a:avLst/>
          </a:prstGeom>
        </p:spPr>
      </p:pic>
      <p:grpSp>
        <p:nvGrpSpPr>
          <p:cNvPr id="6" name="Group 5">
            <a:extLst>
              <a:ext uri="{FF2B5EF4-FFF2-40B4-BE49-F238E27FC236}">
                <a16:creationId xmlns:a16="http://schemas.microsoft.com/office/drawing/2014/main" id="{28CE7BF3-0315-C9BE-BBDD-174C81100C3F}"/>
              </a:ext>
            </a:extLst>
          </p:cNvPr>
          <p:cNvGrpSpPr/>
          <p:nvPr userDrawn="1"/>
        </p:nvGrpSpPr>
        <p:grpSpPr>
          <a:xfrm>
            <a:off x="448339" y="465462"/>
            <a:ext cx="11323548" cy="5927075"/>
            <a:chOff x="448339" y="465462"/>
            <a:chExt cx="11323548" cy="5927075"/>
          </a:xfrm>
        </p:grpSpPr>
        <p:pic>
          <p:nvPicPr>
            <p:cNvPr id="7" name="Graphic 6">
              <a:extLst>
                <a:ext uri="{FF2B5EF4-FFF2-40B4-BE49-F238E27FC236}">
                  <a16:creationId xmlns:a16="http://schemas.microsoft.com/office/drawing/2014/main" id="{DD7A7BAF-494C-860C-BFD8-5EED325CA45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6840"/>
            <a:stretch/>
          </p:blipFill>
          <p:spPr>
            <a:xfrm>
              <a:off x="448339" y="465462"/>
              <a:ext cx="5546061" cy="5927075"/>
            </a:xfrm>
            <a:prstGeom prst="rect">
              <a:avLst/>
            </a:prstGeom>
          </p:spPr>
        </p:pic>
        <p:pic>
          <p:nvPicPr>
            <p:cNvPr id="8" name="Graphic 7">
              <a:extLst>
                <a:ext uri="{FF2B5EF4-FFF2-40B4-BE49-F238E27FC236}">
                  <a16:creationId xmlns:a16="http://schemas.microsoft.com/office/drawing/2014/main" id="{1110EDF0-390C-20BE-A6CB-A6B61080BC0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777"/>
            <a:stretch/>
          </p:blipFill>
          <p:spPr>
            <a:xfrm>
              <a:off x="6638824" y="465462"/>
              <a:ext cx="5133063" cy="5927075"/>
            </a:xfrm>
            <a:prstGeom prst="rect">
              <a:avLst/>
            </a:prstGeom>
          </p:spPr>
        </p:pic>
        <p:pic>
          <p:nvPicPr>
            <p:cNvPr id="9" name="Graphic 8">
              <a:extLst>
                <a:ext uri="{FF2B5EF4-FFF2-40B4-BE49-F238E27FC236}">
                  <a16:creationId xmlns:a16="http://schemas.microsoft.com/office/drawing/2014/main" id="{94209E6E-3117-6D3E-A929-570744FD6C9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777" r="75398"/>
            <a:stretch/>
          </p:blipFill>
          <p:spPr>
            <a:xfrm>
              <a:off x="5994401" y="465462"/>
              <a:ext cx="644424" cy="5927075"/>
            </a:xfrm>
            <a:prstGeom prst="rect">
              <a:avLst/>
            </a:prstGeom>
          </p:spPr>
        </p:pic>
      </p:grpSp>
      <p:pic>
        <p:nvPicPr>
          <p:cNvPr id="10" name="Picture 9">
            <a:extLst>
              <a:ext uri="{FF2B5EF4-FFF2-40B4-BE49-F238E27FC236}">
                <a16:creationId xmlns:a16="http://schemas.microsoft.com/office/drawing/2014/main" id="{5DD06E7C-9B80-5609-B86B-BF448426C1E1}"/>
              </a:ext>
            </a:extLst>
          </p:cNvPr>
          <p:cNvPicPr>
            <a:picLocks noChangeAspect="1"/>
          </p:cNvPicPr>
          <p:nvPr userDrawn="1"/>
        </p:nvPicPr>
        <p:blipFill>
          <a:blip r:embed="rId6"/>
          <a:stretch>
            <a:fillRect/>
          </a:stretch>
        </p:blipFill>
        <p:spPr>
          <a:xfrm>
            <a:off x="861339" y="541251"/>
            <a:ext cx="481240" cy="481240"/>
          </a:xfrm>
          <a:prstGeom prst="rect">
            <a:avLst/>
          </a:prstGeom>
        </p:spPr>
      </p:pic>
      <p:pic>
        <p:nvPicPr>
          <p:cNvPr id="11" name="Picture 10">
            <a:extLst>
              <a:ext uri="{FF2B5EF4-FFF2-40B4-BE49-F238E27FC236}">
                <a16:creationId xmlns:a16="http://schemas.microsoft.com/office/drawing/2014/main" id="{AEA64C23-2914-BD3D-7336-AFAB7E96F019}"/>
              </a:ext>
            </a:extLst>
          </p:cNvPr>
          <p:cNvPicPr>
            <a:picLocks noChangeAspect="1"/>
          </p:cNvPicPr>
          <p:nvPr userDrawn="1"/>
        </p:nvPicPr>
        <p:blipFill>
          <a:blip r:embed="rId6"/>
          <a:stretch>
            <a:fillRect/>
          </a:stretch>
        </p:blipFill>
        <p:spPr>
          <a:xfrm>
            <a:off x="4916251" y="251542"/>
            <a:ext cx="481240" cy="481240"/>
          </a:xfrm>
          <a:prstGeom prst="rect">
            <a:avLst/>
          </a:prstGeom>
        </p:spPr>
      </p:pic>
      <p:pic>
        <p:nvPicPr>
          <p:cNvPr id="12" name="Picture 11">
            <a:extLst>
              <a:ext uri="{FF2B5EF4-FFF2-40B4-BE49-F238E27FC236}">
                <a16:creationId xmlns:a16="http://schemas.microsoft.com/office/drawing/2014/main" id="{C7908D58-9E6A-ABFB-8E4D-EB2F296E817B}"/>
              </a:ext>
            </a:extLst>
          </p:cNvPr>
          <p:cNvPicPr>
            <a:picLocks noChangeAspect="1"/>
          </p:cNvPicPr>
          <p:nvPr userDrawn="1"/>
        </p:nvPicPr>
        <p:blipFill>
          <a:blip r:embed="rId6"/>
          <a:stretch>
            <a:fillRect/>
          </a:stretch>
        </p:blipFill>
        <p:spPr>
          <a:xfrm>
            <a:off x="229099" y="2235815"/>
            <a:ext cx="481240" cy="481240"/>
          </a:xfrm>
          <a:prstGeom prst="rect">
            <a:avLst/>
          </a:prstGeom>
        </p:spPr>
      </p:pic>
      <p:pic>
        <p:nvPicPr>
          <p:cNvPr id="13" name="Picture 12">
            <a:extLst>
              <a:ext uri="{FF2B5EF4-FFF2-40B4-BE49-F238E27FC236}">
                <a16:creationId xmlns:a16="http://schemas.microsoft.com/office/drawing/2014/main" id="{6C5B821E-95C0-8A4A-0A90-6CE9F7B14423}"/>
              </a:ext>
            </a:extLst>
          </p:cNvPr>
          <p:cNvPicPr>
            <a:picLocks noChangeAspect="1"/>
          </p:cNvPicPr>
          <p:nvPr userDrawn="1"/>
        </p:nvPicPr>
        <p:blipFill>
          <a:blip r:embed="rId6"/>
          <a:stretch>
            <a:fillRect/>
          </a:stretch>
        </p:blipFill>
        <p:spPr>
          <a:xfrm>
            <a:off x="207718" y="4140946"/>
            <a:ext cx="481240" cy="481240"/>
          </a:xfrm>
          <a:prstGeom prst="rect">
            <a:avLst/>
          </a:prstGeom>
        </p:spPr>
      </p:pic>
      <p:pic>
        <p:nvPicPr>
          <p:cNvPr id="14" name="Picture 13">
            <a:extLst>
              <a:ext uri="{FF2B5EF4-FFF2-40B4-BE49-F238E27FC236}">
                <a16:creationId xmlns:a16="http://schemas.microsoft.com/office/drawing/2014/main" id="{56BF1369-B8F3-FCC1-2499-1B2A9CF51469}"/>
              </a:ext>
            </a:extLst>
          </p:cNvPr>
          <p:cNvPicPr>
            <a:picLocks noChangeAspect="1"/>
          </p:cNvPicPr>
          <p:nvPr userDrawn="1"/>
        </p:nvPicPr>
        <p:blipFill>
          <a:blip r:embed="rId6"/>
          <a:stretch>
            <a:fillRect/>
          </a:stretch>
        </p:blipFill>
        <p:spPr>
          <a:xfrm>
            <a:off x="422973" y="6121069"/>
            <a:ext cx="287366" cy="287366"/>
          </a:xfrm>
          <a:prstGeom prst="rect">
            <a:avLst/>
          </a:prstGeom>
        </p:spPr>
      </p:pic>
      <p:pic>
        <p:nvPicPr>
          <p:cNvPr id="15" name="Picture 14">
            <a:extLst>
              <a:ext uri="{FF2B5EF4-FFF2-40B4-BE49-F238E27FC236}">
                <a16:creationId xmlns:a16="http://schemas.microsoft.com/office/drawing/2014/main" id="{DD24C0F6-0877-EACA-0D0C-40909A3A85D1}"/>
              </a:ext>
            </a:extLst>
          </p:cNvPr>
          <p:cNvPicPr>
            <a:picLocks noChangeAspect="1"/>
          </p:cNvPicPr>
          <p:nvPr userDrawn="1"/>
        </p:nvPicPr>
        <p:blipFill>
          <a:blip r:embed="rId6"/>
          <a:stretch>
            <a:fillRect/>
          </a:stretch>
        </p:blipFill>
        <p:spPr>
          <a:xfrm>
            <a:off x="1124778" y="5987086"/>
            <a:ext cx="481240" cy="481240"/>
          </a:xfrm>
          <a:prstGeom prst="rect">
            <a:avLst/>
          </a:prstGeom>
        </p:spPr>
      </p:pic>
      <p:pic>
        <p:nvPicPr>
          <p:cNvPr id="16" name="Picture 15">
            <a:extLst>
              <a:ext uri="{FF2B5EF4-FFF2-40B4-BE49-F238E27FC236}">
                <a16:creationId xmlns:a16="http://schemas.microsoft.com/office/drawing/2014/main" id="{FDFF42D8-F4D4-5A94-FB67-C07440751AEE}"/>
              </a:ext>
            </a:extLst>
          </p:cNvPr>
          <p:cNvPicPr>
            <a:picLocks noChangeAspect="1"/>
          </p:cNvPicPr>
          <p:nvPr userDrawn="1"/>
        </p:nvPicPr>
        <p:blipFill>
          <a:blip r:embed="rId6"/>
          <a:stretch>
            <a:fillRect/>
          </a:stretch>
        </p:blipFill>
        <p:spPr>
          <a:xfrm>
            <a:off x="5855380" y="6076129"/>
            <a:ext cx="481240" cy="481240"/>
          </a:xfrm>
          <a:prstGeom prst="rect">
            <a:avLst/>
          </a:prstGeom>
        </p:spPr>
      </p:pic>
      <p:pic>
        <p:nvPicPr>
          <p:cNvPr id="17" name="Picture 16">
            <a:extLst>
              <a:ext uri="{FF2B5EF4-FFF2-40B4-BE49-F238E27FC236}">
                <a16:creationId xmlns:a16="http://schemas.microsoft.com/office/drawing/2014/main" id="{D59B44B9-09CD-8294-6938-BDF8A9523081}"/>
              </a:ext>
            </a:extLst>
          </p:cNvPr>
          <p:cNvPicPr>
            <a:picLocks noChangeAspect="1"/>
          </p:cNvPicPr>
          <p:nvPr userDrawn="1"/>
        </p:nvPicPr>
        <p:blipFill>
          <a:blip r:embed="rId6"/>
          <a:stretch>
            <a:fillRect/>
          </a:stretch>
        </p:blipFill>
        <p:spPr>
          <a:xfrm>
            <a:off x="10585982" y="6024132"/>
            <a:ext cx="481240" cy="481240"/>
          </a:xfrm>
          <a:prstGeom prst="rect">
            <a:avLst/>
          </a:prstGeom>
        </p:spPr>
      </p:pic>
      <p:pic>
        <p:nvPicPr>
          <p:cNvPr id="18" name="Picture 17">
            <a:extLst>
              <a:ext uri="{FF2B5EF4-FFF2-40B4-BE49-F238E27FC236}">
                <a16:creationId xmlns:a16="http://schemas.microsoft.com/office/drawing/2014/main" id="{2915DB25-F942-544A-657C-66DBA3B8E743}"/>
              </a:ext>
            </a:extLst>
          </p:cNvPr>
          <p:cNvPicPr>
            <a:picLocks noChangeAspect="1"/>
          </p:cNvPicPr>
          <p:nvPr userDrawn="1"/>
        </p:nvPicPr>
        <p:blipFill>
          <a:blip r:embed="rId6"/>
          <a:stretch>
            <a:fillRect/>
          </a:stretch>
        </p:blipFill>
        <p:spPr>
          <a:xfrm>
            <a:off x="11582233" y="4622186"/>
            <a:ext cx="379308" cy="379308"/>
          </a:xfrm>
          <a:prstGeom prst="rect">
            <a:avLst/>
          </a:prstGeom>
        </p:spPr>
      </p:pic>
      <p:pic>
        <p:nvPicPr>
          <p:cNvPr id="19" name="Picture 18">
            <a:extLst>
              <a:ext uri="{FF2B5EF4-FFF2-40B4-BE49-F238E27FC236}">
                <a16:creationId xmlns:a16="http://schemas.microsoft.com/office/drawing/2014/main" id="{8564833E-9CB7-FBAF-0C3B-1E938CDAED55}"/>
              </a:ext>
            </a:extLst>
          </p:cNvPr>
          <p:cNvPicPr>
            <a:picLocks noChangeAspect="1"/>
          </p:cNvPicPr>
          <p:nvPr userDrawn="1"/>
        </p:nvPicPr>
        <p:blipFill>
          <a:blip r:embed="rId6"/>
          <a:stretch>
            <a:fillRect/>
          </a:stretch>
        </p:blipFill>
        <p:spPr>
          <a:xfrm>
            <a:off x="9164293" y="465462"/>
            <a:ext cx="357498" cy="357498"/>
          </a:xfrm>
          <a:prstGeom prst="rect">
            <a:avLst/>
          </a:prstGeom>
        </p:spPr>
      </p:pic>
      <p:pic>
        <p:nvPicPr>
          <p:cNvPr id="20" name="Picture 19">
            <a:extLst>
              <a:ext uri="{FF2B5EF4-FFF2-40B4-BE49-F238E27FC236}">
                <a16:creationId xmlns:a16="http://schemas.microsoft.com/office/drawing/2014/main" id="{0332C371-4B13-0AF7-1CDB-516D00AE6D4B}"/>
              </a:ext>
            </a:extLst>
          </p:cNvPr>
          <p:cNvPicPr>
            <a:picLocks noChangeAspect="1"/>
          </p:cNvPicPr>
          <p:nvPr userDrawn="1"/>
        </p:nvPicPr>
        <p:blipFill>
          <a:blip r:embed="rId6"/>
          <a:stretch>
            <a:fillRect/>
          </a:stretch>
        </p:blipFill>
        <p:spPr>
          <a:xfrm>
            <a:off x="11582233" y="1462647"/>
            <a:ext cx="357498" cy="357498"/>
          </a:xfrm>
          <a:prstGeom prst="rect">
            <a:avLst/>
          </a:prstGeom>
        </p:spPr>
      </p:pic>
    </p:spTree>
    <p:extLst>
      <p:ext uri="{BB962C8B-B14F-4D97-AF65-F5344CB8AC3E}">
        <p14:creationId xmlns:p14="http://schemas.microsoft.com/office/powerpoint/2010/main" val="7826517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1C1E-B51C-4746-C1FE-CF2E819B29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CCF05C-CC43-9F33-4AD8-201B2785A9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D0E5BA-47C8-6C8F-5C70-BAB8C1A2D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BE09B-1779-AE63-5ECB-DE83DD568BC6}"/>
              </a:ext>
            </a:extLst>
          </p:cNvPr>
          <p:cNvSpPr>
            <a:spLocks noGrp="1"/>
          </p:cNvSpPr>
          <p:nvPr>
            <p:ph type="dt" sz="half" idx="10"/>
          </p:nvPr>
        </p:nvSpPr>
        <p:spPr/>
        <p:txBody>
          <a:bodyPr/>
          <a:lstStyle/>
          <a:p>
            <a:fld id="{B5FA05A3-5DA1-4D01-A8D3-31BF514F83F8}" type="datetimeFigureOut">
              <a:rPr lang="en-US" smtClean="0"/>
              <a:t>7/24/2025</a:t>
            </a:fld>
            <a:endParaRPr lang="en-US"/>
          </a:p>
        </p:txBody>
      </p:sp>
      <p:sp>
        <p:nvSpPr>
          <p:cNvPr id="6" name="Footer Placeholder 5">
            <a:extLst>
              <a:ext uri="{FF2B5EF4-FFF2-40B4-BE49-F238E27FC236}">
                <a16:creationId xmlns:a16="http://schemas.microsoft.com/office/drawing/2014/main" id="{CF8731B3-ADE8-6DB5-A5DE-44E90796A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0DAFC-C85C-4D76-0706-F924CE4FB2F0}"/>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8791073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104F-8FC5-80C8-8455-919B14F44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88C9F7-2BED-35EA-7D49-CD3A9247A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DEF6C0-B088-1D0D-A602-C095841F4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A4E98-22B6-848C-957C-4F39CFA3DBCC}"/>
              </a:ext>
            </a:extLst>
          </p:cNvPr>
          <p:cNvSpPr>
            <a:spLocks noGrp="1"/>
          </p:cNvSpPr>
          <p:nvPr>
            <p:ph type="dt" sz="half" idx="10"/>
          </p:nvPr>
        </p:nvSpPr>
        <p:spPr/>
        <p:txBody>
          <a:bodyPr/>
          <a:lstStyle/>
          <a:p>
            <a:fld id="{B5FA05A3-5DA1-4D01-A8D3-31BF514F83F8}" type="datetimeFigureOut">
              <a:rPr lang="en-US" smtClean="0"/>
              <a:t>7/24/2025</a:t>
            </a:fld>
            <a:endParaRPr lang="en-US"/>
          </a:p>
        </p:txBody>
      </p:sp>
      <p:sp>
        <p:nvSpPr>
          <p:cNvPr id="6" name="Footer Placeholder 5">
            <a:extLst>
              <a:ext uri="{FF2B5EF4-FFF2-40B4-BE49-F238E27FC236}">
                <a16:creationId xmlns:a16="http://schemas.microsoft.com/office/drawing/2014/main" id="{79A7AE43-C9A5-C2A9-DFCA-EA0D0AA3C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1DE84-3B3A-9861-8AF2-06677FCFB22B}"/>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4699174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70E9-0593-ACFE-473A-86C2255834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539228-4AEC-A315-5B04-DE7B024711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9A960-95B6-6CA7-3DAD-B3F66208595F}"/>
              </a:ext>
            </a:extLst>
          </p:cNvPr>
          <p:cNvSpPr>
            <a:spLocks noGrp="1"/>
          </p:cNvSpPr>
          <p:nvPr>
            <p:ph type="dt" sz="half" idx="10"/>
          </p:nvPr>
        </p:nvSpPr>
        <p:spPr/>
        <p:txBody>
          <a:bodyPr/>
          <a:lstStyle/>
          <a:p>
            <a:fld id="{B5FA05A3-5DA1-4D01-A8D3-31BF514F83F8}" type="datetimeFigureOut">
              <a:rPr lang="en-US" smtClean="0"/>
              <a:t>7/24/2025</a:t>
            </a:fld>
            <a:endParaRPr lang="en-US"/>
          </a:p>
        </p:txBody>
      </p:sp>
      <p:sp>
        <p:nvSpPr>
          <p:cNvPr id="5" name="Footer Placeholder 4">
            <a:extLst>
              <a:ext uri="{FF2B5EF4-FFF2-40B4-BE49-F238E27FC236}">
                <a16:creationId xmlns:a16="http://schemas.microsoft.com/office/drawing/2014/main" id="{E2F66FE9-CF0B-991E-6A90-253791D63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53966-B058-0169-3ED6-5EDE955DFC83}"/>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2047819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BD0D6-2664-4F77-8C00-5EA4324CE0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11BB80-6B33-4DA9-B240-618F35AA97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43E7FD-0092-4CA6-8055-35A635B64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966F92-4D6E-436C-911D-C3E84E87D0EE}"/>
              </a:ext>
            </a:extLst>
          </p:cNvPr>
          <p:cNvSpPr>
            <a:spLocks noGrp="1"/>
          </p:cNvSpPr>
          <p:nvPr>
            <p:ph type="dt" sz="half" idx="10"/>
          </p:nvPr>
        </p:nvSpPr>
        <p:spPr/>
        <p:txBody>
          <a:bodyPr/>
          <a:lstStyle/>
          <a:p>
            <a:fld id="{709E2FFB-1AB6-44A0-8C90-57433A4B39F2}" type="datetimeFigureOut">
              <a:rPr lang="en-US" smtClean="0"/>
              <a:t>7/24/2025</a:t>
            </a:fld>
            <a:endParaRPr lang="en-US"/>
          </a:p>
        </p:txBody>
      </p:sp>
      <p:sp>
        <p:nvSpPr>
          <p:cNvPr id="6" name="Footer Placeholder 5">
            <a:extLst>
              <a:ext uri="{FF2B5EF4-FFF2-40B4-BE49-F238E27FC236}">
                <a16:creationId xmlns:a16="http://schemas.microsoft.com/office/drawing/2014/main" id="{E1DA80FF-B1D9-4392-8923-8563E27FCF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DE0317-7A3F-400E-8E2E-1A2C0089FA3F}"/>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13522478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277B2B-4F96-126A-DB57-0CA5C24B9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3ED916-44FD-A4B0-BA96-1F238C602A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7A09B-1404-7D3F-2AF3-7EE178D7CC8F}"/>
              </a:ext>
            </a:extLst>
          </p:cNvPr>
          <p:cNvSpPr>
            <a:spLocks noGrp="1"/>
          </p:cNvSpPr>
          <p:nvPr>
            <p:ph type="dt" sz="half" idx="10"/>
          </p:nvPr>
        </p:nvSpPr>
        <p:spPr/>
        <p:txBody>
          <a:bodyPr/>
          <a:lstStyle/>
          <a:p>
            <a:fld id="{B5FA05A3-5DA1-4D01-A8D3-31BF514F83F8}" type="datetimeFigureOut">
              <a:rPr lang="en-US" smtClean="0"/>
              <a:t>7/24/2025</a:t>
            </a:fld>
            <a:endParaRPr lang="en-US"/>
          </a:p>
        </p:txBody>
      </p:sp>
      <p:sp>
        <p:nvSpPr>
          <p:cNvPr id="5" name="Footer Placeholder 4">
            <a:extLst>
              <a:ext uri="{FF2B5EF4-FFF2-40B4-BE49-F238E27FC236}">
                <a16:creationId xmlns:a16="http://schemas.microsoft.com/office/drawing/2014/main" id="{8B2E52BD-5BD9-5145-E489-99D8640B5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C5B54-DC50-BBA1-FDD1-3B549E11D928}"/>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1370674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11FA9-F054-45BA-9412-D07603579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53188B-DD0C-415B-9F1D-06C7663609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6324B4-DA7D-43FD-9E50-C50708178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683418-1EA5-49EB-89EE-FACC21ED4EB3}"/>
              </a:ext>
            </a:extLst>
          </p:cNvPr>
          <p:cNvSpPr>
            <a:spLocks noGrp="1"/>
          </p:cNvSpPr>
          <p:nvPr>
            <p:ph type="dt" sz="half" idx="10"/>
          </p:nvPr>
        </p:nvSpPr>
        <p:spPr/>
        <p:txBody>
          <a:bodyPr/>
          <a:lstStyle/>
          <a:p>
            <a:fld id="{709E2FFB-1AB6-44A0-8C90-57433A4B39F2}" type="datetimeFigureOut">
              <a:rPr lang="en-US" smtClean="0"/>
              <a:t>7/24/2025</a:t>
            </a:fld>
            <a:endParaRPr lang="en-US"/>
          </a:p>
        </p:txBody>
      </p:sp>
      <p:sp>
        <p:nvSpPr>
          <p:cNvPr id="6" name="Footer Placeholder 5">
            <a:extLst>
              <a:ext uri="{FF2B5EF4-FFF2-40B4-BE49-F238E27FC236}">
                <a16:creationId xmlns:a16="http://schemas.microsoft.com/office/drawing/2014/main" id="{3C402ADC-C9EE-4AAC-8DEB-518CF8CC9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0F46B-F3F8-4B58-9B47-87AB38C4BC1E}"/>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118645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3.xml"/><Relationship Id="rId10"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5.jp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6.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6.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7.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8.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E588FE-A110-4D50-AD08-BCA5ADDCBC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AA54E-4FB2-425F-8095-9540B9A310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47285-2A1E-440B-AE80-28BC1D7996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E2FFB-1AB6-44A0-8C90-57433A4B39F2}" type="datetimeFigureOut">
              <a:rPr lang="en-US" smtClean="0"/>
              <a:t>7/24/2025</a:t>
            </a:fld>
            <a:endParaRPr lang="en-US"/>
          </a:p>
        </p:txBody>
      </p:sp>
      <p:sp>
        <p:nvSpPr>
          <p:cNvPr id="5" name="Footer Placeholder 4">
            <a:extLst>
              <a:ext uri="{FF2B5EF4-FFF2-40B4-BE49-F238E27FC236}">
                <a16:creationId xmlns:a16="http://schemas.microsoft.com/office/drawing/2014/main" id="{F86719FD-271D-421D-A735-B55A52EC3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65AA30-612B-40CB-8C09-037831C639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4FD03B-6EFE-4DF0-9D2A-F3502552DC97}" type="slidenum">
              <a:rPr lang="en-US" smtClean="0"/>
              <a:t>‹#›</a:t>
            </a:fld>
            <a:endParaRPr lang="en-US"/>
          </a:p>
        </p:txBody>
      </p:sp>
    </p:spTree>
    <p:extLst>
      <p:ext uri="{BB962C8B-B14F-4D97-AF65-F5344CB8AC3E}">
        <p14:creationId xmlns:p14="http://schemas.microsoft.com/office/powerpoint/2010/main" val="1407683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78787"/>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a16="http://schemas.microsoft.com/office/drawing/2014/main"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a16="http://schemas.microsoft.com/office/drawing/2014/main"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a16="http://schemas.microsoft.com/office/drawing/2014/main"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a16="http://schemas.microsoft.com/office/drawing/2014/main"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a16="http://schemas.microsoft.com/office/drawing/2014/main"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18577440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64663-23BB-4B2D-ADC5-4EE85C76FD20}" type="datetimeFigureOut">
              <a:rPr lang="en-US" smtClean="0"/>
              <a:t>7/24/2025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51AFC-81BD-4E9E-85E4-3ECD04248C86}" type="slidenum">
              <a:rPr lang="en-US" smtClean="0"/>
              <a:t>‹#›</a:t>
            </a:fld>
            <a:endParaRPr lang="en-US"/>
          </a:p>
        </p:txBody>
      </p:sp>
    </p:spTree>
    <p:extLst>
      <p:ext uri="{BB962C8B-B14F-4D97-AF65-F5344CB8AC3E}">
        <p14:creationId xmlns:p14="http://schemas.microsoft.com/office/powerpoint/2010/main" val="15084704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7/24/2025</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97966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34112569"/>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53673-5010-462D-A8F2-E0DBE1D741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A6BCA-98AC-41A1-A1F7-CB0CFE350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92153-F63D-48EF-BC74-4EF0581F1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02E1C-BD8B-4773-A44B-3A2DC14F8C8C}" type="datetimeFigureOut">
              <a:rPr lang="en-US" smtClean="0"/>
              <a:t>7/24/2025</a:t>
            </a:fld>
            <a:endParaRPr lang="en-US"/>
          </a:p>
        </p:txBody>
      </p:sp>
      <p:sp>
        <p:nvSpPr>
          <p:cNvPr id="5" name="Footer Placeholder 4">
            <a:extLst>
              <a:ext uri="{FF2B5EF4-FFF2-40B4-BE49-F238E27FC236}">
                <a16:creationId xmlns:a16="http://schemas.microsoft.com/office/drawing/2014/main" id="{60541103-0C1C-4B28-998D-1A9E218B43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56ECAB-F607-4722-8951-174EED6198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D5123-9265-4F95-9532-F82FFD3F49A0}" type="slidenum">
              <a:rPr lang="en-US" smtClean="0"/>
              <a:t>‹#›</a:t>
            </a:fld>
            <a:endParaRPr lang="en-US"/>
          </a:p>
        </p:txBody>
      </p:sp>
    </p:spTree>
    <p:extLst>
      <p:ext uri="{BB962C8B-B14F-4D97-AF65-F5344CB8AC3E}">
        <p14:creationId xmlns:p14="http://schemas.microsoft.com/office/powerpoint/2010/main" val="15564403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94530-A8E7-3D91-B887-5B57C28D9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8F034-31C4-2940-FF97-5CD1E1D396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E195D-F384-F24A-9E0D-A47C5C32A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A05A3-5DA1-4D01-A8D3-31BF514F83F8}" type="datetimeFigureOut">
              <a:rPr lang="en-US" smtClean="0"/>
              <a:t>7/24/2025</a:t>
            </a:fld>
            <a:endParaRPr lang="en-US"/>
          </a:p>
        </p:txBody>
      </p:sp>
      <p:sp>
        <p:nvSpPr>
          <p:cNvPr id="5" name="Footer Placeholder 4">
            <a:extLst>
              <a:ext uri="{FF2B5EF4-FFF2-40B4-BE49-F238E27FC236}">
                <a16:creationId xmlns:a16="http://schemas.microsoft.com/office/drawing/2014/main" id="{294C5808-2967-E53E-8792-E207AADF69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3AD8C0-BCEC-831F-D790-26E675BB4B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E1B85-7062-4108-8D55-5C017916F9B1}" type="slidenum">
              <a:rPr lang="en-US" smtClean="0"/>
              <a:t>‹#›</a:t>
            </a:fld>
            <a:endParaRPr lang="en-US"/>
          </a:p>
        </p:txBody>
      </p:sp>
      <p:pic>
        <p:nvPicPr>
          <p:cNvPr id="8" name="Graphic 7">
            <a:extLst>
              <a:ext uri="{FF2B5EF4-FFF2-40B4-BE49-F238E27FC236}">
                <a16:creationId xmlns:a16="http://schemas.microsoft.com/office/drawing/2014/main" id="{926A4F46-5A78-D3E0-8C02-5EB571A58AA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734645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6.xml"/><Relationship Id="rId6" Type="http://schemas.microsoft.com/office/2007/relationships/hdphoto" Target="../media/hdphoto9.wdp"/><Relationship Id="rId5" Type="http://schemas.openxmlformats.org/officeDocument/2006/relationships/image" Target="../media/image93.png"/><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89.png"/></Relationships>
</file>

<file path=ppt/slides/_rels/slide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8.png"/><Relationship Id="rId7"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4.png"/><Relationship Id="rId5" Type="http://schemas.microsoft.com/office/2007/relationships/hdphoto" Target="../media/hdphoto8.wdp"/><Relationship Id="rId4" Type="http://schemas.openxmlformats.org/officeDocument/2006/relationships/image" Target="../media/image89.png"/></Relationships>
</file>

<file path=ppt/slides/_rels/slide14.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gif"/><Relationship Id="rId1" Type="http://schemas.openxmlformats.org/officeDocument/2006/relationships/slideLayout" Target="../slideLayouts/slideLayout17.xml"/><Relationship Id="rId6" Type="http://schemas.openxmlformats.org/officeDocument/2006/relationships/image" Target="../media/image101.gif"/><Relationship Id="rId5" Type="http://schemas.openxmlformats.org/officeDocument/2006/relationships/image" Target="../media/image100.gif"/><Relationship Id="rId4" Type="http://schemas.openxmlformats.org/officeDocument/2006/relationships/image" Target="../media/image99.gif"/></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73.png"/><Relationship Id="rId3" Type="http://schemas.microsoft.com/office/2007/relationships/media" Target="../media/media3.wav"/><Relationship Id="rId7" Type="http://schemas.openxmlformats.org/officeDocument/2006/relationships/image" Target="../media/image103.png"/><Relationship Id="rId12" Type="http://schemas.openxmlformats.org/officeDocument/2006/relationships/image" Target="../media/image108.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7.xml"/><Relationship Id="rId11" Type="http://schemas.openxmlformats.org/officeDocument/2006/relationships/image" Target="../media/image107.gif"/><Relationship Id="rId5" Type="http://schemas.openxmlformats.org/officeDocument/2006/relationships/slideLayout" Target="../slideLayouts/slideLayout12.xml"/><Relationship Id="rId10" Type="http://schemas.openxmlformats.org/officeDocument/2006/relationships/image" Target="../media/image106.png"/><Relationship Id="rId4" Type="http://schemas.openxmlformats.org/officeDocument/2006/relationships/audio" Target="../media/media3.wav"/><Relationship Id="rId9" Type="http://schemas.openxmlformats.org/officeDocument/2006/relationships/image" Target="../media/image105.svg"/></Relationships>
</file>

<file path=ppt/slides/_rels/slide1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png"/></Relationships>
</file>

<file path=ppt/slides/_rels/slide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13.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69.jpg"/><Relationship Id="rId10" Type="http://schemas.openxmlformats.org/officeDocument/2006/relationships/image" Target="../media/image72.png"/><Relationship Id="rId4" Type="http://schemas.openxmlformats.org/officeDocument/2006/relationships/notesSlide" Target="../notesSlides/notesSlide1.xml"/><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slide" Target="slide26.xml"/><Relationship Id="rId18" Type="http://schemas.openxmlformats.org/officeDocument/2006/relationships/image" Target="../media/image122.png"/><Relationship Id="rId3" Type="http://schemas.openxmlformats.org/officeDocument/2006/relationships/audio" Target="../media/audio2.wav"/><Relationship Id="rId7" Type="http://schemas.openxmlformats.org/officeDocument/2006/relationships/slide" Target="slide21.xml"/><Relationship Id="rId12" Type="http://schemas.openxmlformats.org/officeDocument/2006/relationships/image" Target="../media/image119.png"/><Relationship Id="rId17" Type="http://schemas.openxmlformats.org/officeDocument/2006/relationships/slide" Target="slide24.xml"/><Relationship Id="rId2" Type="http://schemas.openxmlformats.org/officeDocument/2006/relationships/notesSlide" Target="../notesSlides/notesSlide9.xml"/><Relationship Id="rId16"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16.gif"/><Relationship Id="rId11" Type="http://schemas.openxmlformats.org/officeDocument/2006/relationships/slide" Target="slide23.xml"/><Relationship Id="rId5" Type="http://schemas.openxmlformats.org/officeDocument/2006/relationships/image" Target="../media/image115.jpg"/><Relationship Id="rId15" Type="http://schemas.openxmlformats.org/officeDocument/2006/relationships/slide" Target="slide25.xml"/><Relationship Id="rId10" Type="http://schemas.openxmlformats.org/officeDocument/2006/relationships/image" Target="../media/image118.png"/><Relationship Id="rId4" Type="http://schemas.openxmlformats.org/officeDocument/2006/relationships/audio" Target="../media/audio3.wav"/><Relationship Id="rId9" Type="http://schemas.openxmlformats.org/officeDocument/2006/relationships/slide" Target="slide22.xml"/><Relationship Id="rId14" Type="http://schemas.openxmlformats.org/officeDocument/2006/relationships/image" Target="../media/image120.png"/></Relationships>
</file>

<file path=ppt/slides/_rels/slide2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slide" Target="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slide" Target="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35.png"/><Relationship Id="rId1" Type="http://schemas.openxmlformats.org/officeDocument/2006/relationships/slideLayout" Target="../slideLayouts/slideLayout60.xml"/><Relationship Id="rId6" Type="http://schemas.openxmlformats.org/officeDocument/2006/relationships/image" Target="../media/image137.png"/><Relationship Id="rId5" Type="http://schemas.openxmlformats.org/officeDocument/2006/relationships/image" Target="../media/image79.png"/><Relationship Id="rId4" Type="http://schemas.openxmlformats.org/officeDocument/2006/relationships/image" Target="../media/image136.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9.jp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4.png"/><Relationship Id="rId5" Type="http://schemas.microsoft.com/office/2007/relationships/hdphoto" Target="../media/hdphoto2.wdp"/><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9.jp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4.png"/><Relationship Id="rId5" Type="http://schemas.microsoft.com/office/2007/relationships/hdphoto" Target="../media/hdphoto2.wdp"/><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9.jp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4.png"/><Relationship Id="rId5" Type="http://schemas.microsoft.com/office/2007/relationships/hdphoto" Target="../media/hdphoto2.wdp"/><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9.jp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4.png"/><Relationship Id="rId5" Type="http://schemas.microsoft.com/office/2007/relationships/hdphoto" Target="../media/hdphoto2.wdp"/><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8.png"/><Relationship Id="rId3" Type="http://schemas.openxmlformats.org/officeDocument/2006/relationships/image" Target="../media/image77.png"/><Relationship Id="rId7" Type="http://schemas.microsoft.com/office/2007/relationships/hdphoto" Target="../media/hdphoto5.wdp"/><Relationship Id="rId12" Type="http://schemas.openxmlformats.org/officeDocument/2006/relationships/image" Target="../media/image83.png"/><Relationship Id="rId17" Type="http://schemas.openxmlformats.org/officeDocument/2006/relationships/image" Target="../media/image87.png"/><Relationship Id="rId2" Type="http://schemas.openxmlformats.org/officeDocument/2006/relationships/image" Target="../media/image76.png"/><Relationship Id="rId16" Type="http://schemas.openxmlformats.org/officeDocument/2006/relationships/image" Target="../media/image86.png"/><Relationship Id="rId1" Type="http://schemas.openxmlformats.org/officeDocument/2006/relationships/slideLayout" Target="../slideLayouts/slideLayout59.xml"/><Relationship Id="rId6" Type="http://schemas.openxmlformats.org/officeDocument/2006/relationships/image" Target="../media/image80.png"/><Relationship Id="rId11" Type="http://schemas.microsoft.com/office/2007/relationships/hdphoto" Target="../media/hdphoto7.wdp"/><Relationship Id="rId5" Type="http://schemas.openxmlformats.org/officeDocument/2006/relationships/image" Target="../media/image79.png"/><Relationship Id="rId15" Type="http://schemas.openxmlformats.org/officeDocument/2006/relationships/image" Target="../media/image85.png"/><Relationship Id="rId10" Type="http://schemas.openxmlformats.org/officeDocument/2006/relationships/image" Target="../media/image82.png"/><Relationship Id="rId4" Type="http://schemas.openxmlformats.org/officeDocument/2006/relationships/image" Target="../media/image78.png"/><Relationship Id="rId9" Type="http://schemas.microsoft.com/office/2007/relationships/hdphoto" Target="../media/hdphoto6.wdp"/><Relationship Id="rId1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6.xml"/><Relationship Id="rId6" Type="http://schemas.microsoft.com/office/2007/relationships/hdphoto" Target="../media/hdphoto9.wdp"/><Relationship Id="rId5" Type="http://schemas.openxmlformats.org/officeDocument/2006/relationships/image" Target="../media/image93.png"/><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2D1866-DEC1-4870-8750-4565BCF62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910" y="2750201"/>
            <a:ext cx="4620019" cy="4981885"/>
          </a:xfrm>
          <a:prstGeom prst="rect">
            <a:avLst/>
          </a:prstGeom>
        </p:spPr>
      </p:pic>
      <p:grpSp>
        <p:nvGrpSpPr>
          <p:cNvPr id="17" name="Group 16">
            <a:extLst>
              <a:ext uri="{FF2B5EF4-FFF2-40B4-BE49-F238E27FC236}">
                <a16:creationId xmlns:a16="http://schemas.microsoft.com/office/drawing/2014/main" id="{2F22567A-BF16-4AE1-9438-5F46AC94C684}"/>
              </a:ext>
            </a:extLst>
          </p:cNvPr>
          <p:cNvGrpSpPr/>
          <p:nvPr/>
        </p:nvGrpSpPr>
        <p:grpSpPr>
          <a:xfrm>
            <a:off x="4466526" y="382393"/>
            <a:ext cx="3500226" cy="869221"/>
            <a:chOff x="4564774" y="413270"/>
            <a:chExt cx="3500226" cy="869221"/>
          </a:xfrm>
        </p:grpSpPr>
        <p:sp>
          <p:nvSpPr>
            <p:cNvPr id="11" name="Flowchart: Terminator 10">
              <a:extLst>
                <a:ext uri="{FF2B5EF4-FFF2-40B4-BE49-F238E27FC236}">
                  <a16:creationId xmlns:a16="http://schemas.microsoft.com/office/drawing/2014/main" id="{94D19680-B220-442F-8FE7-D0FB4B576DE3}"/>
                </a:ext>
              </a:extLst>
            </p:cNvPr>
            <p:cNvSpPr/>
            <p:nvPr/>
          </p:nvSpPr>
          <p:spPr>
            <a:xfrm rot="3335349" flipV="1">
              <a:off x="5274016" y="572957"/>
              <a:ext cx="441004" cy="12163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Terminator 13">
              <a:extLst>
                <a:ext uri="{FF2B5EF4-FFF2-40B4-BE49-F238E27FC236}">
                  <a16:creationId xmlns:a16="http://schemas.microsoft.com/office/drawing/2014/main" id="{D78EF6C9-A479-4AC3-960F-CB8915C8AB18}"/>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Terminator 14">
              <a:extLst>
                <a:ext uri="{FF2B5EF4-FFF2-40B4-BE49-F238E27FC236}">
                  <a16:creationId xmlns:a16="http://schemas.microsoft.com/office/drawing/2014/main" id="{63BD90E6-80B4-49E0-85E1-CA7EFBB38295}"/>
                </a:ext>
              </a:extLst>
            </p:cNvPr>
            <p:cNvSpPr/>
            <p:nvPr/>
          </p:nvSpPr>
          <p:spPr>
            <a:xfrm rot="19365825" flipV="1">
              <a:off x="7568221" y="1088176"/>
              <a:ext cx="496779" cy="13273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Terminator 15">
              <a:extLst>
                <a:ext uri="{FF2B5EF4-FFF2-40B4-BE49-F238E27FC236}">
                  <a16:creationId xmlns:a16="http://schemas.microsoft.com/office/drawing/2014/main" id="{B22E3CB1-C484-4CB2-8D0E-EB6A96EF1EAB}"/>
                </a:ext>
              </a:extLst>
            </p:cNvPr>
            <p:cNvSpPr/>
            <p:nvPr/>
          </p:nvSpPr>
          <p:spPr>
            <a:xfrm rot="6977877">
              <a:off x="6587755" y="587074"/>
              <a:ext cx="479206" cy="16238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5" name="Picture 24" descr="A picture containing vector graphics&#10;&#10;Description automatically generated">
            <a:extLst>
              <a:ext uri="{FF2B5EF4-FFF2-40B4-BE49-F238E27FC236}">
                <a16:creationId xmlns:a16="http://schemas.microsoft.com/office/drawing/2014/main" id="{E07BB024-6042-4F64-81DD-9F2359408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8826">
            <a:off x="-1262989" y="3129553"/>
            <a:ext cx="4975390" cy="4137052"/>
          </a:xfrm>
          <a:prstGeom prst="rect">
            <a:avLst/>
          </a:prstGeom>
        </p:spPr>
      </p:pic>
      <p:pic>
        <p:nvPicPr>
          <p:cNvPr id="32" name="Picture 31" descr="A picture containing vector graphics&#10;&#10;Description automatically generated">
            <a:extLst>
              <a:ext uri="{FF2B5EF4-FFF2-40B4-BE49-F238E27FC236}">
                <a16:creationId xmlns:a16="http://schemas.microsoft.com/office/drawing/2014/main" id="{81B420F7-D153-4248-AF61-713ED0A67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4481">
            <a:off x="8370538" y="3125343"/>
            <a:ext cx="4673092" cy="4646151"/>
          </a:xfrm>
          <a:prstGeom prst="rect">
            <a:avLst/>
          </a:prstGeom>
        </p:spPr>
      </p:pic>
      <p:grpSp>
        <p:nvGrpSpPr>
          <p:cNvPr id="34" name="Group 33">
            <a:extLst>
              <a:ext uri="{FF2B5EF4-FFF2-40B4-BE49-F238E27FC236}">
                <a16:creationId xmlns:a16="http://schemas.microsoft.com/office/drawing/2014/main" id="{0FE6F97D-0040-4E42-BB97-4DFA2DBD009B}"/>
              </a:ext>
            </a:extLst>
          </p:cNvPr>
          <p:cNvGrpSpPr/>
          <p:nvPr/>
        </p:nvGrpSpPr>
        <p:grpSpPr>
          <a:xfrm>
            <a:off x="1140296" y="959704"/>
            <a:ext cx="1124011" cy="733825"/>
            <a:chOff x="1140296" y="959704"/>
            <a:chExt cx="1124011" cy="733825"/>
          </a:xfrm>
        </p:grpSpPr>
        <p:grpSp>
          <p:nvGrpSpPr>
            <p:cNvPr id="20" name="Group 19">
              <a:extLst>
                <a:ext uri="{FF2B5EF4-FFF2-40B4-BE49-F238E27FC236}">
                  <a16:creationId xmlns:a16="http://schemas.microsoft.com/office/drawing/2014/main" id="{131AC173-625F-460D-BCF5-ADCA10B8D811}"/>
                </a:ext>
              </a:extLst>
            </p:cNvPr>
            <p:cNvGrpSpPr/>
            <p:nvPr/>
          </p:nvGrpSpPr>
          <p:grpSpPr>
            <a:xfrm rot="1946759">
              <a:off x="1140296" y="959704"/>
              <a:ext cx="608409" cy="733825"/>
              <a:chOff x="4564774" y="548666"/>
              <a:chExt cx="608409" cy="733825"/>
            </a:xfrm>
          </p:grpSpPr>
          <p:sp>
            <p:nvSpPr>
              <p:cNvPr id="21" name="Flowchart: Terminator 20">
                <a:extLst>
                  <a:ext uri="{FF2B5EF4-FFF2-40B4-BE49-F238E27FC236}">
                    <a16:creationId xmlns:a16="http://schemas.microsoft.com/office/drawing/2014/main" id="{9D83032E-A572-4CB4-83F2-EA3E5782002A}"/>
                  </a:ext>
                </a:extLst>
              </p:cNvPr>
              <p:cNvSpPr/>
              <p:nvPr/>
            </p:nvSpPr>
            <p:spPr>
              <a:xfrm rot="3335349" flipV="1">
                <a:off x="4902338" y="700779"/>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Terminator 21">
                <a:extLst>
                  <a:ext uri="{FF2B5EF4-FFF2-40B4-BE49-F238E27FC236}">
                    <a16:creationId xmlns:a16="http://schemas.microsoft.com/office/drawing/2014/main" id="{9EB8EC83-C766-4290-8DFD-4D04685500D1}"/>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Flowchart: Terminator 32">
              <a:extLst>
                <a:ext uri="{FF2B5EF4-FFF2-40B4-BE49-F238E27FC236}">
                  <a16:creationId xmlns:a16="http://schemas.microsoft.com/office/drawing/2014/main" id="{33546CFA-C1CF-487F-8A6C-F0838322850B}"/>
                </a:ext>
              </a:extLst>
            </p:cNvPr>
            <p:cNvSpPr/>
            <p:nvPr/>
          </p:nvSpPr>
          <p:spPr>
            <a:xfrm rot="6254276" flipV="1">
              <a:off x="1993462" y="1267436"/>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10485834-222E-44C8-AF1D-F3A0D542E7D0}"/>
              </a:ext>
            </a:extLst>
          </p:cNvPr>
          <p:cNvGrpSpPr/>
          <p:nvPr/>
        </p:nvGrpSpPr>
        <p:grpSpPr>
          <a:xfrm rot="1857951">
            <a:off x="10146001" y="727383"/>
            <a:ext cx="1124011" cy="733825"/>
            <a:chOff x="1140296" y="959704"/>
            <a:chExt cx="1124011" cy="733825"/>
          </a:xfrm>
        </p:grpSpPr>
        <p:grpSp>
          <p:nvGrpSpPr>
            <p:cNvPr id="36" name="Group 35">
              <a:extLst>
                <a:ext uri="{FF2B5EF4-FFF2-40B4-BE49-F238E27FC236}">
                  <a16:creationId xmlns:a16="http://schemas.microsoft.com/office/drawing/2014/main" id="{A15BF2AA-591F-464E-BA13-0B69571C6837}"/>
                </a:ext>
              </a:extLst>
            </p:cNvPr>
            <p:cNvGrpSpPr/>
            <p:nvPr/>
          </p:nvGrpSpPr>
          <p:grpSpPr>
            <a:xfrm rot="1946759">
              <a:off x="1140296" y="959704"/>
              <a:ext cx="608409" cy="733825"/>
              <a:chOff x="4564774" y="548666"/>
              <a:chExt cx="608409" cy="733825"/>
            </a:xfrm>
          </p:grpSpPr>
          <p:sp>
            <p:nvSpPr>
              <p:cNvPr id="38" name="Flowchart: Terminator 37">
                <a:extLst>
                  <a:ext uri="{FF2B5EF4-FFF2-40B4-BE49-F238E27FC236}">
                    <a16:creationId xmlns:a16="http://schemas.microsoft.com/office/drawing/2014/main" id="{B90623FA-E9CC-4871-A26C-B1F3C8EC4AC6}"/>
                  </a:ext>
                </a:extLst>
              </p:cNvPr>
              <p:cNvSpPr/>
              <p:nvPr/>
            </p:nvSpPr>
            <p:spPr>
              <a:xfrm rot="3335349" flipV="1">
                <a:off x="4902338" y="700779"/>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lowchart: Terminator 38">
                <a:extLst>
                  <a:ext uri="{FF2B5EF4-FFF2-40B4-BE49-F238E27FC236}">
                    <a16:creationId xmlns:a16="http://schemas.microsoft.com/office/drawing/2014/main" id="{13DCB6A8-E47E-4FDD-8ACD-6600FE944D23}"/>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Flowchart: Terminator 36">
              <a:extLst>
                <a:ext uri="{FF2B5EF4-FFF2-40B4-BE49-F238E27FC236}">
                  <a16:creationId xmlns:a16="http://schemas.microsoft.com/office/drawing/2014/main" id="{A87FB4DC-B880-4E51-973B-9B1779AB442D}"/>
                </a:ext>
              </a:extLst>
            </p:cNvPr>
            <p:cNvSpPr/>
            <p:nvPr/>
          </p:nvSpPr>
          <p:spPr>
            <a:xfrm rot="6254276" flipV="1">
              <a:off x="1993462" y="1267436"/>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E58F0300-95B4-8CAA-1233-BC1CA3BBECB1}"/>
              </a:ext>
            </a:extLst>
          </p:cNvPr>
          <p:cNvPicPr>
            <a:picLocks noChangeAspect="1"/>
          </p:cNvPicPr>
          <p:nvPr/>
        </p:nvPicPr>
        <p:blipFill>
          <a:blip r:embed="rId5"/>
          <a:stretch>
            <a:fillRect/>
          </a:stretch>
        </p:blipFill>
        <p:spPr>
          <a:xfrm>
            <a:off x="1383603" y="954937"/>
            <a:ext cx="9193565" cy="318238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5D4B6585-3AE7-1807-3637-AA1AEA2E1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spTree>
    <p:extLst>
      <p:ext uri="{BB962C8B-B14F-4D97-AF65-F5344CB8AC3E}">
        <p14:creationId xmlns:p14="http://schemas.microsoft.com/office/powerpoint/2010/main" val="3209024108"/>
      </p:ext>
    </p:extLst>
  </p:cSld>
  <p:clrMapOvr>
    <a:masterClrMapping/>
  </p:clrMapOvr>
  <p:transition advTm="4000"/>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54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4000">
                                          <p:cBhvr additive="base">
                                            <p:cTn id="7" dur="500" fill="hold"/>
                                            <p:tgtEl>
                                              <p:spTgt spid="25"/>
                                            </p:tgtEl>
                                            <p:attrNameLst>
                                              <p:attrName>ppt_x</p:attrName>
                                            </p:attrNameLst>
                                          </p:cBhvr>
                                          <p:tavLst>
                                            <p:tav tm="0">
                                              <p:val>
                                                <p:strVal val="0-#ppt_w/2"/>
                                              </p:val>
                                            </p:tav>
                                            <p:tav tm="100000">
                                              <p:val>
                                                <p:strVal val="#ppt_x"/>
                                              </p:val>
                                            </p:tav>
                                          </p:tavLst>
                                        </p:anim>
                                        <p:anim calcmode="lin" valueType="num" p14:bounceEnd="54000">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250"/>
                                            <p:tgtEl>
                                              <p:spTgt spid="34"/>
                                            </p:tgtEl>
                                          </p:cBhvr>
                                        </p:animEffect>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250" tmFilter="0, 0; .2, .5; .8, .5; 1, 0"/>
                                            <p:tgtEl>
                                              <p:spTgt spid="34"/>
                                            </p:tgtEl>
                                          </p:cBhvr>
                                        </p:animEffect>
                                        <p:animScale>
                                          <p:cBhvr>
                                            <p:cTn id="16" dur="125" autoRev="1" fill="hold"/>
                                            <p:tgtEl>
                                              <p:spTgt spid="34"/>
                                            </p:tgtEl>
                                          </p:cBhvr>
                                          <p:by x="105000" y="105000"/>
                                        </p:animScale>
                                      </p:childTnLst>
                                    </p:cTn>
                                  </p:par>
                                </p:childTnLst>
                              </p:cTn>
                            </p:par>
                            <p:par>
                              <p:cTn id="17" fill="hold">
                                <p:stCondLst>
                                  <p:cond delay="1000"/>
                                </p:stCondLst>
                                <p:childTnLst>
                                  <p:par>
                                    <p:cTn id="18" presetID="2" presetClass="entr" presetSubtype="6" fill="hold" nodeType="afterEffect" p14:presetBounceEnd="66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66000">
                                          <p:cBhvr additive="base">
                                            <p:cTn id="20" dur="500" fill="hold"/>
                                            <p:tgtEl>
                                              <p:spTgt spid="32"/>
                                            </p:tgtEl>
                                            <p:attrNameLst>
                                              <p:attrName>ppt_x</p:attrName>
                                            </p:attrNameLst>
                                          </p:cBhvr>
                                          <p:tavLst>
                                            <p:tav tm="0">
                                              <p:val>
                                                <p:strVal val="1+#ppt_w/2"/>
                                              </p:val>
                                            </p:tav>
                                            <p:tav tm="100000">
                                              <p:val>
                                                <p:strVal val="#ppt_x"/>
                                              </p:val>
                                            </p:tav>
                                          </p:tavLst>
                                        </p:anim>
                                        <p:anim calcmode="lin" valueType="num" p14:bounceEnd="66000">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250"/>
                                            <p:tgtEl>
                                              <p:spTgt spid="35"/>
                                            </p:tgtEl>
                                          </p:cBhvr>
                                        </p:animEffect>
                                      </p:childTnLst>
                                    </p:cTn>
                                  </p:par>
                                </p:childTnLst>
                              </p:cTn>
                            </p:par>
                            <p:par>
                              <p:cTn id="26" fill="hold">
                                <p:stCondLst>
                                  <p:cond delay="1750"/>
                                </p:stCondLst>
                                <p:childTnLst>
                                  <p:par>
                                    <p:cTn id="27" presetID="26" presetClass="emph" presetSubtype="0" fill="hold" nodeType="afterEffect">
                                      <p:stCondLst>
                                        <p:cond delay="0"/>
                                      </p:stCondLst>
                                      <p:childTnLst>
                                        <p:animEffect transition="out" filter="fade">
                                          <p:cBhvr>
                                            <p:cTn id="28" dur="250" tmFilter="0, 0; .2, .5; .8, .5; 1, 0"/>
                                            <p:tgtEl>
                                              <p:spTgt spid="35"/>
                                            </p:tgtEl>
                                          </p:cBhvr>
                                        </p:animEffect>
                                        <p:animScale>
                                          <p:cBhvr>
                                            <p:cTn id="29" dur="125" autoRev="1" fill="hold"/>
                                            <p:tgtEl>
                                              <p:spTgt spid="35"/>
                                            </p:tgtEl>
                                          </p:cBhvr>
                                          <p:by x="105000" y="105000"/>
                                        </p:animScale>
                                      </p:childTnLst>
                                    </p:cTn>
                                  </p:par>
                                </p:childTnLst>
                              </p:cTn>
                            </p:par>
                            <p:par>
                              <p:cTn id="30" fill="hold">
                                <p:stCondLst>
                                  <p:cond delay="2000"/>
                                </p:stCondLst>
                                <p:childTnLst>
                                  <p:par>
                                    <p:cTn id="31" presetID="2" presetClass="entr" presetSubtype="4" fill="hold" nodeType="afterEffect" p14:presetBounceEnd="56000">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14:bounceEnd="56000">
                                          <p:cBhvr additive="base">
                                            <p:cTn id="33" dur="50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childTnLst>
                              </p:cTn>
                            </p:par>
                            <p:par>
                              <p:cTn id="39" fill="hold">
                                <p:stCondLst>
                                  <p:cond delay="2750"/>
                                </p:stCondLst>
                                <p:childTnLst>
                                  <p:par>
                                    <p:cTn id="40" presetID="26" presetClass="emph" presetSubtype="0" fill="hold" nodeType="afterEffect">
                                      <p:stCondLst>
                                        <p:cond delay="0"/>
                                      </p:stCondLst>
                                      <p:childTnLst>
                                        <p:animEffect transition="out" filter="fade">
                                          <p:cBhvr>
                                            <p:cTn id="41" dur="250" tmFilter="0, 0; .2, .5; .8, .5; 1, 0"/>
                                            <p:tgtEl>
                                              <p:spTgt spid="17"/>
                                            </p:tgtEl>
                                          </p:cBhvr>
                                        </p:animEffect>
                                        <p:animScale>
                                          <p:cBhvr>
                                            <p:cTn id="42" dur="125"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250"/>
                                            <p:tgtEl>
                                              <p:spTgt spid="34"/>
                                            </p:tgtEl>
                                          </p:cBhvr>
                                        </p:animEffect>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250" tmFilter="0, 0; .2, .5; .8, .5; 1, 0"/>
                                            <p:tgtEl>
                                              <p:spTgt spid="34"/>
                                            </p:tgtEl>
                                          </p:cBhvr>
                                        </p:animEffect>
                                        <p:animScale>
                                          <p:cBhvr>
                                            <p:cTn id="16" dur="125" autoRev="1" fill="hold"/>
                                            <p:tgtEl>
                                              <p:spTgt spid="34"/>
                                            </p:tgtEl>
                                          </p:cBhvr>
                                          <p:by x="105000" y="105000"/>
                                        </p:animScale>
                                      </p:childTnLst>
                                    </p:cTn>
                                  </p:par>
                                </p:childTnLst>
                              </p:cTn>
                            </p:par>
                            <p:par>
                              <p:cTn id="17" fill="hold">
                                <p:stCondLst>
                                  <p:cond delay="1000"/>
                                </p:stCondLst>
                                <p:childTnLst>
                                  <p:par>
                                    <p:cTn id="18" presetID="2" presetClass="entr" presetSubtype="6"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1+#ppt_w/2"/>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250"/>
                                            <p:tgtEl>
                                              <p:spTgt spid="35"/>
                                            </p:tgtEl>
                                          </p:cBhvr>
                                        </p:animEffect>
                                      </p:childTnLst>
                                    </p:cTn>
                                  </p:par>
                                </p:childTnLst>
                              </p:cTn>
                            </p:par>
                            <p:par>
                              <p:cTn id="26" fill="hold">
                                <p:stCondLst>
                                  <p:cond delay="1750"/>
                                </p:stCondLst>
                                <p:childTnLst>
                                  <p:par>
                                    <p:cTn id="27" presetID="26" presetClass="emph" presetSubtype="0" fill="hold" nodeType="afterEffect">
                                      <p:stCondLst>
                                        <p:cond delay="0"/>
                                      </p:stCondLst>
                                      <p:childTnLst>
                                        <p:animEffect transition="out" filter="fade">
                                          <p:cBhvr>
                                            <p:cTn id="28" dur="250" tmFilter="0, 0; .2, .5; .8, .5; 1, 0"/>
                                            <p:tgtEl>
                                              <p:spTgt spid="35"/>
                                            </p:tgtEl>
                                          </p:cBhvr>
                                        </p:animEffect>
                                        <p:animScale>
                                          <p:cBhvr>
                                            <p:cTn id="29" dur="125" autoRev="1" fill="hold"/>
                                            <p:tgtEl>
                                              <p:spTgt spid="35"/>
                                            </p:tgtEl>
                                          </p:cBhvr>
                                          <p:by x="105000" y="105000"/>
                                        </p:animScale>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childTnLst>
                              </p:cTn>
                            </p:par>
                            <p:par>
                              <p:cTn id="39" fill="hold">
                                <p:stCondLst>
                                  <p:cond delay="2750"/>
                                </p:stCondLst>
                                <p:childTnLst>
                                  <p:par>
                                    <p:cTn id="40" presetID="26" presetClass="emph" presetSubtype="0" fill="hold" nodeType="afterEffect">
                                      <p:stCondLst>
                                        <p:cond delay="0"/>
                                      </p:stCondLst>
                                      <p:childTnLst>
                                        <p:animEffect transition="out" filter="fade">
                                          <p:cBhvr>
                                            <p:cTn id="41" dur="250" tmFilter="0, 0; .2, .5; .8, .5; 1, 0"/>
                                            <p:tgtEl>
                                              <p:spTgt spid="17"/>
                                            </p:tgtEl>
                                          </p:cBhvr>
                                        </p:animEffect>
                                        <p:animScale>
                                          <p:cBhvr>
                                            <p:cTn id="42" dur="125"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bóng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hãy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nói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nêu</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ngữ</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chỉ</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họat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lang="en-US" sz="2200" kern="0" dirty="0" err="1">
                  <a:solidFill>
                    <a:srgbClr val="FFFFFF"/>
                  </a:solidFill>
                  <a:latin typeface="Arial"/>
                  <a:cs typeface="Arial"/>
                  <a:sym typeface="Arial"/>
                </a:rPr>
                <a:t>động</a:t>
              </a:r>
              <a:r>
                <a:rPr lang="en-US" sz="2200" kern="0" dirty="0">
                  <a:solidFill>
                    <a:srgbClr val="FFFFFF"/>
                  </a:solidFill>
                  <a:latin typeface="Arial"/>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có</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trong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tranh</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Cứ</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như</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cho</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đến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các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a:t>
              </a: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Lau </a:t>
              </a: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lá</a:t>
              </a: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 dong</a:t>
              </a: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981494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000"/>
                                        <p:tgtEl>
                                          <p:spTgt spid="20"/>
                                        </p:tgtEl>
                                      </p:cBhvr>
                                    </p:animEffect>
                                    <p:anim calcmode="lin" valueType="num">
                                      <p:cBhvr>
                                        <p:cTn id="14" dur="2000" fill="hold"/>
                                        <p:tgtEl>
                                          <p:spTgt spid="20"/>
                                        </p:tgtEl>
                                        <p:attrNameLst>
                                          <p:attrName>style.rotation</p:attrName>
                                        </p:attrNameLst>
                                      </p:cBhvr>
                                      <p:tavLst>
                                        <p:tav tm="0">
                                          <p:val>
                                            <p:fltVal val="720"/>
                                          </p:val>
                                        </p:tav>
                                        <p:tav tm="100000">
                                          <p:val>
                                            <p:fltVal val="0"/>
                                          </p:val>
                                        </p:tav>
                                      </p:tavLst>
                                    </p:anim>
                                    <p:anim calcmode="lin" valueType="num">
                                      <p:cBhvr>
                                        <p:cTn id="15" dur="2000" fill="hold"/>
                                        <p:tgtEl>
                                          <p:spTgt spid="20"/>
                                        </p:tgtEl>
                                        <p:attrNameLst>
                                          <p:attrName>ppt_h</p:attrName>
                                        </p:attrNameLst>
                                      </p:cBhvr>
                                      <p:tavLst>
                                        <p:tav tm="0">
                                          <p:val>
                                            <p:fltVal val="0"/>
                                          </p:val>
                                        </p:tav>
                                        <p:tav tm="100000">
                                          <p:val>
                                            <p:strVal val="#ppt_h"/>
                                          </p:val>
                                        </p:tav>
                                      </p:tavLst>
                                    </p:anim>
                                    <p:anim calcmode="lin" valueType="num">
                                      <p:cBhvr>
                                        <p:cTn id="16" dur="2000" fill="hold"/>
                                        <p:tgtEl>
                                          <p:spTgt spid="20"/>
                                        </p:tgtEl>
                                        <p:attrNameLst>
                                          <p:attrName>ppt_w</p:attrName>
                                        </p:attrNameLst>
                                      </p:cBhvr>
                                      <p:tavLst>
                                        <p:tav tm="0">
                                          <p:val>
                                            <p:fltVal val="0"/>
                                          </p:val>
                                        </p:tav>
                                        <p:tav tm="100000">
                                          <p:val>
                                            <p:strVal val="#ppt_w"/>
                                          </p:val>
                                        </p:tav>
                                      </p:tavLst>
                                    </p:anim>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
                                        </p:tgtEl>
                                        <p:attrNameLst>
                                          <p:attrName>r</p:attrName>
                                        </p:attrNameLst>
                                      </p:cBhvr>
                                    </p:animRot>
                                    <p:animRot by="-240000">
                                      <p:cBhvr>
                                        <p:cTn id="19" dur="200" fill="hold">
                                          <p:stCondLst>
                                            <p:cond delay="200"/>
                                          </p:stCondLst>
                                        </p:cTn>
                                        <p:tgtEl>
                                          <p:spTgt spid="20"/>
                                        </p:tgtEl>
                                        <p:attrNameLst>
                                          <p:attrName>r</p:attrName>
                                        </p:attrNameLst>
                                      </p:cBhvr>
                                    </p:animRot>
                                    <p:animRot by="240000">
                                      <p:cBhvr>
                                        <p:cTn id="20" dur="200" fill="hold">
                                          <p:stCondLst>
                                            <p:cond delay="400"/>
                                          </p:stCondLst>
                                        </p:cTn>
                                        <p:tgtEl>
                                          <p:spTgt spid="20"/>
                                        </p:tgtEl>
                                        <p:attrNameLst>
                                          <p:attrName>r</p:attrName>
                                        </p:attrNameLst>
                                      </p:cBhvr>
                                    </p:animRot>
                                    <p:animRot by="-240000">
                                      <p:cBhvr>
                                        <p:cTn id="21" dur="200" fill="hold">
                                          <p:stCondLst>
                                            <p:cond delay="600"/>
                                          </p:stCondLst>
                                        </p:cTn>
                                        <p:tgtEl>
                                          <p:spTgt spid="20"/>
                                        </p:tgtEl>
                                        <p:attrNameLst>
                                          <p:attrName>r</p:attrName>
                                        </p:attrNameLst>
                                      </p:cBhvr>
                                    </p:animRot>
                                    <p:animRot by="120000">
                                      <p:cBhvr>
                                        <p:cTn id="22" dur="200" fill="hold">
                                          <p:stCondLst>
                                            <p:cond delay="800"/>
                                          </p:stCondLst>
                                        </p:cTn>
                                        <p:tgtEl>
                                          <p:spTgt spid="2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4.16667E-7 2.96296E-6 L 0.04297 0.23588 " pathEditMode="relative" rAng="0" ptsTypes="AA">
                                      <p:cBhvr>
                                        <p:cTn id="33" dur="2000" fill="hold"/>
                                        <p:tgtEl>
                                          <p:spTgt spid="20"/>
                                        </p:tgtEl>
                                        <p:attrNameLst>
                                          <p:attrName>ppt_x</p:attrName>
                                          <p:attrName>ppt_y</p:attrName>
                                        </p:attrNameLst>
                                      </p:cBhvr>
                                      <p:rCtr x="2148" y="11782"/>
                                    </p:animMotion>
                                  </p:childTnLst>
                                </p:cTn>
                              </p:par>
                            </p:childTnLst>
                          </p:cTn>
                        </p:par>
                        <p:par>
                          <p:cTn id="34" fill="hold">
                            <p:stCondLst>
                              <p:cond delay="2000"/>
                            </p:stCondLst>
                            <p:childTnLst>
                              <p:par>
                                <p:cTn id="35" presetID="47" presetClass="entr" presetSubtype="0"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19" name="TextBox 18">
            <a:extLst>
              <a:ext uri="{FF2B5EF4-FFF2-40B4-BE49-F238E27FC236}">
                <a16:creationId xmlns:a16="http://schemas.microsoft.com/office/drawing/2014/main" id="{BEAA9FF7-D3EB-4A2A-AEEF-7B26CDB4B47E}"/>
              </a:ext>
            </a:extLst>
          </p:cNvPr>
          <p:cNvSpPr txBox="1"/>
          <p:nvPr/>
        </p:nvSpPr>
        <p:spPr>
          <a:xfrm>
            <a:off x="974118" y="4444411"/>
            <a:ext cx="7868564"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 Tìm từ ngữ chỉ sự vật:</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A746585D-355E-4D0B-AB85-6B7598871FCF}"/>
              </a:ext>
            </a:extLst>
          </p:cNvPr>
          <p:cNvSpPr/>
          <p:nvPr/>
        </p:nvSpPr>
        <p:spPr>
          <a:xfrm>
            <a:off x="1133134" y="5151584"/>
            <a:ext cx="88357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mẹt,</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15" name="Rectangle 14">
            <a:extLst>
              <a:ext uri="{FF2B5EF4-FFF2-40B4-BE49-F238E27FC236}">
                <a16:creationId xmlns:a16="http://schemas.microsoft.com/office/drawing/2014/main" id="{C07A8DF4-E964-4BF5-81A3-B41319DE37AE}"/>
              </a:ext>
            </a:extLst>
          </p:cNvPr>
          <p:cNvSpPr/>
          <p:nvPr/>
        </p:nvSpPr>
        <p:spPr>
          <a:xfrm>
            <a:off x="1938452" y="5151584"/>
            <a:ext cx="764953"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nồi,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id="{C8B985D8-D840-4FB5-ADF4-08EEEF571334}"/>
              </a:ext>
            </a:extLst>
          </p:cNvPr>
          <p:cNvSpPr/>
          <p:nvPr/>
        </p:nvSpPr>
        <p:spPr>
          <a:xfrm>
            <a:off x="2651885" y="5161592"/>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bếp,</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0" name="Rectangle 19">
            <a:extLst>
              <a:ext uri="{FF2B5EF4-FFF2-40B4-BE49-F238E27FC236}">
                <a16:creationId xmlns:a16="http://schemas.microsoft.com/office/drawing/2014/main" id="{25C7AB4D-226E-4358-89B8-3C9959BB9E02}"/>
              </a:ext>
            </a:extLst>
          </p:cNvPr>
          <p:cNvSpPr/>
          <p:nvPr/>
        </p:nvSpPr>
        <p:spPr>
          <a:xfrm>
            <a:off x="3462284" y="5169513"/>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ghế,</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1" name="Rectangle 20">
            <a:extLst>
              <a:ext uri="{FF2B5EF4-FFF2-40B4-BE49-F238E27FC236}">
                <a16:creationId xmlns:a16="http://schemas.microsoft.com/office/drawing/2014/main" id="{B66A204C-5F07-43ED-BEE9-E4258216FEAD}"/>
              </a:ext>
            </a:extLst>
          </p:cNvPr>
          <p:cNvSpPr/>
          <p:nvPr/>
        </p:nvSpPr>
        <p:spPr>
          <a:xfrm>
            <a:off x="4210792" y="5151584"/>
            <a:ext cx="744114"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củi,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id="{B0954983-183D-49FD-995F-82CBAEC95562}"/>
              </a:ext>
            </a:extLst>
          </p:cNvPr>
          <p:cNvSpPr/>
          <p:nvPr/>
        </p:nvSpPr>
        <p:spPr>
          <a:xfrm>
            <a:off x="4836739" y="5180069"/>
            <a:ext cx="80502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lửa,</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3" name="Rectangle 22">
            <a:extLst>
              <a:ext uri="{FF2B5EF4-FFF2-40B4-BE49-F238E27FC236}">
                <a16:creationId xmlns:a16="http://schemas.microsoft.com/office/drawing/2014/main" id="{14D54142-16C2-4C9C-8156-C63FCA28FA76}"/>
              </a:ext>
            </a:extLst>
          </p:cNvPr>
          <p:cNvSpPr/>
          <p:nvPr/>
        </p:nvSpPr>
        <p:spPr>
          <a:xfrm>
            <a:off x="5592043" y="5161592"/>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gạo,</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4" name="Rectangle 23">
            <a:extLst>
              <a:ext uri="{FF2B5EF4-FFF2-40B4-BE49-F238E27FC236}">
                <a16:creationId xmlns:a16="http://schemas.microsoft.com/office/drawing/2014/main" id="{502F3516-8CF2-4E1A-BDB1-77AFC7C0778D}"/>
              </a:ext>
            </a:extLst>
          </p:cNvPr>
          <p:cNvSpPr/>
          <p:nvPr/>
        </p:nvSpPr>
        <p:spPr>
          <a:xfrm>
            <a:off x="6363356" y="5151584"/>
            <a:ext cx="106471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chậu,</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5" name="Rectangle 24">
            <a:extLst>
              <a:ext uri="{FF2B5EF4-FFF2-40B4-BE49-F238E27FC236}">
                <a16:creationId xmlns:a16="http://schemas.microsoft.com/office/drawing/2014/main" id="{06F62865-9835-4C24-9001-FF16F41B42EC}"/>
              </a:ext>
            </a:extLst>
          </p:cNvPr>
          <p:cNvSpPr/>
          <p:nvPr/>
        </p:nvSpPr>
        <p:spPr>
          <a:xfrm>
            <a:off x="7288536" y="5133439"/>
            <a:ext cx="124104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người,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6" name="Rectangle 25">
            <a:extLst>
              <a:ext uri="{FF2B5EF4-FFF2-40B4-BE49-F238E27FC236}">
                <a16:creationId xmlns:a16="http://schemas.microsoft.com/office/drawing/2014/main" id="{65C44D6C-C001-40B1-A2CE-99548510E936}"/>
              </a:ext>
            </a:extLst>
          </p:cNvPr>
          <p:cNvSpPr/>
          <p:nvPr/>
        </p:nvSpPr>
        <p:spPr>
          <a:xfrm>
            <a:off x="8429490" y="5133439"/>
            <a:ext cx="885179" cy="658835"/>
          </a:xfrm>
          <a:prstGeom prst="rect">
            <a:avLst/>
          </a:prstGeom>
        </p:spPr>
        <p:txBody>
          <a:bodyPr wrap="none">
            <a:spAutoFit/>
          </a:bodyPr>
          <a:lstStyle/>
          <a:p>
            <a:pPr defTabSz="1219170">
              <a:lnSpc>
                <a:spcPct val="150000"/>
              </a:lnSpc>
              <a:buClr>
                <a:srgbClr val="000000"/>
              </a:buClr>
              <a:defRPr/>
            </a:pPr>
            <a:r>
              <a:rPr lang="en-US"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đ</a:t>
            </a:r>
            <a:r>
              <a:rPr lang="vi-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ũa</a:t>
            </a:r>
            <a:r>
              <a:rPr lang="en-US"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a:t>
            </a:r>
            <a:endParaRPr lang="en-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Oval 1">
            <a:extLst>
              <a:ext uri="{FF2B5EF4-FFF2-40B4-BE49-F238E27FC236}">
                <a16:creationId xmlns:a16="http://schemas.microsoft.com/office/drawing/2014/main" id="{EB900F70-C34B-4BFB-8B53-A4BAE5F3D441}"/>
              </a:ext>
            </a:extLst>
          </p:cNvPr>
          <p:cNvSpPr/>
          <p:nvPr/>
        </p:nvSpPr>
        <p:spPr>
          <a:xfrm>
            <a:off x="3039839" y="2190307"/>
            <a:ext cx="1628066"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5220B3E-9B8C-4052-BF96-F071B4BC8EA8}"/>
              </a:ext>
            </a:extLst>
          </p:cNvPr>
          <p:cNvSpPr/>
          <p:nvPr/>
        </p:nvSpPr>
        <p:spPr>
          <a:xfrm>
            <a:off x="5309887" y="2177208"/>
            <a:ext cx="931425"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8F7DE76-43BE-4B39-89A1-389D35453F7F}"/>
              </a:ext>
            </a:extLst>
          </p:cNvPr>
          <p:cNvSpPr/>
          <p:nvPr/>
        </p:nvSpPr>
        <p:spPr>
          <a:xfrm>
            <a:off x="7498065" y="3421838"/>
            <a:ext cx="931425"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510C73A-53FB-468A-9E76-751480DB6255}"/>
              </a:ext>
            </a:extLst>
          </p:cNvPr>
          <p:cNvSpPr/>
          <p:nvPr/>
        </p:nvSpPr>
        <p:spPr>
          <a:xfrm>
            <a:off x="8596889" y="3933677"/>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BF58378-3340-4050-AFBB-AB2191D84294}"/>
              </a:ext>
            </a:extLst>
          </p:cNvPr>
          <p:cNvSpPr/>
          <p:nvPr/>
        </p:nvSpPr>
        <p:spPr>
          <a:xfrm>
            <a:off x="7649521" y="3582770"/>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B9A999E-CB4F-42C0-A82F-F5ECA7CAC244}"/>
              </a:ext>
            </a:extLst>
          </p:cNvPr>
          <p:cNvSpPr/>
          <p:nvPr/>
        </p:nvSpPr>
        <p:spPr>
          <a:xfrm>
            <a:off x="3460760" y="2255586"/>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BFDFF93-7B0F-4BFE-A2FE-A9F6613DFBF3}"/>
              </a:ext>
            </a:extLst>
          </p:cNvPr>
          <p:cNvSpPr/>
          <p:nvPr/>
        </p:nvSpPr>
        <p:spPr>
          <a:xfrm>
            <a:off x="6212762" y="2158731"/>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5E60B98-A893-44FF-ACD1-AB815D9419E1}"/>
              </a:ext>
            </a:extLst>
          </p:cNvPr>
          <p:cNvSpPr/>
          <p:nvPr/>
        </p:nvSpPr>
        <p:spPr>
          <a:xfrm>
            <a:off x="4442626" y="2741287"/>
            <a:ext cx="874143" cy="13611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F7556CED-F30F-40CB-8BC2-03AC3B82F448}"/>
              </a:ext>
            </a:extLst>
          </p:cNvPr>
          <p:cNvCxnSpPr/>
          <p:nvPr/>
        </p:nvCxnSpPr>
        <p:spPr>
          <a:xfrm>
            <a:off x="7649521" y="2735911"/>
            <a:ext cx="119554" cy="6486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96F0913-1101-4AB0-8850-DA4CC6DC33E1}"/>
              </a:ext>
            </a:extLst>
          </p:cNvPr>
          <p:cNvCxnSpPr/>
          <p:nvPr/>
        </p:nvCxnSpPr>
        <p:spPr>
          <a:xfrm>
            <a:off x="5634948" y="1663306"/>
            <a:ext cx="119554" cy="6486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41C2F78-85ED-4EBD-B817-89B5C0468B79}"/>
              </a:ext>
            </a:extLst>
          </p:cNvPr>
          <p:cNvSpPr/>
          <p:nvPr/>
        </p:nvSpPr>
        <p:spPr>
          <a:xfrm>
            <a:off x="9277793" y="5132684"/>
            <a:ext cx="1043876" cy="658835"/>
          </a:xfrm>
          <a:prstGeom prst="rect">
            <a:avLst/>
          </a:prstGeom>
        </p:spPr>
        <p:txBody>
          <a:bodyPr wrap="none">
            <a:spAutoFit/>
          </a:bodyPr>
          <a:lstStyle/>
          <a:p>
            <a:pPr defTabSz="1219170">
              <a:lnSpc>
                <a:spcPct val="150000"/>
              </a:lnSpc>
              <a:buClr>
                <a:srgbClr val="000000"/>
              </a:buClr>
              <a:defRPr/>
            </a:pPr>
            <a:r>
              <a:rPr lang="en-US" sz="28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bát</a:t>
            </a:r>
            <a:r>
              <a:rPr lang="vi-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a:t>
            </a:r>
            <a:endParaRPr lang="en-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43" name="Oval 42">
            <a:extLst>
              <a:ext uri="{FF2B5EF4-FFF2-40B4-BE49-F238E27FC236}">
                <a16:creationId xmlns:a16="http://schemas.microsoft.com/office/drawing/2014/main" id="{7A288D79-FA38-41B3-BFE4-3903F48E5A59}"/>
              </a:ext>
            </a:extLst>
          </p:cNvPr>
          <p:cNvSpPr/>
          <p:nvPr/>
        </p:nvSpPr>
        <p:spPr>
          <a:xfrm>
            <a:off x="4347463" y="3977721"/>
            <a:ext cx="463568" cy="2771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59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15" grpId="0"/>
      <p:bldP spid="16" grpId="0"/>
      <p:bldP spid="20" grpId="0"/>
      <p:bldP spid="21" grpId="0"/>
      <p:bldP spid="22" grpId="0"/>
      <p:bldP spid="23" grpId="0"/>
      <p:bldP spid="24" grpId="0"/>
      <p:bldP spid="25" grpId="0"/>
      <p:bldP spid="26" grpId="0"/>
      <p:bldP spid="2" grpId="0" animBg="1"/>
      <p:bldP spid="28" grpId="0" animBg="1"/>
      <p:bldP spid="29" grpId="0" animBg="1"/>
      <p:bldP spid="34" grpId="0" animBg="1"/>
      <p:bldP spid="36" grpId="0" animBg="1"/>
      <p:bldP spid="37" grpId="0" animBg="1"/>
      <p:bldP spid="38" grpId="0" animBg="1"/>
      <p:bldP spid="39" grpId="0" animBg="1"/>
      <p:bldP spid="42" grpId="0"/>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30" name="TextBox 29">
            <a:extLst>
              <a:ext uri="{FF2B5EF4-FFF2-40B4-BE49-F238E27FC236}">
                <a16:creationId xmlns:a16="http://schemas.microsoft.com/office/drawing/2014/main" id="{16E3D2E6-B858-4A34-90D4-4042D53D9587}"/>
              </a:ext>
            </a:extLst>
          </p:cNvPr>
          <p:cNvSpPr txBox="1"/>
          <p:nvPr/>
        </p:nvSpPr>
        <p:spPr>
          <a:xfrm>
            <a:off x="1187951" y="4810868"/>
            <a:ext cx="7868564"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 Tìm từ ngữ chỉ hoạt động:</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Rectangle: Rounded Corners 1">
            <a:extLst>
              <a:ext uri="{FF2B5EF4-FFF2-40B4-BE49-F238E27FC236}">
                <a16:creationId xmlns:a16="http://schemas.microsoft.com/office/drawing/2014/main" id="{8C6BBCB8-4C1C-433D-8A26-F50D4E4812A8}"/>
              </a:ext>
            </a:extLst>
          </p:cNvPr>
          <p:cNvSpPr/>
          <p:nvPr/>
        </p:nvSpPr>
        <p:spPr>
          <a:xfrm>
            <a:off x="1307805" y="1549431"/>
            <a:ext cx="1939525"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Gói</a:t>
            </a:r>
            <a:r>
              <a:rPr lang="en-US" sz="3200" dirty="0"/>
              <a:t> </a:t>
            </a:r>
            <a:r>
              <a:rPr lang="en-US" sz="3200" dirty="0" err="1"/>
              <a:t>bánh</a:t>
            </a:r>
            <a:endParaRPr lang="en-US" sz="3200" dirty="0"/>
          </a:p>
        </p:txBody>
      </p:sp>
      <p:sp>
        <p:nvSpPr>
          <p:cNvPr id="15" name="Rectangle: Rounded Corners 14">
            <a:extLst>
              <a:ext uri="{FF2B5EF4-FFF2-40B4-BE49-F238E27FC236}">
                <a16:creationId xmlns:a16="http://schemas.microsoft.com/office/drawing/2014/main" id="{BA612DBD-1B56-4DF5-B70F-9542BF00F79E}"/>
              </a:ext>
            </a:extLst>
          </p:cNvPr>
          <p:cNvSpPr/>
          <p:nvPr/>
        </p:nvSpPr>
        <p:spPr>
          <a:xfrm>
            <a:off x="5486400" y="1072512"/>
            <a:ext cx="1939525"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Vớt</a:t>
            </a:r>
            <a:r>
              <a:rPr lang="en-US" sz="3200" dirty="0"/>
              <a:t> </a:t>
            </a:r>
            <a:r>
              <a:rPr lang="en-US" sz="3200" dirty="0" err="1"/>
              <a:t>bánh</a:t>
            </a:r>
            <a:endParaRPr lang="en-US" sz="3200" dirty="0"/>
          </a:p>
        </p:txBody>
      </p:sp>
      <p:sp>
        <p:nvSpPr>
          <p:cNvPr id="16" name="Rectangle: Rounded Corners 15">
            <a:extLst>
              <a:ext uri="{FF2B5EF4-FFF2-40B4-BE49-F238E27FC236}">
                <a16:creationId xmlns:a16="http://schemas.microsoft.com/office/drawing/2014/main" id="{120650BD-9EFA-4440-9BA4-6BE38D917B68}"/>
              </a:ext>
            </a:extLst>
          </p:cNvPr>
          <p:cNvSpPr/>
          <p:nvPr/>
        </p:nvSpPr>
        <p:spPr>
          <a:xfrm>
            <a:off x="9385686" y="1800890"/>
            <a:ext cx="253112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Rửa</a:t>
            </a:r>
            <a:r>
              <a:rPr lang="en-US" sz="3200" dirty="0"/>
              <a:t> </a:t>
            </a:r>
            <a:r>
              <a:rPr lang="en-US" sz="3200" dirty="0" err="1"/>
              <a:t>lá</a:t>
            </a:r>
            <a:r>
              <a:rPr lang="en-US" sz="3200" dirty="0"/>
              <a:t> dong</a:t>
            </a:r>
          </a:p>
        </p:txBody>
      </p:sp>
      <p:sp>
        <p:nvSpPr>
          <p:cNvPr id="20" name="Rectangle: Rounded Corners 19">
            <a:extLst>
              <a:ext uri="{FF2B5EF4-FFF2-40B4-BE49-F238E27FC236}">
                <a16:creationId xmlns:a16="http://schemas.microsoft.com/office/drawing/2014/main" id="{1EA670DF-2A0C-484E-8729-1CE4A68D2FD1}"/>
              </a:ext>
            </a:extLst>
          </p:cNvPr>
          <p:cNvSpPr/>
          <p:nvPr/>
        </p:nvSpPr>
        <p:spPr>
          <a:xfrm>
            <a:off x="1774277" y="3775847"/>
            <a:ext cx="253112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Lau </a:t>
            </a:r>
            <a:r>
              <a:rPr lang="en-US" sz="3200" dirty="0" err="1"/>
              <a:t>lá</a:t>
            </a:r>
            <a:r>
              <a:rPr lang="en-US" sz="3200" dirty="0"/>
              <a:t> dong</a:t>
            </a:r>
          </a:p>
        </p:txBody>
      </p:sp>
      <p:sp>
        <p:nvSpPr>
          <p:cNvPr id="21" name="Rectangle: Rounded Corners 20">
            <a:extLst>
              <a:ext uri="{FF2B5EF4-FFF2-40B4-BE49-F238E27FC236}">
                <a16:creationId xmlns:a16="http://schemas.microsoft.com/office/drawing/2014/main" id="{247519D9-D373-4A7D-B2DD-73A14284EBC4}"/>
              </a:ext>
            </a:extLst>
          </p:cNvPr>
          <p:cNvSpPr/>
          <p:nvPr/>
        </p:nvSpPr>
        <p:spPr>
          <a:xfrm>
            <a:off x="9152161" y="3336998"/>
            <a:ext cx="225657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Luộc</a:t>
            </a:r>
            <a:r>
              <a:rPr lang="en-US" sz="3200" dirty="0"/>
              <a:t> </a:t>
            </a:r>
            <a:r>
              <a:rPr lang="en-US" sz="3200" dirty="0" err="1"/>
              <a:t>bánh</a:t>
            </a:r>
            <a:endParaRPr lang="en-US" sz="3200" dirty="0"/>
          </a:p>
        </p:txBody>
      </p:sp>
    </p:spTree>
    <p:extLst>
      <p:ext uri="{BB962C8B-B14F-4D97-AF65-F5344CB8AC3E}">
        <p14:creationId xmlns:p14="http://schemas.microsoft.com/office/powerpoint/2010/main" val="3823324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animBg="1"/>
      <p:bldP spid="15" grpId="0" animBg="1"/>
      <p:bldP spid="16"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30" name="TextBox 29">
            <a:extLst>
              <a:ext uri="{FF2B5EF4-FFF2-40B4-BE49-F238E27FC236}">
                <a16:creationId xmlns:a16="http://schemas.microsoft.com/office/drawing/2014/main" id="{16E3D2E6-B858-4A34-90D4-4042D53D9587}"/>
              </a:ext>
            </a:extLst>
          </p:cNvPr>
          <p:cNvSpPr txBox="1"/>
          <p:nvPr/>
        </p:nvSpPr>
        <p:spPr>
          <a:xfrm>
            <a:off x="2614727" y="4710560"/>
            <a:ext cx="7868564" cy="669094"/>
          </a:xfrm>
          <a:prstGeom prst="rect">
            <a:avLst/>
          </a:prstGeom>
          <a:noFill/>
        </p:spPr>
        <p:txBody>
          <a:bodyPr wrap="square" rtlCol="0">
            <a:spAutoFit/>
          </a:bodyPr>
          <a:lstStyle/>
          <a:p>
            <a:pPr lvl="0" defTabSz="1219170">
              <a:lnSpc>
                <a:spcPct val="150000"/>
              </a:lnSpc>
              <a:buClr>
                <a:srgbClr val="000000"/>
              </a:buClr>
              <a:defRPr/>
            </a:pPr>
            <a:r>
              <a:rPr lang="en-US" sz="2800" b="1" kern="0" dirty="0">
                <a:solidFill>
                  <a:srgbClr val="000000"/>
                </a:solidFill>
                <a:ea typeface="Arial-Rounded" panose="020B0500000000000000" pitchFamily="34" charset="0"/>
                <a:cs typeface="Arial" panose="020B0604020202020204" pitchFamily="34" charset="0"/>
                <a:sym typeface="Arial"/>
              </a:rPr>
              <a:t>c. </a:t>
            </a:r>
            <a:r>
              <a:rPr lang="vi-VN" sz="2800" b="1" kern="0" dirty="0">
                <a:solidFill>
                  <a:srgbClr val="000000"/>
                </a:solidFill>
                <a:ea typeface="Arial-Rounded" panose="020B0500000000000000" pitchFamily="34" charset="0"/>
                <a:cs typeface="Arial" panose="020B0604020202020204" pitchFamily="34" charset="0"/>
                <a:sym typeface="Arial"/>
              </a:rPr>
              <a:t>Sắp xếp các hoạt động làm bánh chưng.</a:t>
            </a:r>
            <a:endParaRPr kumimoji="0" lang="en-VN" sz="28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grpSp>
        <p:nvGrpSpPr>
          <p:cNvPr id="19" name="Group 18">
            <a:extLst>
              <a:ext uri="{FF2B5EF4-FFF2-40B4-BE49-F238E27FC236}">
                <a16:creationId xmlns:a16="http://schemas.microsoft.com/office/drawing/2014/main" id="{46935F6F-C7D0-4663-8304-13FBC3797BEA}"/>
              </a:ext>
            </a:extLst>
          </p:cNvPr>
          <p:cNvGrpSpPr/>
          <p:nvPr/>
        </p:nvGrpSpPr>
        <p:grpSpPr>
          <a:xfrm>
            <a:off x="429952" y="2472080"/>
            <a:ext cx="2938676" cy="1976718"/>
            <a:chOff x="5876916" y="975793"/>
            <a:chExt cx="4684259" cy="3150895"/>
          </a:xfrm>
        </p:grpSpPr>
        <p:grpSp>
          <p:nvGrpSpPr>
            <p:cNvPr id="22" name="Group 21">
              <a:extLst>
                <a:ext uri="{FF2B5EF4-FFF2-40B4-BE49-F238E27FC236}">
                  <a16:creationId xmlns:a16="http://schemas.microsoft.com/office/drawing/2014/main" id="{0DA8681E-E50C-4B0D-9FA5-FF61DD4F96D8}"/>
                </a:ext>
              </a:extLst>
            </p:cNvPr>
            <p:cNvGrpSpPr/>
            <p:nvPr/>
          </p:nvGrpSpPr>
          <p:grpSpPr>
            <a:xfrm>
              <a:off x="5876916" y="975793"/>
              <a:ext cx="4684259" cy="2113916"/>
              <a:chOff x="2387762" y="551055"/>
              <a:chExt cx="7051289" cy="3182111"/>
            </a:xfrm>
          </p:grpSpPr>
          <p:pic>
            <p:nvPicPr>
              <p:cNvPr id="24" name="图片 2" descr="2">
                <a:extLst>
                  <a:ext uri="{FF2B5EF4-FFF2-40B4-BE49-F238E27FC236}">
                    <a16:creationId xmlns:a16="http://schemas.microsoft.com/office/drawing/2014/main" id="{5448D23D-8920-4C1E-8C1F-CCCAB30CE12E}"/>
                  </a:ext>
                </a:extLst>
              </p:cNvPr>
              <p:cNvPicPr>
                <a:picLocks noChangeAspect="1"/>
              </p:cNvPicPr>
              <p:nvPr/>
            </p:nvPicPr>
            <p:blipFill>
              <a:blip r:embed="rId6"/>
              <a:stretch>
                <a:fillRect/>
              </a:stretch>
            </p:blipFill>
            <p:spPr>
              <a:xfrm>
                <a:off x="4238307" y="551055"/>
                <a:ext cx="3689350" cy="3127375"/>
              </a:xfrm>
              <a:prstGeom prst="rect">
                <a:avLst/>
              </a:prstGeom>
            </p:spPr>
          </p:pic>
          <p:pic>
            <p:nvPicPr>
              <p:cNvPr id="25" name="图片 1" descr="1">
                <a:extLst>
                  <a:ext uri="{FF2B5EF4-FFF2-40B4-BE49-F238E27FC236}">
                    <a16:creationId xmlns:a16="http://schemas.microsoft.com/office/drawing/2014/main" id="{7E31E1B7-B64A-406E-817E-85110ADAFDF2}"/>
                  </a:ext>
                </a:extLst>
              </p:cNvPr>
              <p:cNvPicPr>
                <a:picLocks noChangeAspect="1"/>
              </p:cNvPicPr>
              <p:nvPr/>
            </p:nvPicPr>
            <p:blipFill>
              <a:blip r:embed="rId7"/>
              <a:stretch>
                <a:fillRect/>
              </a:stretch>
            </p:blipFill>
            <p:spPr>
              <a:xfrm>
                <a:off x="5999058" y="790165"/>
                <a:ext cx="3439993" cy="2915633"/>
              </a:xfrm>
              <a:prstGeom prst="rect">
                <a:avLst/>
              </a:prstGeom>
            </p:spPr>
          </p:pic>
          <p:pic>
            <p:nvPicPr>
              <p:cNvPr id="26" name="图片 2" descr="3">
                <a:extLst>
                  <a:ext uri="{FF2B5EF4-FFF2-40B4-BE49-F238E27FC236}">
                    <a16:creationId xmlns:a16="http://schemas.microsoft.com/office/drawing/2014/main" id="{DF7DDB68-5E0C-43E6-927D-143235136F19}"/>
                  </a:ext>
                </a:extLst>
              </p:cNvPr>
              <p:cNvPicPr>
                <a:picLocks noChangeAspect="1"/>
              </p:cNvPicPr>
              <p:nvPr/>
            </p:nvPicPr>
            <p:blipFill>
              <a:blip r:embed="rId8"/>
              <a:stretch>
                <a:fillRect/>
              </a:stretch>
            </p:blipFill>
            <p:spPr>
              <a:xfrm flipH="1">
                <a:off x="2387762" y="872971"/>
                <a:ext cx="3374585" cy="2860195"/>
              </a:xfrm>
              <a:prstGeom prst="rect">
                <a:avLst/>
              </a:prstGeom>
            </p:spPr>
          </p:pic>
        </p:grpSp>
        <p:sp>
          <p:nvSpPr>
            <p:cNvPr id="23" name="Rounded Rectangle 23">
              <a:extLst>
                <a:ext uri="{FF2B5EF4-FFF2-40B4-BE49-F238E27FC236}">
                  <a16:creationId xmlns:a16="http://schemas.microsoft.com/office/drawing/2014/main" id="{E8A02B58-C8A7-43F4-93EA-1B77BE68B770}"/>
                </a:ext>
              </a:extLst>
            </p:cNvPr>
            <p:cNvSpPr/>
            <p:nvPr/>
          </p:nvSpPr>
          <p:spPr>
            <a:xfrm>
              <a:off x="6233520" y="2591918"/>
              <a:ext cx="4327655" cy="1534770"/>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solidFill>
                    <a:srgbClr val="C00000"/>
                  </a:solidFill>
                  <a:latin typeface="Calibri" panose="020F0502020204030204" pitchFamily="34" charset="0"/>
                  <a:cs typeface="Calibri" panose="020F0502020204030204" pitchFamily="34" charset="0"/>
                </a:rPr>
                <a:t>Thảo</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luận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nhóm</a:t>
              </a:r>
              <a:r>
                <a:rPr lang="en-US" sz="3200" b="1" dirty="0">
                  <a:solidFill>
                    <a:srgbClr val="C00000"/>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413991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54" y="3484419"/>
            <a:ext cx="3953543" cy="33735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27" y="148214"/>
            <a:ext cx="5780440" cy="34432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563" y="531280"/>
            <a:ext cx="5144710" cy="30645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697" y="3395229"/>
            <a:ext cx="4057060" cy="337358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6749" y="3591501"/>
            <a:ext cx="3708551" cy="2981036"/>
          </a:xfrm>
          <a:prstGeom prst="rect">
            <a:avLst/>
          </a:prstGeom>
        </p:spPr>
      </p:pic>
      <p:sp>
        <p:nvSpPr>
          <p:cNvPr id="9" name="TextBox 8">
            <a:extLst>
              <a:ext uri="{FF2B5EF4-FFF2-40B4-BE49-F238E27FC236}">
                <a16:creationId xmlns:a16="http://schemas.microsoft.com/office/drawing/2014/main" id="{5DA306E4-41DF-455A-AEA4-3EC420CD6ECB}"/>
              </a:ext>
            </a:extLst>
          </p:cNvPr>
          <p:cNvSpPr txBox="1"/>
          <p:nvPr/>
        </p:nvSpPr>
        <p:spPr>
          <a:xfrm>
            <a:off x="3507861" y="0"/>
            <a:ext cx="7868564" cy="669094"/>
          </a:xfrm>
          <a:prstGeom prst="rect">
            <a:avLst/>
          </a:prstGeom>
          <a:noFill/>
        </p:spPr>
        <p:txBody>
          <a:bodyPr wrap="square" rtlCol="0">
            <a:spAutoFit/>
          </a:bodyPr>
          <a:lstStyle/>
          <a:p>
            <a:pPr lvl="0" defTabSz="1219170">
              <a:lnSpc>
                <a:spcPct val="150000"/>
              </a:lnSpc>
              <a:buClr>
                <a:srgbClr val="000000"/>
              </a:buClr>
              <a:defRPr/>
            </a:pPr>
            <a:r>
              <a:rPr lang="en-US" sz="2800" b="1"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Các</a:t>
            </a:r>
            <a:r>
              <a:rPr lang="en-US" sz="2800" b="1"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vi-VN" sz="2800" b="1"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hoạt động làm bánh chưng.</a:t>
            </a:r>
            <a:endParaRPr kumimoji="0" lang="en-VN" sz="28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Tree>
    <p:extLst>
      <p:ext uri="{BB962C8B-B14F-4D97-AF65-F5344CB8AC3E}">
        <p14:creationId xmlns:p14="http://schemas.microsoft.com/office/powerpoint/2010/main" val="28364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te girl cartoon writing on a book Royalty Free Vecto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1086772" y="3969232"/>
            <a:ext cx="3113928" cy="3106143"/>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5">
            <a:extLst>
              <a:ext uri="{FF2B5EF4-FFF2-40B4-BE49-F238E27FC236}">
                <a16:creationId xmlns:a16="http://schemas.microsoft.com/office/drawing/2014/main" id="{75BD5E1D-EB98-4D45-8821-56D08BC0BF13}"/>
              </a:ext>
            </a:extLst>
          </p:cNvPr>
          <p:cNvSpPr/>
          <p:nvPr/>
        </p:nvSpPr>
        <p:spPr>
          <a:xfrm>
            <a:off x="1904554" y="1399152"/>
            <a:ext cx="9334578" cy="1260437"/>
          </a:xfrm>
          <a:prstGeom prst="wedgeRoundRectCallout">
            <a:avLst>
              <a:gd name="adj1" fmla="val -42726"/>
              <a:gd name="adj2" fmla="val 149137"/>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defTabSz="914217">
              <a:defRPr/>
            </a:pPr>
            <a:r>
              <a:rPr lang="vi-VN" sz="3999">
                <a:solidFill>
                  <a:srgbClr val="000000"/>
                </a:solidFill>
                <a:latin typeface="Calibri"/>
              </a:rPr>
              <a:t>Vào ngày Tết, em có cùng tham gia gói bánh chưng cùng gia đình không?</a:t>
            </a:r>
            <a:endParaRPr kumimoji="0" lang="en-US" sz="3999"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Rounded Rectangle 15">
            <a:extLst>
              <a:ext uri="{FF2B5EF4-FFF2-40B4-BE49-F238E27FC236}">
                <a16:creationId xmlns:a16="http://schemas.microsoft.com/office/drawing/2014/main" id="{B2885764-8E6D-4533-AE8A-AD28B407F66D}"/>
              </a:ext>
            </a:extLst>
          </p:cNvPr>
          <p:cNvSpPr/>
          <p:nvPr/>
        </p:nvSpPr>
        <p:spPr>
          <a:xfrm>
            <a:off x="4533900" y="3507185"/>
            <a:ext cx="7658099" cy="1260437"/>
          </a:xfrm>
          <a:prstGeom prst="wedgeRoundRectCallout">
            <a:avLst>
              <a:gd name="adj1" fmla="val -59108"/>
              <a:gd name="adj2" fmla="val 68628"/>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defTabSz="914217">
              <a:defRPr/>
            </a:pPr>
            <a:r>
              <a:rPr lang="vi-VN" sz="3999" dirty="0">
                <a:solidFill>
                  <a:srgbClr val="000000"/>
                </a:solidFill>
                <a:latin typeface="Calibri"/>
              </a:rPr>
              <a:t>Em thích công đoạn nào khi gói bánh chưng nhất? Vì sao em thích?</a:t>
            </a:r>
            <a:endParaRPr kumimoji="0" lang="en-US" sz="3999"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9679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A6F3A6A9-6BC8-49DE-9AB9-0A21BB312A72}"/>
              </a:ext>
            </a:extLst>
          </p:cNvPr>
          <p:cNvGrpSpPr/>
          <p:nvPr/>
        </p:nvGrpSpPr>
        <p:grpSpPr>
          <a:xfrm>
            <a:off x="220573" y="331253"/>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grpSp>
        <p:nvGrpSpPr>
          <p:cNvPr id="2" name="Group 1">
            <a:extLst>
              <a:ext uri="{FF2B5EF4-FFF2-40B4-BE49-F238E27FC236}">
                <a16:creationId xmlns:a16="http://schemas.microsoft.com/office/drawing/2014/main" id="{50830A94-C5CF-7AE1-C683-60DEC64D9329}"/>
              </a:ext>
            </a:extLst>
          </p:cNvPr>
          <p:cNvGrpSpPr/>
          <p:nvPr/>
        </p:nvGrpSpPr>
        <p:grpSpPr>
          <a:xfrm>
            <a:off x="2139110" y="1055495"/>
            <a:ext cx="9286272" cy="1096578"/>
            <a:chOff x="2061722" y="1120761"/>
            <a:chExt cx="7452496" cy="2083695"/>
          </a:xfrm>
          <a:solidFill>
            <a:srgbClr val="FDF0CF"/>
          </a:solidFill>
        </p:grpSpPr>
        <p:sp>
          <p:nvSpPr>
            <p:cNvPr id="3" name="Arrow: Pentagon 2">
              <a:extLst>
                <a:ext uri="{FF2B5EF4-FFF2-40B4-BE49-F238E27FC236}">
                  <a16:creationId xmlns:a16="http://schemas.microsoft.com/office/drawing/2014/main" id="{4616DC71-5AF9-2DF0-1D9E-893F6D704F5E}"/>
                </a:ext>
              </a:extLst>
            </p:cNvPr>
            <p:cNvSpPr/>
            <p:nvPr/>
          </p:nvSpPr>
          <p:spPr>
            <a:xfrm>
              <a:off x="2061722" y="1120761"/>
              <a:ext cx="7452496" cy="2083695"/>
            </a:xfrm>
            <a:prstGeom prst="homePlate">
              <a:avLst>
                <a:gd name="adj" fmla="val 31437"/>
              </a:avLst>
            </a:prstGeom>
            <a:grpFill/>
            <a:ln w="19050">
              <a:solidFill>
                <a:srgbClr val="F9CB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69FF87-0322-698D-38D5-DEBBF45F602F}"/>
                </a:ext>
              </a:extLst>
            </p:cNvPr>
            <p:cNvSpPr txBox="1"/>
            <p:nvPr/>
          </p:nvSpPr>
          <p:spPr>
            <a:xfrm>
              <a:off x="2061722" y="1241905"/>
              <a:ext cx="7276400" cy="1812975"/>
            </a:xfrm>
            <a:prstGeom prst="rect">
              <a:avLst/>
            </a:prstGeom>
            <a:noFill/>
            <a:ln>
              <a:noFill/>
            </a:ln>
          </p:spPr>
          <p:txBody>
            <a:bodyPr wrap="square" rtlCol="0">
              <a:spAutoFit/>
            </a:bodyPr>
            <a:lstStyle/>
            <a:p>
              <a:pPr algn="just" latinLnBrk="0"/>
              <a:r>
                <a:rPr lang="vi-VN" sz="2800" b="1" i="0" dirty="0">
                  <a:solidFill>
                    <a:srgbClr val="000000"/>
                  </a:solidFill>
                  <a:effectLst/>
                  <a:latin typeface="Cambria" panose="02040503050406030204" pitchFamily="18" charset="0"/>
                  <a:ea typeface="Cambria" panose="02040503050406030204" pitchFamily="18" charset="0"/>
                </a:rPr>
                <a:t>Hỏi – đáp về việc thường làm trong dịp Tết. Viết vào vở một câu hỏi và một câu trả lời.</a:t>
              </a:r>
            </a:p>
          </p:txBody>
        </p:sp>
      </p:grpSp>
      <p:pic>
        <p:nvPicPr>
          <p:cNvPr id="13" name="Picture 12">
            <a:extLst>
              <a:ext uri="{FF2B5EF4-FFF2-40B4-BE49-F238E27FC236}">
                <a16:creationId xmlns:a16="http://schemas.microsoft.com/office/drawing/2014/main" id="{95AA76D9-FF71-521A-C560-3F4EAE19AACF}"/>
              </a:ext>
            </a:extLst>
          </p:cNvPr>
          <p:cNvPicPr>
            <a:picLocks noChangeAspect="1"/>
          </p:cNvPicPr>
          <p:nvPr/>
        </p:nvPicPr>
        <p:blipFill>
          <a:blip r:embed="rId7"/>
          <a:stretch>
            <a:fillRect/>
          </a:stretch>
        </p:blipFill>
        <p:spPr>
          <a:xfrm>
            <a:off x="168045" y="1110569"/>
            <a:ext cx="1971065" cy="1096578"/>
          </a:xfrm>
          <a:prstGeom prst="rect">
            <a:avLst/>
          </a:prstGeom>
        </p:spPr>
      </p:pic>
      <p:sp>
        <p:nvSpPr>
          <p:cNvPr id="4" name="Freeform 2">
            <a:extLst>
              <a:ext uri="{FF2B5EF4-FFF2-40B4-BE49-F238E27FC236}">
                <a16:creationId xmlns:a16="http://schemas.microsoft.com/office/drawing/2014/main" id="{DC281F9A-5613-1714-30C7-7C1B5292A6C4}"/>
              </a:ext>
            </a:extLst>
          </p:cNvPr>
          <p:cNvSpPr/>
          <p:nvPr/>
        </p:nvSpPr>
        <p:spPr>
          <a:xfrm>
            <a:off x="7899991" y="2945219"/>
            <a:ext cx="2158670" cy="3527352"/>
          </a:xfrm>
          <a:custGeom>
            <a:avLst/>
            <a:gdLst/>
            <a:ahLst/>
            <a:cxnLst/>
            <a:rect l="l" t="t" r="r" b="b"/>
            <a:pathLst>
              <a:path w="4494900" h="6982369">
                <a:moveTo>
                  <a:pt x="0" y="0"/>
                </a:moveTo>
                <a:lnTo>
                  <a:pt x="4494899" y="0"/>
                </a:lnTo>
                <a:lnTo>
                  <a:pt x="4494899" y="6982369"/>
                </a:lnTo>
                <a:lnTo>
                  <a:pt x="0" y="6982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6E51AFD4-9767-4043-F94E-399139D16FCE}"/>
              </a:ext>
            </a:extLst>
          </p:cNvPr>
          <p:cNvSpPr/>
          <p:nvPr/>
        </p:nvSpPr>
        <p:spPr>
          <a:xfrm>
            <a:off x="2955851" y="2647507"/>
            <a:ext cx="2881424" cy="3848986"/>
          </a:xfrm>
          <a:custGeom>
            <a:avLst/>
            <a:gdLst/>
            <a:ahLst/>
            <a:cxnLst/>
            <a:rect l="l" t="t" r="r" b="b"/>
            <a:pathLst>
              <a:path w="6377940" h="8229600">
                <a:moveTo>
                  <a:pt x="0" y="0"/>
                </a:moveTo>
                <a:lnTo>
                  <a:pt x="6377940" y="0"/>
                </a:lnTo>
                <a:lnTo>
                  <a:pt x="6377940" y="8229600"/>
                </a:lnTo>
                <a:lnTo>
                  <a:pt x="0" y="8229600"/>
                </a:lnTo>
                <a:lnTo>
                  <a:pt x="0" y="0"/>
                </a:lnTo>
                <a:close/>
              </a:path>
            </a:pathLst>
          </a:custGeom>
          <a:blipFill>
            <a:blip r:embed="rId10"/>
            <a:stretch>
              <a:fillRect/>
            </a:stretch>
          </a:blipFill>
        </p:spPr>
        <p:txBody>
          <a:bodyPr/>
          <a:lstStyle/>
          <a:p>
            <a:endParaRPr lang="en-US"/>
          </a:p>
        </p:txBody>
      </p:sp>
      <p:pic>
        <p:nvPicPr>
          <p:cNvPr id="16" name="Picture 15" descr="A black background with a white mouth and red lips&#10;&#10;AI-generated content may be incorrect.">
            <a:extLst>
              <a:ext uri="{FF2B5EF4-FFF2-40B4-BE49-F238E27FC236}">
                <a16:creationId xmlns:a16="http://schemas.microsoft.com/office/drawing/2014/main" id="{7F0660A7-73E8-7431-49FD-831406118C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01740" y="4263454"/>
            <a:ext cx="432834" cy="422735"/>
          </a:xfrm>
          <a:prstGeom prst="rect">
            <a:avLst/>
          </a:prstGeom>
        </p:spPr>
      </p:pic>
      <p:pic>
        <p:nvPicPr>
          <p:cNvPr id="18" name="Picture 17" descr="A white underwear on a black background&#10;&#10;AI-generated content may be incorrect.">
            <a:extLst>
              <a:ext uri="{FF2B5EF4-FFF2-40B4-BE49-F238E27FC236}">
                <a16:creationId xmlns:a16="http://schemas.microsoft.com/office/drawing/2014/main" id="{A446EAB3-5A69-14DC-C9E1-6638059C4A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44532" y="4337530"/>
            <a:ext cx="528911" cy="202573"/>
          </a:xfrm>
          <a:prstGeom prst="rect">
            <a:avLst/>
          </a:prstGeom>
        </p:spPr>
      </p:pic>
      <p:pic>
        <p:nvPicPr>
          <p:cNvPr id="19" name="1">
            <a:hlinkClick r:id="" action="ppaction://media"/>
            <a:extLst>
              <a:ext uri="{FF2B5EF4-FFF2-40B4-BE49-F238E27FC236}">
                <a16:creationId xmlns:a16="http://schemas.microsoft.com/office/drawing/2014/main" id="{69B91A92-DED0-1EF9-A90A-6DF5A2BC1FE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29265" y="971698"/>
            <a:ext cx="406400" cy="406400"/>
          </a:xfrm>
          <a:prstGeom prst="rect">
            <a:avLst/>
          </a:prstGeom>
        </p:spPr>
      </p:pic>
      <p:pic>
        <p:nvPicPr>
          <p:cNvPr id="20" name="2">
            <a:hlinkClick r:id="" action="ppaction://media"/>
            <a:extLst>
              <a:ext uri="{FF2B5EF4-FFF2-40B4-BE49-F238E27FC236}">
                <a16:creationId xmlns:a16="http://schemas.microsoft.com/office/drawing/2014/main" id="{62F22B42-8223-97ED-E848-EA907BDA32F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39898" y="1694712"/>
            <a:ext cx="406400" cy="406400"/>
          </a:xfrm>
          <a:prstGeom prst="rect">
            <a:avLst/>
          </a:prstGeom>
        </p:spPr>
      </p:pic>
    </p:spTree>
    <p:extLst>
      <p:ext uri="{BB962C8B-B14F-4D97-AF65-F5344CB8AC3E}">
        <p14:creationId xmlns:p14="http://schemas.microsoft.com/office/powerpoint/2010/main" val="9359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 fill="hold"/>
                                        <p:tgtEl>
                                          <p:spTgt spid="19"/>
                                        </p:tgtEl>
                                      </p:cBhvr>
                                    </p:cmd>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90" fill="hold"/>
                                        <p:tgtEl>
                                          <p:spTgt spid="20"/>
                                        </p:tgtEl>
                                      </p:cBhvr>
                                    </p:cmd>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
                </p:tgtEl>
              </p:cMediaNode>
            </p:audio>
            <p:audio>
              <p:cMediaNode vol="80000">
                <p:cTn id="18" fill="hold" display="0">
                  <p:stCondLst>
                    <p:cond delay="indefinite"/>
                  </p:stCondLst>
                  <p:endCondLst>
                    <p:cond evt="onStopAudio" delay="0">
                      <p:tgtEl>
                        <p:sldTgt/>
                      </p:tgtEl>
                    </p:cond>
                  </p:endCondLst>
                </p:cTn>
                <p:tgtEl>
                  <p:spTgt spid="2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62A5CF-79C6-40D3-D496-2F0325E6273C}"/>
              </a:ext>
            </a:extLst>
          </p:cNvPr>
          <p:cNvPicPr>
            <a:picLocks noChangeAspect="1"/>
          </p:cNvPicPr>
          <p:nvPr/>
        </p:nvPicPr>
        <p:blipFill>
          <a:blip r:embed="rId2"/>
          <a:stretch>
            <a:fillRect/>
          </a:stretch>
        </p:blipFill>
        <p:spPr>
          <a:xfrm>
            <a:off x="2980674" y="761595"/>
            <a:ext cx="6230652" cy="5797798"/>
          </a:xfrm>
          <a:prstGeom prst="rect">
            <a:avLst/>
          </a:prstGeom>
        </p:spPr>
      </p:pic>
    </p:spTree>
    <p:extLst>
      <p:ext uri="{BB962C8B-B14F-4D97-AF65-F5344CB8AC3E}">
        <p14:creationId xmlns:p14="http://schemas.microsoft.com/office/powerpoint/2010/main" val="82985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C9E5EC-3CF1-4C9D-A50B-EE91A0E72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21" y="4360818"/>
            <a:ext cx="2387601" cy="2387601"/>
          </a:xfrm>
          <a:prstGeom prst="rect">
            <a:avLst/>
          </a:prstGeom>
        </p:spPr>
      </p:pic>
      <p:sp>
        <p:nvSpPr>
          <p:cNvPr id="5" name="Rectangle 4">
            <a:extLst>
              <a:ext uri="{FF2B5EF4-FFF2-40B4-BE49-F238E27FC236}">
                <a16:creationId xmlns:a16="http://schemas.microsoft.com/office/drawing/2014/main" id="{8B63472C-9DF9-4FD6-B77F-AF74223DC434}"/>
              </a:ext>
            </a:extLst>
          </p:cNvPr>
          <p:cNvSpPr/>
          <p:nvPr/>
        </p:nvSpPr>
        <p:spPr>
          <a:xfrm>
            <a:off x="3303350" y="788670"/>
            <a:ext cx="7303770" cy="528066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0C7C24E-CB56-479F-9666-A6881DA540BF}"/>
              </a:ext>
            </a:extLst>
          </p:cNvPr>
          <p:cNvSpPr/>
          <p:nvPr/>
        </p:nvSpPr>
        <p:spPr>
          <a:xfrm rot="19630063">
            <a:off x="2462122" y="909126"/>
            <a:ext cx="2640330" cy="58402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4C5C720-3204-4493-8EEF-8DF6DF4316AE}"/>
              </a:ext>
            </a:extLst>
          </p:cNvPr>
          <p:cNvSpPr/>
          <p:nvPr/>
        </p:nvSpPr>
        <p:spPr>
          <a:xfrm rot="1372442">
            <a:off x="8745768" y="909127"/>
            <a:ext cx="2640330" cy="584025"/>
          </a:xfrm>
          <a:prstGeom prst="rect">
            <a:avLst/>
          </a:prstGeom>
          <a:solidFill>
            <a:schemeClr val="accent2"/>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CAFC7F0-97DE-4154-A98F-AC56AE305C71}"/>
              </a:ext>
            </a:extLst>
          </p:cNvPr>
          <p:cNvSpPr txBox="1"/>
          <p:nvPr/>
        </p:nvSpPr>
        <p:spPr>
          <a:xfrm>
            <a:off x="3578286" y="1557723"/>
            <a:ext cx="6629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Chơi trò chơi: </a:t>
            </a:r>
            <a:endPar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Doremon</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mảnh</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ghép</a:t>
            </a:r>
            <a:r>
              <a:rPr kumimoji="0" lang="vi-VN" sz="4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0F1D8A8-E37F-4466-94A0-C84AAE14BDA9}"/>
              </a:ext>
            </a:extLst>
          </p:cNvPr>
          <p:cNvSpPr txBox="1"/>
          <p:nvPr/>
        </p:nvSpPr>
        <p:spPr>
          <a:xfrm>
            <a:off x="3578286" y="3336472"/>
            <a:ext cx="702883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dự</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đoán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trò</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chơi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lật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mở</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mảnh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ghép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mật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345954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CA23FD-7812-4A6F-A1D9-C8D796DA68D4}"/>
              </a:ext>
            </a:extLst>
          </p:cNvPr>
          <p:cNvPicPr>
            <a:picLocks noChangeAspect="1"/>
          </p:cNvPicPr>
          <p:nvPr/>
        </p:nvPicPr>
        <p:blipFill rotWithShape="1">
          <a:blip r:embed="rId3"/>
          <a:srcRect t="28473" r="25393"/>
          <a:stretch/>
        </p:blipFill>
        <p:spPr>
          <a:xfrm>
            <a:off x="5656055" y="0"/>
            <a:ext cx="6535946" cy="2960877"/>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055" y="1499980"/>
            <a:ext cx="9696665" cy="5197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1FA7AC-4284-413E-9473-45D7D8556B25}"/>
              </a:ext>
            </a:extLst>
          </p:cNvPr>
          <p:cNvSpPr txBox="1"/>
          <p:nvPr/>
        </p:nvSpPr>
        <p:spPr>
          <a:xfrm>
            <a:off x="6705601" y="1499980"/>
            <a:ext cx="5486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19050">
                  <a:solidFill>
                    <a:prstClr val="white"/>
                  </a:solidFill>
                </a:ln>
                <a:solidFill>
                  <a:srgbClr val="4472C4"/>
                </a:solidFill>
                <a:effectLst>
                  <a:outerShdw blurRad="38100" dist="25400" dir="5400000" algn="ctr" rotWithShape="0">
                    <a:srgbClr val="6E747A">
                      <a:alpha val="43000"/>
                    </a:srgbClr>
                  </a:outerShdw>
                </a:effectLst>
                <a:uLnTx/>
                <a:uFillTx/>
                <a:latin typeface="UTM Futura Extra" panose="02040603050506020204" pitchFamily="18" charset="0"/>
                <a:ea typeface="+mn-ea"/>
                <a:cs typeface="+mn-cs"/>
              </a:rPr>
              <a:t>MẢNH GHÉP</a:t>
            </a:r>
          </a:p>
        </p:txBody>
      </p:sp>
      <p:pic>
        <p:nvPicPr>
          <p:cNvPr id="1030" name="Picture 6" descr="100+ hình ảnh doremon yasuo - hinhanhsieudep.net">
            <a:extLst>
              <a:ext uri="{FF2B5EF4-FFF2-40B4-BE49-F238E27FC236}">
                <a16:creationId xmlns:a16="http://schemas.microsoft.com/office/drawing/2014/main" id="{774CE22B-387C-4B5E-BF1F-31EEC31C810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74345" y="246826"/>
            <a:ext cx="5817655" cy="120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12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3.33333E-6 L 0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5000"/>
            <a:lum/>
          </a:blip>
          <a:srcRect/>
          <a:stretch>
            <a:fillRect b="-1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2119086" y="828092"/>
            <a:ext cx="7953829" cy="6029908"/>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a:off x="186594" y="3363510"/>
            <a:ext cx="2942740" cy="3600000"/>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flipH="1">
            <a:off x="9249260" y="3363510"/>
            <a:ext cx="2942740" cy="3600000"/>
          </a:xfrm>
          <a:prstGeom prst="rect">
            <a:avLst/>
          </a:prstGeom>
        </p:spPr>
      </p:pic>
      <p:pic>
        <p:nvPicPr>
          <p:cNvPr id="19" name="Picture 18"/>
          <p:cNvPicPr>
            <a:picLocks noChangeAspect="1"/>
          </p:cNvPicPr>
          <p:nvPr/>
        </p:nvPicPr>
        <p:blipFill>
          <a:blip r:embed="rId10"/>
          <a:stretch>
            <a:fillRect/>
          </a:stretch>
        </p:blipFill>
        <p:spPr>
          <a:xfrm>
            <a:off x="3050784" y="1064440"/>
            <a:ext cx="6090432" cy="4206605"/>
          </a:xfrm>
          <a:prstGeom prst="rect">
            <a:avLst/>
          </a:prstGeom>
        </p:spPr>
      </p:pic>
      <p:pic>
        <p:nvPicPr>
          <p:cNvPr id="6" name="17950329">
            <a:hlinkClick r:id="" action="ppaction://media"/>
            <a:extLst>
              <a:ext uri="{FF2B5EF4-FFF2-40B4-BE49-F238E27FC236}">
                <a16:creationId xmlns:a16="http://schemas.microsoft.com/office/drawing/2014/main" id="{5793F475-F86C-439D-89F9-6A4B9BFE99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624" y="218492"/>
            <a:ext cx="609600" cy="609600"/>
          </a:xfrm>
          <a:prstGeom prst="rect">
            <a:avLst/>
          </a:prstGeom>
        </p:spPr>
      </p:pic>
      <p:sp>
        <p:nvSpPr>
          <p:cNvPr id="2" name="Rectangle: Rounded Corners 1">
            <a:extLst>
              <a:ext uri="{FF2B5EF4-FFF2-40B4-BE49-F238E27FC236}">
                <a16:creationId xmlns:a16="http://schemas.microsoft.com/office/drawing/2014/main" id="{FB7FBB6D-06A8-28B3-72E7-57C3C10DB041}"/>
              </a:ext>
            </a:extLst>
          </p:cNvPr>
          <p:cNvSpPr/>
          <p:nvPr/>
        </p:nvSpPr>
        <p:spPr>
          <a:xfrm>
            <a:off x="3219450" y="3838575"/>
            <a:ext cx="5829300" cy="695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Cùng</a:t>
            </a:r>
            <a:r>
              <a:rPr lang="en-US" sz="4400" dirty="0"/>
              <a:t> </a:t>
            </a:r>
            <a:r>
              <a:rPr lang="en-US" sz="4400" dirty="0" err="1"/>
              <a:t>giải</a:t>
            </a:r>
            <a:r>
              <a:rPr lang="en-US" sz="4400" dirty="0"/>
              <a:t> </a:t>
            </a:r>
            <a:r>
              <a:rPr lang="en-US" sz="4400" dirty="0" err="1"/>
              <a:t>câu</a:t>
            </a:r>
            <a:r>
              <a:rPr lang="en-US" sz="4400" dirty="0"/>
              <a:t> </a:t>
            </a:r>
            <a:r>
              <a:rPr lang="en-US" sz="4400" dirty="0" err="1"/>
              <a:t>đố</a:t>
            </a:r>
            <a:endParaRPr lang="en-US" sz="4400" dirty="0"/>
          </a:p>
        </p:txBody>
      </p:sp>
    </p:spTree>
    <p:extLst>
      <p:ext uri="{BB962C8B-B14F-4D97-AF65-F5344CB8AC3E}">
        <p14:creationId xmlns:p14="http://schemas.microsoft.com/office/powerpoint/2010/main" val="20082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par>
                                <p:cTn id="13" presetID="1" presetClass="mediacall" presetSubtype="0" fill="hold" nodeType="withEffect">
                                  <p:stCondLst>
                                    <p:cond delay="50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15"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14775F9-E9C0-470F-87DF-44F906F440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0" name="CẤM BUÔN BÁN, CẤM REUP" descr="Káº¿t quáº£ hÃ¬nh áº£nh cho win text gif">
            <a:extLst>
              <a:ext uri="{FF2B5EF4-FFF2-40B4-BE49-F238E27FC236}">
                <a16:creationId xmlns:a16="http://schemas.microsoft.com/office/drawing/2014/main" id="{1EF07EA3-5CBA-439C-8525-B1455F3ABC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64964" y="-766699"/>
            <a:ext cx="3828136" cy="38281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7" action="ppaction://hlinksldjump"/>
            <a:extLst>
              <a:ext uri="{FF2B5EF4-FFF2-40B4-BE49-F238E27FC236}">
                <a16:creationId xmlns:a16="http://schemas.microsoft.com/office/drawing/2014/main" id="{CC6DFC17-25C7-4C08-BF20-E44A7DEAFF8B}"/>
              </a:ext>
            </a:extLst>
          </p:cNvPr>
          <p:cNvPicPr>
            <a:picLocks noChangeAspect="1"/>
          </p:cNvPicPr>
          <p:nvPr/>
        </p:nvPicPr>
        <p:blipFill>
          <a:blip r:embed="rId8"/>
          <a:stretch>
            <a:fillRect/>
          </a:stretch>
        </p:blipFill>
        <p:spPr>
          <a:xfrm>
            <a:off x="0" y="3430073"/>
            <a:ext cx="4950381" cy="3468925"/>
          </a:xfrm>
          <a:prstGeom prst="rect">
            <a:avLst/>
          </a:prstGeom>
        </p:spPr>
      </p:pic>
      <p:pic>
        <p:nvPicPr>
          <p:cNvPr id="3" name="Picture 2">
            <a:hlinkClick r:id="rId9" action="ppaction://hlinksldjump"/>
            <a:extLst>
              <a:ext uri="{FF2B5EF4-FFF2-40B4-BE49-F238E27FC236}">
                <a16:creationId xmlns:a16="http://schemas.microsoft.com/office/drawing/2014/main" id="{FDEE5D25-8E8A-4121-801F-0B215229D059}"/>
              </a:ext>
            </a:extLst>
          </p:cNvPr>
          <p:cNvPicPr>
            <a:picLocks noChangeAspect="1"/>
          </p:cNvPicPr>
          <p:nvPr/>
        </p:nvPicPr>
        <p:blipFill rotWithShape="1">
          <a:blip r:embed="rId10"/>
          <a:srcRect t="5617"/>
          <a:stretch/>
        </p:blipFill>
        <p:spPr>
          <a:xfrm>
            <a:off x="0" y="0"/>
            <a:ext cx="4078577" cy="4206240"/>
          </a:xfrm>
          <a:prstGeom prst="rect">
            <a:avLst/>
          </a:prstGeom>
        </p:spPr>
      </p:pic>
      <p:pic>
        <p:nvPicPr>
          <p:cNvPr id="4" name="Picture 3">
            <a:hlinkClick r:id="rId11" action="ppaction://hlinksldjump"/>
            <a:extLst>
              <a:ext uri="{FF2B5EF4-FFF2-40B4-BE49-F238E27FC236}">
                <a16:creationId xmlns:a16="http://schemas.microsoft.com/office/drawing/2014/main" id="{C9694E0D-6587-4BDB-BE71-B92CC45243E5}"/>
              </a:ext>
            </a:extLst>
          </p:cNvPr>
          <p:cNvPicPr>
            <a:picLocks noChangeAspect="1"/>
          </p:cNvPicPr>
          <p:nvPr/>
        </p:nvPicPr>
        <p:blipFill rotWithShape="1">
          <a:blip r:embed="rId12"/>
          <a:srcRect t="5368"/>
          <a:stretch/>
        </p:blipFill>
        <p:spPr>
          <a:xfrm>
            <a:off x="3199274" y="-4723"/>
            <a:ext cx="4944285" cy="3450035"/>
          </a:xfrm>
          <a:prstGeom prst="rect">
            <a:avLst/>
          </a:prstGeom>
        </p:spPr>
      </p:pic>
      <p:pic>
        <p:nvPicPr>
          <p:cNvPr id="7" name="Picture 6">
            <a:hlinkClick r:id="rId13" action="ppaction://hlinksldjump"/>
            <a:extLst>
              <a:ext uri="{FF2B5EF4-FFF2-40B4-BE49-F238E27FC236}">
                <a16:creationId xmlns:a16="http://schemas.microsoft.com/office/drawing/2014/main" id="{77F541A2-23F9-4560-84E9-1608064B1211}"/>
              </a:ext>
            </a:extLst>
          </p:cNvPr>
          <p:cNvPicPr>
            <a:picLocks noChangeAspect="1"/>
          </p:cNvPicPr>
          <p:nvPr/>
        </p:nvPicPr>
        <p:blipFill>
          <a:blip r:embed="rId14"/>
          <a:stretch>
            <a:fillRect/>
          </a:stretch>
        </p:blipFill>
        <p:spPr>
          <a:xfrm>
            <a:off x="7241586" y="-4723"/>
            <a:ext cx="4950381" cy="3462828"/>
          </a:xfrm>
          <a:prstGeom prst="rect">
            <a:avLst/>
          </a:prstGeom>
        </p:spPr>
      </p:pic>
      <p:pic>
        <p:nvPicPr>
          <p:cNvPr id="11" name="Picture 10">
            <a:hlinkClick r:id="rId15" action="ppaction://hlinksldjump"/>
            <a:extLst>
              <a:ext uri="{FF2B5EF4-FFF2-40B4-BE49-F238E27FC236}">
                <a16:creationId xmlns:a16="http://schemas.microsoft.com/office/drawing/2014/main" id="{8E951F9F-1C59-49B8-A567-1ED70C6C6A21}"/>
              </a:ext>
            </a:extLst>
          </p:cNvPr>
          <p:cNvPicPr>
            <a:picLocks noChangeAspect="1"/>
          </p:cNvPicPr>
          <p:nvPr/>
        </p:nvPicPr>
        <p:blipFill>
          <a:blip r:embed="rId16"/>
          <a:stretch>
            <a:fillRect/>
          </a:stretch>
        </p:blipFill>
        <p:spPr>
          <a:xfrm>
            <a:off x="8113423" y="2891278"/>
            <a:ext cx="4078577" cy="4206605"/>
          </a:xfrm>
          <a:prstGeom prst="rect">
            <a:avLst/>
          </a:prstGeom>
        </p:spPr>
      </p:pic>
      <p:pic>
        <p:nvPicPr>
          <p:cNvPr id="12" name="Picture 11">
            <a:hlinkClick r:id="rId17" action="ppaction://hlinksldjump"/>
            <a:extLst>
              <a:ext uri="{FF2B5EF4-FFF2-40B4-BE49-F238E27FC236}">
                <a16:creationId xmlns:a16="http://schemas.microsoft.com/office/drawing/2014/main" id="{7EDD3AAF-DB8E-4561-93C6-EEAC45E531CF}"/>
              </a:ext>
            </a:extLst>
          </p:cNvPr>
          <p:cNvPicPr>
            <a:picLocks noChangeAspect="1"/>
          </p:cNvPicPr>
          <p:nvPr/>
        </p:nvPicPr>
        <p:blipFill>
          <a:blip r:embed="rId18"/>
          <a:stretch>
            <a:fillRect/>
          </a:stretch>
        </p:blipFill>
        <p:spPr>
          <a:xfrm>
            <a:off x="4065818" y="3434795"/>
            <a:ext cx="4944285" cy="3468925"/>
          </a:xfrm>
          <a:prstGeom prst="rect">
            <a:avLst/>
          </a:prstGeom>
        </p:spPr>
      </p:pic>
      <p:sp>
        <p:nvSpPr>
          <p:cNvPr id="5" name="Rectangle: Rounded Corners 4">
            <a:hlinkClick r:id="" action="ppaction://noaction"/>
            <a:extLst>
              <a:ext uri="{FF2B5EF4-FFF2-40B4-BE49-F238E27FC236}">
                <a16:creationId xmlns:a16="http://schemas.microsoft.com/office/drawing/2014/main" id="{44C83B0C-D8AC-4503-945F-ACB57A6D506E}"/>
              </a:ext>
            </a:extLst>
          </p:cNvPr>
          <p:cNvSpPr/>
          <p:nvPr/>
        </p:nvSpPr>
        <p:spPr>
          <a:xfrm>
            <a:off x="10666113" y="202018"/>
            <a:ext cx="1350334" cy="359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90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subTnLst>
                                    <p:audio>
                                      <p:cMediaNode>
                                        <p:cTn display="0" masterRel="sameClick">
                                          <p:stCondLst>
                                            <p:cond evt="begin" delay="0">
                                              <p:tn val="8"/>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with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3"/>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withEffect">
                                  <p:stCondLst>
                                    <p:cond delay="0"/>
                                  </p:stCondLst>
                                  <p:childTnLst>
                                    <p:animEffect transition="out" filter="fade">
                                      <p:cBhvr>
                                        <p:cTn id="35" dur="500" tmFilter="0, 0; .2, .5; .8, .5; 1, 0"/>
                                        <p:tgtEl>
                                          <p:spTgt spid="7"/>
                                        </p:tgtEl>
                                      </p:cBhvr>
                                    </p:animEffect>
                                    <p:animScale>
                                      <p:cBhvr>
                                        <p:cTn id="36" dur="250" autoRev="1" fill="hold"/>
                                        <p:tgtEl>
                                          <p:spTgt spid="7"/>
                                        </p:tgtEl>
                                      </p:cBhvr>
                                      <p:by x="105000" y="105000"/>
                                    </p:animScale>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11"/>
                                        </p:tgtEl>
                                      </p:cBhvr>
                                    </p:animEffect>
                                    <p:animScale>
                                      <p:cBhvr>
                                        <p:cTn id="46" dur="250" autoRev="1" fill="hold"/>
                                        <p:tgtEl>
                                          <p:spTgt spid="11"/>
                                        </p:tgtEl>
                                      </p:cBhvr>
                                      <p:by x="105000" y="105000"/>
                                    </p:animScale>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withEffect">
                                  <p:stCondLst>
                                    <p:cond delay="0"/>
                                  </p:stCondLst>
                                  <p:childTnLst>
                                    <p:animEffect transition="out" filter="fade">
                                      <p:cBhvr>
                                        <p:cTn id="55" dur="500" tmFilter="0, 0; .2, .5; .8, .5; 1, 0"/>
                                        <p:tgtEl>
                                          <p:spTgt spid="12"/>
                                        </p:tgtEl>
                                      </p:cBhvr>
                                    </p:animEffect>
                                    <p:animScale>
                                      <p:cBhvr>
                                        <p:cTn id="56" dur="250" autoRev="1" fill="hold"/>
                                        <p:tgtEl>
                                          <p:spTgt spid="12"/>
                                        </p:tgtEl>
                                      </p:cBhvr>
                                      <p:by x="105000" y="105000"/>
                                    </p:animScale>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with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cTn>
                              </p:par>
                            </p:childTnLst>
                          </p:cTn>
                        </p:par>
                        <p:par>
                          <p:cTn id="67" fill="hold">
                            <p:stCondLst>
                              <p:cond delay="500"/>
                            </p:stCondLst>
                            <p:childTnLst>
                              <p:par>
                                <p:cTn id="68" presetID="10" presetClass="exit" presetSubtype="0" fill="hold" nodeType="afterEffect">
                                  <p:stCondLst>
                                    <p:cond delay="0"/>
                                  </p:stCondLst>
                                  <p:childTnLst>
                                    <p:animEffect transition="out" filter="fade">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ổng hợp ảnh Doremon PNG">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308" y="3708887"/>
            <a:ext cx="1989772" cy="28595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Dọn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dẹp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cửa</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6">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081901" y="0"/>
            <a:ext cx="3798811" cy="244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37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0" y="3794563"/>
            <a:ext cx="3078408" cy="32158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645026"/>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9948" y="289560"/>
            <a:ext cx="3607122" cy="2570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8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0" y="3137834"/>
            <a:ext cx="2888932" cy="34306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bánh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79720059-4AEE-4882-8126-5655795B623A}"/>
              </a:ext>
            </a:extLst>
          </p:cNvPr>
          <p:cNvPicPr>
            <a:picLocks noChangeAspect="1"/>
          </p:cNvPicPr>
          <p:nvPr/>
        </p:nvPicPr>
        <p:blipFill>
          <a:blip r:embed="rId6"/>
          <a:stretch>
            <a:fillRect/>
          </a:stretch>
        </p:blipFill>
        <p:spPr>
          <a:xfrm>
            <a:off x="4433835" y="380554"/>
            <a:ext cx="3657542" cy="2106289"/>
          </a:xfrm>
          <a:prstGeom prst="rect">
            <a:avLst/>
          </a:prstGeom>
        </p:spPr>
      </p:pic>
    </p:spTree>
    <p:extLst>
      <p:ext uri="{BB962C8B-B14F-4D97-AF65-F5344CB8AC3E}">
        <p14:creationId xmlns:p14="http://schemas.microsoft.com/office/powerpoint/2010/main" val="336533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98132" y="3381226"/>
            <a:ext cx="3910012" cy="31303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Xin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57300813-86DD-4503-91C1-4C53C022C98E}"/>
              </a:ext>
            </a:extLst>
          </p:cNvPr>
          <p:cNvPicPr>
            <a:picLocks noChangeAspect="1"/>
          </p:cNvPicPr>
          <p:nvPr/>
        </p:nvPicPr>
        <p:blipFill>
          <a:blip r:embed="rId6"/>
          <a:stretch>
            <a:fillRect/>
          </a:stretch>
        </p:blipFill>
        <p:spPr>
          <a:xfrm>
            <a:off x="4263656" y="200526"/>
            <a:ext cx="4461576" cy="2433587"/>
          </a:xfrm>
          <a:prstGeom prst="rect">
            <a:avLst/>
          </a:prstGeom>
        </p:spPr>
      </p:pic>
    </p:spTree>
    <p:extLst>
      <p:ext uri="{BB962C8B-B14F-4D97-AF65-F5344CB8AC3E}">
        <p14:creationId xmlns:p14="http://schemas.microsoft.com/office/powerpoint/2010/main" val="420147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0" y="3155931"/>
            <a:ext cx="2873692" cy="34125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91DC0F19-B6C5-4479-A87C-0CE125B9A5F5}"/>
              </a:ext>
            </a:extLst>
          </p:cNvPr>
          <p:cNvPicPr>
            <a:picLocks noChangeAspect="1"/>
          </p:cNvPicPr>
          <p:nvPr/>
        </p:nvPicPr>
        <p:blipFill>
          <a:blip r:embed="rId6"/>
          <a:stretch>
            <a:fillRect/>
          </a:stretch>
        </p:blipFill>
        <p:spPr>
          <a:xfrm>
            <a:off x="3847147" y="289560"/>
            <a:ext cx="5076825" cy="2609850"/>
          </a:xfrm>
          <a:prstGeom prst="rect">
            <a:avLst/>
          </a:prstGeom>
        </p:spPr>
      </p:pic>
    </p:spTree>
    <p:extLst>
      <p:ext uri="{BB962C8B-B14F-4D97-AF65-F5344CB8AC3E}">
        <p14:creationId xmlns:p14="http://schemas.microsoft.com/office/powerpoint/2010/main" val="4168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674330" y="3708887"/>
            <a:ext cx="1538367" cy="28595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Cắm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E177E4F7-C437-4ED6-B9DE-79C84231CF6F}"/>
              </a:ext>
            </a:extLst>
          </p:cNvPr>
          <p:cNvPicPr>
            <a:picLocks noChangeAspect="1"/>
          </p:cNvPicPr>
          <p:nvPr/>
        </p:nvPicPr>
        <p:blipFill>
          <a:blip r:embed="rId6"/>
          <a:stretch>
            <a:fillRect/>
          </a:stretch>
        </p:blipFill>
        <p:spPr>
          <a:xfrm>
            <a:off x="4508404" y="289560"/>
            <a:ext cx="4126496" cy="2593059"/>
          </a:xfrm>
          <a:prstGeom prst="rect">
            <a:avLst/>
          </a:prstGeom>
        </p:spPr>
      </p:pic>
    </p:spTree>
    <p:extLst>
      <p:ext uri="{BB962C8B-B14F-4D97-AF65-F5344CB8AC3E}">
        <p14:creationId xmlns:p14="http://schemas.microsoft.com/office/powerpoint/2010/main" val="27685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773F097D-5785-45EE-A2D3-F585A8DF3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47" y="0"/>
            <a:ext cx="12192000" cy="6858000"/>
          </a:xfrm>
          <a:prstGeom prst="rect">
            <a:avLst/>
          </a:prstGeom>
        </p:spPr>
      </p:pic>
      <p:pic>
        <p:nvPicPr>
          <p:cNvPr id="4" name="Picture 3">
            <a:extLst>
              <a:ext uri="{FF2B5EF4-FFF2-40B4-BE49-F238E27FC236}">
                <a16:creationId xmlns:a16="http://schemas.microsoft.com/office/drawing/2014/main" id="{723B6290-0997-4B9F-84EF-5CD46C45F996}"/>
              </a:ext>
            </a:extLst>
          </p:cNvPr>
          <p:cNvPicPr>
            <a:picLocks noChangeAspect="1"/>
          </p:cNvPicPr>
          <p:nvPr/>
        </p:nvPicPr>
        <p:blipFill>
          <a:blip r:embed="rId3"/>
          <a:stretch>
            <a:fillRect/>
          </a:stretch>
        </p:blipFill>
        <p:spPr>
          <a:xfrm flipH="1">
            <a:off x="155245" y="3573638"/>
            <a:ext cx="2869284" cy="4832252"/>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21319D53-425C-4375-AA1F-D4D8C31A9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9434" y="4170296"/>
            <a:ext cx="3726681" cy="320936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2C837A7-C8BA-4EA0-B732-5354D52A8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35" y="337189"/>
            <a:ext cx="1527533" cy="1351371"/>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8A2A92A6-C5E6-4A98-8471-E0D14621D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828" y="1306501"/>
            <a:ext cx="1031271" cy="912340"/>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C30EF871-B4A7-4593-B242-4AE60C72D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1099" y="109075"/>
            <a:ext cx="1938744" cy="1715159"/>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AF1CBA3E-2B7B-41FB-A4AB-9338865AF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4032" y="337190"/>
            <a:ext cx="1258524" cy="1113384"/>
          </a:xfrm>
          <a:prstGeom prst="rect">
            <a:avLst/>
          </a:prstGeom>
        </p:spPr>
      </p:pic>
      <p:pic>
        <p:nvPicPr>
          <p:cNvPr id="2" name="Picture 1">
            <a:extLst>
              <a:ext uri="{FF2B5EF4-FFF2-40B4-BE49-F238E27FC236}">
                <a16:creationId xmlns:a16="http://schemas.microsoft.com/office/drawing/2014/main" id="{B1DE6FA1-EC9B-ABDA-F872-65AF30AD0DBE}"/>
              </a:ext>
            </a:extLst>
          </p:cNvPr>
          <p:cNvPicPr>
            <a:picLocks noChangeAspect="1"/>
          </p:cNvPicPr>
          <p:nvPr/>
        </p:nvPicPr>
        <p:blipFill>
          <a:blip r:embed="rId6"/>
          <a:stretch>
            <a:fillRect/>
          </a:stretch>
        </p:blipFill>
        <p:spPr>
          <a:xfrm>
            <a:off x="1853682" y="1959297"/>
            <a:ext cx="8571719" cy="3048264"/>
          </a:xfrm>
          <a:prstGeom prst="rect">
            <a:avLst/>
          </a:prstGeom>
        </p:spPr>
      </p:pic>
    </p:spTree>
    <p:extLst>
      <p:ext uri="{BB962C8B-B14F-4D97-AF65-F5344CB8AC3E}">
        <p14:creationId xmlns:p14="http://schemas.microsoft.com/office/powerpoint/2010/main" val="202095899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15"/>
                                        </p:tgtEl>
                                      </p:cBhvr>
                                    </p:animEffect>
                                    <p:animScale>
                                      <p:cBhvr>
                                        <p:cTn id="16"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342854"/>
            <a:ext cx="8579594" cy="1815882"/>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en-US" sz="3400" dirty="0" err="1">
                <a:solidFill>
                  <a:srgbClr val="C00000"/>
                </a:solidFill>
              </a:rPr>
              <a:t>Mình</a:t>
            </a:r>
            <a:r>
              <a:rPr lang="en-US" sz="3400" dirty="0">
                <a:solidFill>
                  <a:srgbClr val="C00000"/>
                </a:solidFill>
              </a:rPr>
              <a:t> </a:t>
            </a:r>
            <a:r>
              <a:rPr lang="en-US" sz="3400" dirty="0" err="1">
                <a:solidFill>
                  <a:srgbClr val="C00000"/>
                </a:solidFill>
              </a:rPr>
              <a:t>vuông</a:t>
            </a:r>
            <a:r>
              <a:rPr lang="en-US" sz="3400" dirty="0">
                <a:solidFill>
                  <a:srgbClr val="C00000"/>
                </a:solidFill>
              </a:rPr>
              <a:t> </a:t>
            </a:r>
            <a:r>
              <a:rPr lang="en-US" sz="3400" dirty="0" err="1">
                <a:solidFill>
                  <a:srgbClr val="C00000"/>
                </a:solidFill>
              </a:rPr>
              <a:t>vức</a:t>
            </a:r>
            <a:r>
              <a:rPr lang="en-US" sz="3400" dirty="0">
                <a:solidFill>
                  <a:srgbClr val="C00000"/>
                </a:solidFill>
              </a:rPr>
              <a:t>, </a:t>
            </a:r>
            <a:r>
              <a:rPr lang="en-US" sz="3400" dirty="0" err="1">
                <a:solidFill>
                  <a:srgbClr val="C00000"/>
                </a:solidFill>
              </a:rPr>
              <a:t>áo</a:t>
            </a:r>
            <a:r>
              <a:rPr lang="en-US" sz="3400" dirty="0">
                <a:solidFill>
                  <a:srgbClr val="C00000"/>
                </a:solidFill>
              </a:rPr>
              <a:t> </a:t>
            </a:r>
            <a:r>
              <a:rPr lang="en-US" sz="3400" dirty="0" err="1">
                <a:solidFill>
                  <a:srgbClr val="C00000"/>
                </a:solidFill>
              </a:rPr>
              <a:t>xanh</a:t>
            </a:r>
            <a:r>
              <a:rPr lang="en-US" sz="3400" dirty="0">
                <a:solidFill>
                  <a:srgbClr val="C00000"/>
                </a:solidFill>
              </a:rPr>
              <a:t> </a:t>
            </a:r>
            <a:r>
              <a:rPr lang="en-US" sz="3400" dirty="0" err="1">
                <a:solidFill>
                  <a:srgbClr val="C00000"/>
                </a:solidFill>
              </a:rPr>
              <a:t>xanh</a:t>
            </a:r>
            <a:endParaRPr lang="en-US" sz="3400" dirty="0">
              <a:solidFill>
                <a:srgbClr val="C00000"/>
              </a:solidFill>
            </a:endParaRPr>
          </a:p>
          <a:p>
            <a:pPr lvl="0">
              <a:spcBef>
                <a:spcPts val="0"/>
              </a:spcBef>
              <a:spcAft>
                <a:spcPts val="600"/>
              </a:spcAft>
            </a:pPr>
            <a:r>
              <a:rPr lang="en-US" sz="3400" dirty="0">
                <a:solidFill>
                  <a:srgbClr val="C00000"/>
                </a:solidFill>
              </a:rPr>
              <a:t>Da </a:t>
            </a:r>
            <a:r>
              <a:rPr lang="en-US" sz="3400" dirty="0" err="1">
                <a:solidFill>
                  <a:srgbClr val="C00000"/>
                </a:solidFill>
              </a:rPr>
              <a:t>xanh</a:t>
            </a:r>
            <a:r>
              <a:rPr lang="en-US" sz="3400" dirty="0">
                <a:solidFill>
                  <a:srgbClr val="C00000"/>
                </a:solidFill>
              </a:rPr>
              <a:t>, </a:t>
            </a:r>
            <a:r>
              <a:rPr lang="en-US" sz="3400" dirty="0" err="1">
                <a:solidFill>
                  <a:srgbClr val="C00000"/>
                </a:solidFill>
              </a:rPr>
              <a:t>thịt</a:t>
            </a:r>
            <a:r>
              <a:rPr lang="en-US" sz="3400" dirty="0">
                <a:solidFill>
                  <a:srgbClr val="C00000"/>
                </a:solidFill>
              </a:rPr>
              <a:t> </a:t>
            </a:r>
            <a:r>
              <a:rPr lang="en-US" sz="3400" dirty="0" err="1">
                <a:solidFill>
                  <a:srgbClr val="C00000"/>
                </a:solidFill>
              </a:rPr>
              <a:t>trắng</a:t>
            </a:r>
            <a:r>
              <a:rPr lang="en-US" sz="3400" dirty="0">
                <a:solidFill>
                  <a:srgbClr val="C00000"/>
                </a:solidFill>
              </a:rPr>
              <a:t>, </a:t>
            </a:r>
            <a:r>
              <a:rPr lang="en-US" sz="3400" dirty="0" err="1">
                <a:solidFill>
                  <a:srgbClr val="C00000"/>
                </a:solidFill>
              </a:rPr>
              <a:t>đỗ</a:t>
            </a:r>
            <a:r>
              <a:rPr lang="en-US" sz="3400" dirty="0">
                <a:solidFill>
                  <a:srgbClr val="C00000"/>
                </a:solidFill>
              </a:rPr>
              <a:t> </a:t>
            </a:r>
            <a:r>
              <a:rPr lang="en-US" sz="3400" dirty="0" err="1">
                <a:solidFill>
                  <a:srgbClr val="C00000"/>
                </a:solidFill>
              </a:rPr>
              <a:t>hành</a:t>
            </a:r>
            <a:r>
              <a:rPr lang="en-US" sz="3400" dirty="0">
                <a:solidFill>
                  <a:srgbClr val="C00000"/>
                </a:solidFill>
              </a:rPr>
              <a:t> ở </a:t>
            </a:r>
            <a:r>
              <a:rPr lang="en-US" sz="3400" dirty="0" err="1">
                <a:solidFill>
                  <a:srgbClr val="C00000"/>
                </a:solidFill>
              </a:rPr>
              <a:t>trong</a:t>
            </a:r>
            <a:endParaRPr lang="en-US" sz="3400" dirty="0">
              <a:solidFill>
                <a:srgbClr val="C00000"/>
              </a:solidFill>
            </a:endParaRPr>
          </a:p>
          <a:p>
            <a:pPr lvl="0">
              <a:spcBef>
                <a:spcPts val="0"/>
              </a:spcBef>
              <a:spcAft>
                <a:spcPts val="600"/>
              </a:spcAft>
            </a:pPr>
            <a:r>
              <a:rPr lang="en-US" sz="3400" dirty="0" err="1">
                <a:solidFill>
                  <a:srgbClr val="C00000"/>
                </a:solidFill>
              </a:rPr>
              <a:t>Là</a:t>
            </a:r>
            <a:r>
              <a:rPr lang="en-US" sz="3400" dirty="0">
                <a:solidFill>
                  <a:srgbClr val="C00000"/>
                </a:solidFill>
              </a:rPr>
              <a:t> </a:t>
            </a:r>
            <a:r>
              <a:rPr lang="en-US" sz="3400" dirty="0" err="1">
                <a:solidFill>
                  <a:srgbClr val="C00000"/>
                </a:solidFill>
              </a:rPr>
              <a:t>bánh</a:t>
            </a:r>
            <a:r>
              <a:rPr lang="en-US" sz="3400" dirty="0">
                <a:solidFill>
                  <a:srgbClr val="C00000"/>
                </a:solidFill>
              </a:rPr>
              <a:t> </a:t>
            </a:r>
            <a:r>
              <a:rPr lang="en-US" sz="3400" dirty="0" err="1">
                <a:solidFill>
                  <a:srgbClr val="C00000"/>
                </a:solidFill>
              </a:rPr>
              <a:t>gì</a:t>
            </a:r>
            <a:r>
              <a:rPr lang="en-US" sz="3400" dirty="0">
                <a:solidFill>
                  <a:srgbClr val="C00000"/>
                </a:solidFill>
              </a:rPr>
              <a:t>?</a:t>
            </a:r>
            <a:endParaRPr kumimoji="0" lang="en-US" sz="34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9" name="TextBox 8"/>
          <p:cNvSpPr txBox="1"/>
          <p:nvPr/>
        </p:nvSpPr>
        <p:spPr>
          <a:xfrm>
            <a:off x="4310743" y="4323565"/>
            <a:ext cx="3661370"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Bánh</a:t>
            </a:r>
            <a:r>
              <a:rPr kumimoji="0" lang="en-US" sz="4400" b="1" i="0" u="none" strike="noStrike" kern="1200" cap="none" spc="0" normalizeH="0" noProof="0" dirty="0">
                <a:ln>
                  <a:noFill/>
                </a:ln>
                <a:solidFill>
                  <a:srgbClr val="FFFFFF"/>
                </a:solidFill>
                <a:effectLst/>
                <a:uLnTx/>
                <a:uFillTx/>
                <a:latin typeface="Arial"/>
                <a:ea typeface="微软雅黑"/>
                <a:cs typeface="+mn-cs"/>
              </a:rPr>
              <a:t> </a:t>
            </a:r>
            <a:r>
              <a:rPr kumimoji="0" lang="en-US" sz="4400" b="1" i="0" u="none" strike="noStrike" kern="1200" cap="none" spc="0" normalizeH="0" noProof="0" dirty="0" err="1">
                <a:ln>
                  <a:noFill/>
                </a:ln>
                <a:solidFill>
                  <a:srgbClr val="FFFFFF"/>
                </a:solidFill>
                <a:effectLst/>
                <a:uLnTx/>
                <a:uFillTx/>
                <a:latin typeface="Arial"/>
                <a:ea typeface="微软雅黑"/>
                <a:cs typeface="+mn-cs"/>
              </a:rPr>
              <a:t>chưng</a:t>
            </a:r>
            <a:endParaRPr kumimoji="0" lang="en-US" sz="4400" b="1"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2" name="Group 11"/>
          <p:cNvGrpSpPr/>
          <p:nvPr/>
        </p:nvGrpSpPr>
        <p:grpSpPr>
          <a:xfrm>
            <a:off x="8532610" y="4937731"/>
            <a:ext cx="1425466" cy="734487"/>
            <a:chOff x="8168094" y="5093006"/>
            <a:chExt cx="1425466" cy="73448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335883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404409"/>
            <a:ext cx="8579594" cy="183127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dirty="0">
                <a:solidFill>
                  <a:srgbClr val="C00000"/>
                </a:solidFill>
              </a:rPr>
              <a:t>Hoa tượng trưng cho mùa xuân ở miền Bắc?</a:t>
            </a:r>
          </a:p>
          <a:p>
            <a:pPr lvl="0">
              <a:spcBef>
                <a:spcPts val="0"/>
              </a:spcBef>
              <a:spcAft>
                <a:spcPts val="600"/>
              </a:spcAft>
            </a:pPr>
            <a:endParaRPr lang="vi-VN" dirty="0">
              <a:solidFill>
                <a:srgbClr val="C00000"/>
              </a:solidFill>
            </a:endParaRPr>
          </a:p>
        </p:txBody>
      </p:sp>
      <p:sp>
        <p:nvSpPr>
          <p:cNvPr id="9" name="TextBox 8"/>
          <p:cNvSpPr txBox="1"/>
          <p:nvPr/>
        </p:nvSpPr>
        <p:spPr>
          <a:xfrm>
            <a:off x="4742336" y="4323565"/>
            <a:ext cx="2707327"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Hoa</a:t>
            </a:r>
            <a:r>
              <a:rPr kumimoji="0" lang="en-US" sz="44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đào</a:t>
            </a:r>
            <a:endParaRPr kumimoji="0" lang="en-US" sz="4400" b="1"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62659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2690465" y="1677368"/>
            <a:ext cx="6272233" cy="1077218"/>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lgn="just">
              <a:spcBef>
                <a:spcPts val="0"/>
              </a:spcBef>
              <a:spcAft>
                <a:spcPts val="600"/>
              </a:spcAft>
            </a:pPr>
            <a:r>
              <a:rPr lang="vi-VN" sz="3200">
                <a:solidFill>
                  <a:srgbClr val="C00000"/>
                </a:solidFill>
              </a:rPr>
              <a:t>Cái gì khiến hầu hết mọi người đều xem vào đêm giao thừa?</a:t>
            </a:r>
            <a:endParaRPr kumimoji="0" lang="en-US" sz="32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9" name="TextBox 8"/>
          <p:cNvSpPr txBox="1"/>
          <p:nvPr/>
        </p:nvSpPr>
        <p:spPr>
          <a:xfrm>
            <a:off x="4742336" y="4323565"/>
            <a:ext cx="2707327"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Pháo</a:t>
            </a:r>
            <a:r>
              <a:rPr kumimoji="0" lang="en-US" sz="4400" b="1" i="0" u="none" strike="noStrike" kern="1200" cap="none" spc="0" normalizeH="0" noProof="0" dirty="0">
                <a:ln>
                  <a:noFill/>
                </a:ln>
                <a:solidFill>
                  <a:srgbClr val="FFFFFF"/>
                </a:solidFill>
                <a:effectLst/>
                <a:uLnTx/>
                <a:uFillTx/>
                <a:latin typeface="Arial"/>
                <a:ea typeface="微软雅黑"/>
                <a:cs typeface="+mn-cs"/>
              </a:rPr>
              <a:t> </a:t>
            </a:r>
            <a:r>
              <a:rPr kumimoji="0" lang="en-US" sz="4400" b="1" i="0" u="none" strike="noStrike" kern="1200" cap="none" spc="0" normalizeH="0" noProof="0" dirty="0" err="1">
                <a:ln>
                  <a:noFill/>
                </a:ln>
                <a:solidFill>
                  <a:srgbClr val="FFFFFF"/>
                </a:solidFill>
                <a:effectLst/>
                <a:uLnTx/>
                <a:uFillTx/>
                <a:latin typeface="Arial"/>
                <a:ea typeface="微软雅黑"/>
                <a:cs typeface="+mn-cs"/>
              </a:rPr>
              <a:t>hoa</a:t>
            </a:r>
            <a:endParaRPr kumimoji="0" lang="en-US" sz="4400" b="1"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25933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3075607" y="1503541"/>
            <a:ext cx="6175169" cy="156966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lgn="just">
              <a:spcBef>
                <a:spcPts val="0"/>
              </a:spcBef>
              <a:spcAft>
                <a:spcPts val="600"/>
              </a:spcAft>
            </a:pPr>
            <a:r>
              <a:rPr lang="vi-VN" sz="3200" dirty="0">
                <a:solidFill>
                  <a:srgbClr val="C00000"/>
                </a:solidFill>
              </a:rPr>
              <a:t>Loại cây đặc trưng cho ngày tết, không hoa, không trái mà ma quỷ rất sợ?</a:t>
            </a:r>
            <a:endParaRPr kumimoji="0" lang="en-US" sz="32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9" name="TextBox 8"/>
          <p:cNvSpPr txBox="1"/>
          <p:nvPr/>
        </p:nvSpPr>
        <p:spPr>
          <a:xfrm>
            <a:off x="3062514" y="4110606"/>
            <a:ext cx="6066971"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Cây</a:t>
            </a:r>
            <a:r>
              <a:rPr kumimoji="0" lang="en-US" sz="4400" b="1" i="0" u="none" strike="noStrike" kern="1200" cap="none" spc="0" normalizeH="0" noProof="0" dirty="0">
                <a:ln>
                  <a:noFill/>
                </a:ln>
                <a:solidFill>
                  <a:srgbClr val="FFFFFF"/>
                </a:solidFill>
                <a:effectLst/>
                <a:uLnTx/>
                <a:uFillTx/>
                <a:latin typeface="Arial"/>
                <a:ea typeface="微软雅黑"/>
                <a:cs typeface="+mn-cs"/>
              </a:rPr>
              <a:t> </a:t>
            </a:r>
            <a:r>
              <a:rPr kumimoji="0" lang="en-US" sz="4400" b="1" i="0" u="none" strike="noStrike" kern="1200" cap="none" spc="0" normalizeH="0" noProof="0" dirty="0" err="1">
                <a:ln>
                  <a:noFill/>
                </a:ln>
                <a:solidFill>
                  <a:srgbClr val="FFFFFF"/>
                </a:solidFill>
                <a:effectLst/>
                <a:uLnTx/>
                <a:uFillTx/>
                <a:latin typeface="Arial"/>
                <a:ea typeface="微软雅黑"/>
                <a:cs typeface="+mn-cs"/>
              </a:rPr>
              <a:t>nêu</a:t>
            </a:r>
            <a:endParaRPr kumimoji="0" lang="en-US" sz="4400" b="1"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143287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7AACC5E-ED88-4AB8-949F-F14F32E9029D}"/>
              </a:ext>
            </a:extLst>
          </p:cNvPr>
          <p:cNvPicPr>
            <a:picLocks noChangeAspect="1"/>
          </p:cNvPicPr>
          <p:nvPr/>
        </p:nvPicPr>
        <p:blipFill>
          <a:blip r:embed="rId2"/>
          <a:stretch>
            <a:fillRect/>
          </a:stretch>
        </p:blipFill>
        <p:spPr>
          <a:xfrm>
            <a:off x="3063468" y="31583"/>
            <a:ext cx="5327643" cy="4433135"/>
          </a:xfrm>
          <a:prstGeom prst="rect">
            <a:avLst/>
          </a:prstGeom>
        </p:spPr>
      </p:pic>
      <p:sp>
        <p:nvSpPr>
          <p:cNvPr id="15" name="Rectangle: Rounded Corners 14">
            <a:extLst>
              <a:ext uri="{FF2B5EF4-FFF2-40B4-BE49-F238E27FC236}">
                <a16:creationId xmlns:a16="http://schemas.microsoft.com/office/drawing/2014/main" id="{B0355B97-3BBB-47A3-B2C2-83ADA08C2201}"/>
              </a:ext>
            </a:extLst>
          </p:cNvPr>
          <p:cNvSpPr/>
          <p:nvPr/>
        </p:nvSpPr>
        <p:spPr>
          <a:xfrm>
            <a:off x="2357800" y="2548045"/>
            <a:ext cx="7197435" cy="3785653"/>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05167B-5A21-4C4B-9573-A2C2D96854D7}"/>
              </a:ext>
            </a:extLst>
          </p:cNvPr>
          <p:cNvPicPr>
            <a:picLocks noChangeAspect="1"/>
          </p:cNvPicPr>
          <p:nvPr/>
        </p:nvPicPr>
        <p:blipFill>
          <a:blip r:embed="rId3"/>
          <a:stretch>
            <a:fillRect/>
          </a:stretch>
        </p:blipFill>
        <p:spPr>
          <a:xfrm flipH="1">
            <a:off x="-22791" y="1839181"/>
            <a:ext cx="2869284" cy="4832252"/>
          </a:xfrm>
          <a:prstGeom prst="rect">
            <a:avLst/>
          </a:prstGeom>
        </p:spPr>
      </p:pic>
      <p:pic>
        <p:nvPicPr>
          <p:cNvPr id="22" name="Picture 21">
            <a:extLst>
              <a:ext uri="{FF2B5EF4-FFF2-40B4-BE49-F238E27FC236}">
                <a16:creationId xmlns:a16="http://schemas.microsoft.com/office/drawing/2014/main" id="{C4267622-107B-41CD-8DB8-5CC5366F7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3399" y="2610543"/>
            <a:ext cx="815917" cy="1849483"/>
          </a:xfrm>
          <a:prstGeom prst="rect">
            <a:avLst/>
          </a:prstGeom>
        </p:spPr>
      </p:pic>
      <p:pic>
        <p:nvPicPr>
          <p:cNvPr id="26" name="Picture 25" descr="A picture containing logo&#10;&#10;Description automatically generated">
            <a:extLst>
              <a:ext uri="{FF2B5EF4-FFF2-40B4-BE49-F238E27FC236}">
                <a16:creationId xmlns:a16="http://schemas.microsoft.com/office/drawing/2014/main" id="{0852DFCF-AEB0-4C88-9D7B-051420F09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35" y="337189"/>
            <a:ext cx="1527533" cy="1351371"/>
          </a:xfrm>
          <a:prstGeom prst="rect">
            <a:avLst/>
          </a:prstGeom>
        </p:spPr>
      </p:pic>
      <p:pic>
        <p:nvPicPr>
          <p:cNvPr id="27" name="Picture 26" descr="A picture containing logo&#10;&#10;Description automatically generated">
            <a:extLst>
              <a:ext uri="{FF2B5EF4-FFF2-40B4-BE49-F238E27FC236}">
                <a16:creationId xmlns:a16="http://schemas.microsoft.com/office/drawing/2014/main" id="{DA79BD6A-318C-43AB-95D2-66F5BB2F7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828" y="1306501"/>
            <a:ext cx="1031271" cy="912340"/>
          </a:xfrm>
          <a:prstGeom prst="rect">
            <a:avLst/>
          </a:prstGeom>
        </p:spPr>
      </p:pic>
      <p:pic>
        <p:nvPicPr>
          <p:cNvPr id="28" name="Picture 27" descr="A picture containing logo&#10;&#10;Description automatically generated">
            <a:extLst>
              <a:ext uri="{FF2B5EF4-FFF2-40B4-BE49-F238E27FC236}">
                <a16:creationId xmlns:a16="http://schemas.microsoft.com/office/drawing/2014/main" id="{0E4D9BFD-800A-4F13-991D-6AE6C15B5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1099" y="109075"/>
            <a:ext cx="1938744" cy="1715159"/>
          </a:xfrm>
          <a:prstGeom prst="rect">
            <a:avLst/>
          </a:prstGeom>
        </p:spPr>
      </p:pic>
      <p:pic>
        <p:nvPicPr>
          <p:cNvPr id="29" name="Picture 28" descr="A picture containing logo&#10;&#10;Description automatically generated">
            <a:extLst>
              <a:ext uri="{FF2B5EF4-FFF2-40B4-BE49-F238E27FC236}">
                <a16:creationId xmlns:a16="http://schemas.microsoft.com/office/drawing/2014/main" id="{B8998A2F-1F36-4B41-9E33-F3B4D87AE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4032" y="337190"/>
            <a:ext cx="1258524" cy="1113384"/>
          </a:xfrm>
          <a:prstGeom prst="rect">
            <a:avLst/>
          </a:prstGeom>
        </p:spPr>
      </p:pic>
      <p:pic>
        <p:nvPicPr>
          <p:cNvPr id="1032" name="Picture 8" descr="Apricot blossom Royalty Free Vector Image - VectorStock">
            <a:extLst>
              <a:ext uri="{FF2B5EF4-FFF2-40B4-BE49-F238E27FC236}">
                <a16:creationId xmlns:a16="http://schemas.microsoft.com/office/drawing/2014/main" id="{BD2824F9-769C-4383-B15A-F198E2D316C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6" b="93611" l="571" r="97000">
                        <a14:foregroundMark x1="87286" y1="28796" x2="97000" y2="34537"/>
                        <a14:foregroundMark x1="79714" y1="12407" x2="77429" y2="6389"/>
                        <a14:foregroundMark x1="77857" y1="6019" x2="78429" y2="2407"/>
                        <a14:foregroundMark x1="78429" y1="2407" x2="78429" y2="648"/>
                        <a14:foregroundMark x1="70429" y1="5185" x2="70429" y2="4537"/>
                        <a14:foregroundMark x1="16143" y1="75185" x2="6857" y2="66667"/>
                        <a14:foregroundMark x1="14286" y1="80648" x2="714" y2="76667"/>
                        <a14:foregroundMark x1="18000" y1="85741" x2="18571" y2="93611"/>
                        <a14:foregroundMark x1="18571" y1="93611" x2="18571" y2="93611"/>
                      </a14:backgroundRemoval>
                    </a14:imgEffect>
                  </a14:imgLayer>
                </a14:imgProps>
              </a:ext>
              <a:ext uri="{28A0092B-C50C-407E-A947-70E740481C1C}">
                <a14:useLocalDpi xmlns:a14="http://schemas.microsoft.com/office/drawing/2010/main" val="0"/>
              </a:ext>
            </a:extLst>
          </a:blip>
          <a:srcRect/>
          <a:stretch>
            <a:fillRect/>
          </a:stretch>
        </p:blipFill>
        <p:spPr bwMode="auto">
          <a:xfrm>
            <a:off x="9696120" y="2581953"/>
            <a:ext cx="2455798" cy="37889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Truyện thai giáo: Dưa hấu vô địch môn đấu vật | Mamibabi | Thai giáo - Giáo  dục sớm - Ăn dặm">
            <a:extLst>
              <a:ext uri="{FF2B5EF4-FFF2-40B4-BE49-F238E27FC236}">
                <a16:creationId xmlns:a16="http://schemas.microsoft.com/office/drawing/2014/main" id="{0862B939-CDC2-4C2B-9A63-9E0030FA6EC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4600" l="9744" r="90735">
                        <a14:foregroundMark x1="40895" y1="46600" x2="60703" y2="79200"/>
                        <a14:foregroundMark x1="27955" y1="55600" x2="54473" y2="77400"/>
                        <a14:foregroundMark x1="54473" y1="77400" x2="54473" y2="77400"/>
                        <a14:foregroundMark x1="37380" y1="54400" x2="47764" y2="79600"/>
                        <a14:foregroundMark x1="34185" y1="51800" x2="43610" y2="78800"/>
                        <a14:foregroundMark x1="33546" y1="52200" x2="46006" y2="85800"/>
                        <a14:foregroundMark x1="30351" y1="48600" x2="49840" y2="83200"/>
                        <a14:foregroundMark x1="49840" y1="83200" x2="49840" y2="83200"/>
                        <a14:foregroundMark x1="36262" y1="53400" x2="52716" y2="85400"/>
                        <a14:foregroundMark x1="36262" y1="48600" x2="38339" y2="64400"/>
                        <a14:foregroundMark x1="37700" y1="48600" x2="38179" y2="66400"/>
                        <a14:foregroundMark x1="38179" y1="66400" x2="43610" y2="81000"/>
                        <a14:foregroundMark x1="37380" y1="64800" x2="44089" y2="80800"/>
                        <a14:foregroundMark x1="44089" y1="80800" x2="54952" y2="93800"/>
                        <a14:foregroundMark x1="54952" y1="93800" x2="56869" y2="94600"/>
                        <a14:foregroundMark x1="46805" y1="81000" x2="73163" y2="92400"/>
                        <a14:foregroundMark x1="50639" y1="81000" x2="64856" y2="90600"/>
                        <a14:foregroundMark x1="50160" y1="82800" x2="56390" y2="90200"/>
                        <a14:foregroundMark x1="56390" y1="90200" x2="61661" y2="91800"/>
                        <a14:foregroundMark x1="68371" y1="81000" x2="84026" y2="86200"/>
                        <a14:foregroundMark x1="69329" y1="91400" x2="87859" y2="77400"/>
                        <a14:foregroundMark x1="83387" y1="78400" x2="90735" y2="67400"/>
                        <a14:foregroundMark x1="90735" y1="67400" x2="90735" y2="67400"/>
                        <a14:foregroundMark x1="89617" y1="67800" x2="84026" y2="68400"/>
                        <a14:foregroundMark x1="85144" y1="67400" x2="88978" y2="69200"/>
                        <a14:foregroundMark x1="86102" y1="66200" x2="88978" y2="69200"/>
                        <a14:foregroundMark x1="87859" y1="67800" x2="83387" y2="67800"/>
                      </a14:backgroundRemoval>
                    </a14:imgEffect>
                  </a14:imgLayer>
                </a14:imgProps>
              </a:ext>
              <a:ext uri="{28A0092B-C50C-407E-A947-70E740481C1C}">
                <a14:useLocalDpi xmlns:a14="http://schemas.microsoft.com/office/drawing/2010/main" val="0"/>
              </a:ext>
            </a:extLst>
          </a:blip>
          <a:srcRect/>
          <a:stretch>
            <a:fillRect/>
          </a:stretch>
        </p:blipFill>
        <p:spPr bwMode="auto">
          <a:xfrm>
            <a:off x="8773655" y="3948305"/>
            <a:ext cx="2688124" cy="21470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ình ảnh Bánh Chưng Tết Truyền Thống Việt Nam Minh Họa Cho Các Vector, Bánh  Chưng, Bánh Chưng, Vietnamesecake Vector và PNG với nền trong suốt để tải  xuống miễn phí">
            <a:extLst>
              <a:ext uri="{FF2B5EF4-FFF2-40B4-BE49-F238E27FC236}">
                <a16:creationId xmlns:a16="http://schemas.microsoft.com/office/drawing/2014/main" id="{C2879147-CDF2-47A0-B147-42B64D1A757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7344" r="90000">
                        <a14:foregroundMark x1="25000" y1="65313" x2="12656" y2="61250"/>
                        <a14:foregroundMark x1="12656" y1="61250" x2="7344" y2="56875"/>
                        <a14:foregroundMark x1="27656" y1="47969" x2="50156" y2="39375"/>
                      </a14:backgroundRemoval>
                    </a14:imgEffect>
                  </a14:imgLayer>
                </a14:imgProps>
              </a:ext>
              <a:ext uri="{28A0092B-C50C-407E-A947-70E740481C1C}">
                <a14:useLocalDpi xmlns:a14="http://schemas.microsoft.com/office/drawing/2010/main" val="0"/>
              </a:ext>
            </a:extLst>
          </a:blip>
          <a:srcRect/>
          <a:stretch>
            <a:fillRect/>
          </a:stretch>
        </p:blipFill>
        <p:spPr bwMode="auto">
          <a:xfrm>
            <a:off x="8451610" y="4410456"/>
            <a:ext cx="2869284" cy="2869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Icon&#10;&#10;Description automatically generated with low confidence">
            <a:extLst>
              <a:ext uri="{FF2B5EF4-FFF2-40B4-BE49-F238E27FC236}">
                <a16:creationId xmlns:a16="http://schemas.microsoft.com/office/drawing/2014/main" id="{8E3105C5-8E09-48EB-AA5C-6351F02C85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829891">
            <a:off x="10302128" y="5063980"/>
            <a:ext cx="2062009" cy="885119"/>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AEC30548-5FA7-415A-8E42-B70E6ED6B8B6}"/>
              </a:ext>
            </a:extLst>
          </p:cNvPr>
          <p:cNvGrpSpPr/>
          <p:nvPr/>
        </p:nvGrpSpPr>
        <p:grpSpPr>
          <a:xfrm>
            <a:off x="6561364" y="1955781"/>
            <a:ext cx="346050" cy="414094"/>
            <a:chOff x="6716345" y="2033271"/>
            <a:chExt cx="346050" cy="414094"/>
          </a:xfrm>
        </p:grpSpPr>
        <p:sp>
          <p:nvSpPr>
            <p:cNvPr id="32" name="Oval 31">
              <a:extLst>
                <a:ext uri="{FF2B5EF4-FFF2-40B4-BE49-F238E27FC236}">
                  <a16:creationId xmlns:a16="http://schemas.microsoft.com/office/drawing/2014/main" id="{71BC9385-F7CC-408B-9E01-C170EB422830}"/>
                </a:ext>
              </a:extLst>
            </p:cNvPr>
            <p:cNvSpPr/>
            <p:nvPr/>
          </p:nvSpPr>
          <p:spPr>
            <a:xfrm>
              <a:off x="6716345" y="2033271"/>
              <a:ext cx="346050" cy="4140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2B9991E-B063-4870-969A-E212BCB6A5AD}"/>
                </a:ext>
              </a:extLst>
            </p:cNvPr>
            <p:cNvSpPr/>
            <p:nvPr/>
          </p:nvSpPr>
          <p:spPr>
            <a:xfrm>
              <a:off x="6766556" y="2070847"/>
              <a:ext cx="209777" cy="301214"/>
            </a:xfrm>
            <a:custGeom>
              <a:avLst/>
              <a:gdLst>
                <a:gd name="connsiteX0" fmla="*/ 188262 w 188262"/>
                <a:gd name="connsiteY0" fmla="*/ 0 h 268941"/>
                <a:gd name="connsiteX1" fmla="*/ 3 w 188262"/>
                <a:gd name="connsiteY1" fmla="*/ 134471 h 268941"/>
                <a:gd name="connsiteX2" fmla="*/ 182883 w 188262"/>
                <a:gd name="connsiteY2" fmla="*/ 268941 h 268941"/>
                <a:gd name="connsiteX3" fmla="*/ 182883 w 188262"/>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188262" h="268941">
                  <a:moveTo>
                    <a:pt x="188262" y="0"/>
                  </a:moveTo>
                  <a:cubicBezTo>
                    <a:pt x="94580" y="44824"/>
                    <a:pt x="899" y="89648"/>
                    <a:pt x="3" y="134471"/>
                  </a:cubicBezTo>
                  <a:cubicBezTo>
                    <a:pt x="-894" y="179295"/>
                    <a:pt x="182883" y="268941"/>
                    <a:pt x="182883" y="268941"/>
                  </a:cubicBezTo>
                  <a:lnTo>
                    <a:pt x="182883" y="268941"/>
                  </a:lnTo>
                </a:path>
              </a:pathLst>
            </a:custGeom>
            <a:ln w="76200">
              <a:solidFill>
                <a:srgbClr val="841918"/>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93F6B935-CC55-4124-CAFE-EBCD86BA6E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pic>
        <p:nvPicPr>
          <p:cNvPr id="2" name="Picture 1">
            <a:extLst>
              <a:ext uri="{FF2B5EF4-FFF2-40B4-BE49-F238E27FC236}">
                <a16:creationId xmlns:a16="http://schemas.microsoft.com/office/drawing/2014/main" id="{16D22EBD-3AF9-DADD-2C37-4810A876EBBD}"/>
              </a:ext>
            </a:extLst>
          </p:cNvPr>
          <p:cNvPicPr>
            <a:picLocks noChangeAspect="1"/>
          </p:cNvPicPr>
          <p:nvPr/>
        </p:nvPicPr>
        <p:blipFill>
          <a:blip r:embed="rId14"/>
          <a:stretch>
            <a:fillRect/>
          </a:stretch>
        </p:blipFill>
        <p:spPr>
          <a:xfrm>
            <a:off x="8864241" y="247850"/>
            <a:ext cx="2426418" cy="804742"/>
          </a:xfrm>
          <a:prstGeom prst="rect">
            <a:avLst/>
          </a:prstGeom>
        </p:spPr>
      </p:pic>
      <p:pic>
        <p:nvPicPr>
          <p:cNvPr id="7" name="Picture 6">
            <a:extLst>
              <a:ext uri="{FF2B5EF4-FFF2-40B4-BE49-F238E27FC236}">
                <a16:creationId xmlns:a16="http://schemas.microsoft.com/office/drawing/2014/main" id="{7B011A0A-FC2D-19EA-0456-1C73EEE6E8D6}"/>
              </a:ext>
            </a:extLst>
          </p:cNvPr>
          <p:cNvPicPr>
            <a:picLocks noChangeAspect="1"/>
          </p:cNvPicPr>
          <p:nvPr/>
        </p:nvPicPr>
        <p:blipFill>
          <a:blip r:embed="rId15"/>
          <a:stretch>
            <a:fillRect/>
          </a:stretch>
        </p:blipFill>
        <p:spPr>
          <a:xfrm>
            <a:off x="2570380" y="2587431"/>
            <a:ext cx="4645555" cy="1072989"/>
          </a:xfrm>
          <a:prstGeom prst="rect">
            <a:avLst/>
          </a:prstGeom>
        </p:spPr>
      </p:pic>
      <p:pic>
        <p:nvPicPr>
          <p:cNvPr id="8" name="Picture 7">
            <a:extLst>
              <a:ext uri="{FF2B5EF4-FFF2-40B4-BE49-F238E27FC236}">
                <a16:creationId xmlns:a16="http://schemas.microsoft.com/office/drawing/2014/main" id="{FC653E34-EA92-9871-87A1-D17C4B571FE0}"/>
              </a:ext>
            </a:extLst>
          </p:cNvPr>
          <p:cNvPicPr>
            <a:picLocks noChangeAspect="1"/>
          </p:cNvPicPr>
          <p:nvPr/>
        </p:nvPicPr>
        <p:blipFill>
          <a:blip r:embed="rId16"/>
          <a:stretch>
            <a:fillRect/>
          </a:stretch>
        </p:blipFill>
        <p:spPr>
          <a:xfrm>
            <a:off x="3246774" y="3067719"/>
            <a:ext cx="5407621" cy="2139881"/>
          </a:xfrm>
          <a:prstGeom prst="rect">
            <a:avLst/>
          </a:prstGeom>
        </p:spPr>
      </p:pic>
      <p:pic>
        <p:nvPicPr>
          <p:cNvPr id="9" name="Picture 8">
            <a:extLst>
              <a:ext uri="{FF2B5EF4-FFF2-40B4-BE49-F238E27FC236}">
                <a16:creationId xmlns:a16="http://schemas.microsoft.com/office/drawing/2014/main" id="{27F122D5-4AC4-FC86-2F7B-77B8E855A187}"/>
              </a:ext>
            </a:extLst>
          </p:cNvPr>
          <p:cNvPicPr>
            <a:picLocks noChangeAspect="1"/>
          </p:cNvPicPr>
          <p:nvPr/>
        </p:nvPicPr>
        <p:blipFill>
          <a:blip r:embed="rId17"/>
          <a:stretch>
            <a:fillRect/>
          </a:stretch>
        </p:blipFill>
        <p:spPr>
          <a:xfrm>
            <a:off x="3961872" y="4819563"/>
            <a:ext cx="4779678" cy="1072989"/>
          </a:xfrm>
          <a:prstGeom prst="rect">
            <a:avLst/>
          </a:prstGeom>
        </p:spPr>
      </p:pic>
    </p:spTree>
    <p:extLst>
      <p:ext uri="{BB962C8B-B14F-4D97-AF65-F5344CB8AC3E}">
        <p14:creationId xmlns:p14="http://schemas.microsoft.com/office/powerpoint/2010/main" val="13539355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2"/>
                                            </p:tgtEl>
                                            <p:attrNameLst>
                                              <p:attrName>r</p:attrName>
                                            </p:attrNameLst>
                                          </p:cBhvr>
                                        </p:animRot>
                                        <p:animRot by="-240000">
                                          <p:cBhvr>
                                            <p:cTn id="19" dur="1000" fill="hold">
                                              <p:stCondLst>
                                                <p:cond delay="1000"/>
                                              </p:stCondLst>
                                            </p:cTn>
                                            <p:tgtEl>
                                              <p:spTgt spid="22"/>
                                            </p:tgtEl>
                                            <p:attrNameLst>
                                              <p:attrName>r</p:attrName>
                                            </p:attrNameLst>
                                          </p:cBhvr>
                                        </p:animRot>
                                        <p:animRot by="240000">
                                          <p:cBhvr>
                                            <p:cTn id="20" dur="1000" fill="hold">
                                              <p:stCondLst>
                                                <p:cond delay="2000"/>
                                              </p:stCondLst>
                                            </p:cTn>
                                            <p:tgtEl>
                                              <p:spTgt spid="22"/>
                                            </p:tgtEl>
                                            <p:attrNameLst>
                                              <p:attrName>r</p:attrName>
                                            </p:attrNameLst>
                                          </p:cBhvr>
                                        </p:animRot>
                                        <p:animRot by="-240000">
                                          <p:cBhvr>
                                            <p:cTn id="21" dur="1000" fill="hold">
                                              <p:stCondLst>
                                                <p:cond delay="3000"/>
                                              </p:stCondLst>
                                            </p:cTn>
                                            <p:tgtEl>
                                              <p:spTgt spid="22"/>
                                            </p:tgtEl>
                                            <p:attrNameLst>
                                              <p:attrName>r</p:attrName>
                                            </p:attrNameLst>
                                          </p:cBhvr>
                                        </p:animRot>
                                        <p:animRot by="120000">
                                          <p:cBhvr>
                                            <p:cTn id="22" dur="1000" fill="hold">
                                              <p:stCondLst>
                                                <p:cond delay="4000"/>
                                              </p:stCondLst>
                                            </p:cTn>
                                            <p:tgtEl>
                                              <p:spTgt spid="22"/>
                                            </p:tgtEl>
                                            <p:attrNameLst>
                                              <p:attrName>r</p:attrName>
                                            </p:attrNameLst>
                                          </p:cBhvr>
                                        </p:animRot>
                                      </p:childTnLst>
                                    </p:cTn>
                                  </p:par>
                                  <p:par>
                                    <p:cTn id="23" presetID="2" presetClass="entr" presetSubtype="1" fill="hold" nodeType="withEffect" p14:presetBounceEnd="66000">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14:bounceEnd="66000">
                                          <p:cBhvr additive="base">
                                            <p:cTn id="25" dur="500" fill="hold"/>
                                            <p:tgtEl>
                                              <p:spTgt spid="1028"/>
                                            </p:tgtEl>
                                            <p:attrNameLst>
                                              <p:attrName>ppt_x</p:attrName>
                                            </p:attrNameLst>
                                          </p:cBhvr>
                                          <p:tavLst>
                                            <p:tav tm="0">
                                              <p:val>
                                                <p:strVal val="#ppt_x"/>
                                              </p:val>
                                            </p:tav>
                                            <p:tav tm="100000">
                                              <p:val>
                                                <p:strVal val="#ppt_x"/>
                                              </p:val>
                                            </p:tav>
                                          </p:tavLst>
                                        </p:anim>
                                        <p:anim calcmode="lin" valueType="num" p14:bounceEnd="66000">
                                          <p:cBhvr additive="base">
                                            <p:cTn id="26" dur="500" fill="hold"/>
                                            <p:tgtEl>
                                              <p:spTgt spid="102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66000">
                                      <p:stCondLst>
                                        <p:cond delay="500"/>
                                      </p:stCondLst>
                                      <p:childTnLst>
                                        <p:set>
                                          <p:cBhvr>
                                            <p:cTn id="28" dur="1" fill="hold">
                                              <p:stCondLst>
                                                <p:cond delay="0"/>
                                              </p:stCondLst>
                                            </p:cTn>
                                            <p:tgtEl>
                                              <p:spTgt spid="1026"/>
                                            </p:tgtEl>
                                            <p:attrNameLst>
                                              <p:attrName>style.visibility</p:attrName>
                                            </p:attrNameLst>
                                          </p:cBhvr>
                                          <p:to>
                                            <p:strVal val="visible"/>
                                          </p:to>
                                        </p:set>
                                        <p:anim calcmode="lin" valueType="num" p14:bounceEnd="66000">
                                          <p:cBhvr additive="base">
                                            <p:cTn id="29" dur="500" fill="hold"/>
                                            <p:tgtEl>
                                              <p:spTgt spid="1026"/>
                                            </p:tgtEl>
                                            <p:attrNameLst>
                                              <p:attrName>ppt_x</p:attrName>
                                            </p:attrNameLst>
                                          </p:cBhvr>
                                          <p:tavLst>
                                            <p:tav tm="0">
                                              <p:val>
                                                <p:strVal val="#ppt_x"/>
                                              </p:val>
                                            </p:tav>
                                            <p:tav tm="100000">
                                              <p:val>
                                                <p:strVal val="#ppt_x"/>
                                              </p:val>
                                            </p:tav>
                                          </p:tavLst>
                                        </p:anim>
                                        <p:anim calcmode="lin" valueType="num" p14:bounceEnd="66000">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66000">
                                      <p:stCondLst>
                                        <p:cond delay="750"/>
                                      </p:stCondLst>
                                      <p:childTnLst>
                                        <p:set>
                                          <p:cBhvr>
                                            <p:cTn id="32" dur="1" fill="hold">
                                              <p:stCondLst>
                                                <p:cond delay="0"/>
                                              </p:stCondLst>
                                            </p:cTn>
                                            <p:tgtEl>
                                              <p:spTgt spid="1032"/>
                                            </p:tgtEl>
                                            <p:attrNameLst>
                                              <p:attrName>style.visibility</p:attrName>
                                            </p:attrNameLst>
                                          </p:cBhvr>
                                          <p:to>
                                            <p:strVal val="visible"/>
                                          </p:to>
                                        </p:set>
                                        <p:anim calcmode="lin" valueType="num" p14:bounceEnd="66000">
                                          <p:cBhvr additive="base">
                                            <p:cTn id="33" dur="500" fill="hold"/>
                                            <p:tgtEl>
                                              <p:spTgt spid="1032"/>
                                            </p:tgtEl>
                                            <p:attrNameLst>
                                              <p:attrName>ppt_x</p:attrName>
                                            </p:attrNameLst>
                                          </p:cBhvr>
                                          <p:tavLst>
                                            <p:tav tm="0">
                                              <p:val>
                                                <p:strVal val="#ppt_x"/>
                                              </p:val>
                                            </p:tav>
                                            <p:tav tm="100000">
                                              <p:val>
                                                <p:strVal val="#ppt_x"/>
                                              </p:val>
                                            </p:tav>
                                          </p:tavLst>
                                        </p:anim>
                                        <p:anim calcmode="lin" valueType="num" p14:bounceEnd="66000">
                                          <p:cBhvr additive="base">
                                            <p:cTn id="34" dur="500" fill="hold"/>
                                            <p:tgtEl>
                                              <p:spTgt spid="103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6000">
                                      <p:stCondLst>
                                        <p:cond delay="1000"/>
                                      </p:stCondLst>
                                      <p:childTnLst>
                                        <p:set>
                                          <p:cBhvr>
                                            <p:cTn id="36" dur="1" fill="hold">
                                              <p:stCondLst>
                                                <p:cond delay="0"/>
                                              </p:stCondLst>
                                            </p:cTn>
                                            <p:tgtEl>
                                              <p:spTgt spid="31"/>
                                            </p:tgtEl>
                                            <p:attrNameLst>
                                              <p:attrName>style.visibility</p:attrName>
                                            </p:attrNameLst>
                                          </p:cBhvr>
                                          <p:to>
                                            <p:strVal val="visible"/>
                                          </p:to>
                                        </p:set>
                                        <p:anim calcmode="lin" valueType="num" p14:bounceEnd="66000">
                                          <p:cBhvr additive="base">
                                            <p:cTn id="37" dur="5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16" presetClass="entr" presetSubtype="26" fill="hold" nodeType="withEffect">
                                      <p:stCondLst>
                                        <p:cond delay="1750"/>
                                      </p:stCondLst>
                                      <p:childTnLst>
                                        <p:set>
                                          <p:cBhvr>
                                            <p:cTn id="40" dur="1" fill="hold">
                                              <p:stCondLst>
                                                <p:cond delay="0"/>
                                              </p:stCondLst>
                                            </p:cTn>
                                            <p:tgtEl>
                                              <p:spTgt spid="36"/>
                                            </p:tgtEl>
                                            <p:attrNameLst>
                                              <p:attrName>style.visibility</p:attrName>
                                            </p:attrNameLst>
                                          </p:cBhvr>
                                          <p:to>
                                            <p:strVal val="visible"/>
                                          </p:to>
                                        </p:set>
                                        <p:animEffect transition="in" filter="barn(inHorizontal)">
                                          <p:cBhvr>
                                            <p:cTn id="41" dur="10"/>
                                            <p:tgtEl>
                                              <p:spTgt spid="36"/>
                                            </p:tgtEl>
                                          </p:cBhvr>
                                        </p:animEffect>
                                      </p:childTnLst>
                                    </p:cTn>
                                  </p:par>
                                  <p:par>
                                    <p:cTn id="42" presetID="16" presetClass="exit" presetSubtype="42" fill="hold" nodeType="withEffect">
                                      <p:stCondLst>
                                        <p:cond delay="2000"/>
                                      </p:stCondLst>
                                      <p:childTnLst>
                                        <p:animEffect transition="out" filter="barn(outHorizontal)">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par>
                                    <p:cTn id="55" presetID="14" presetClass="entr" presetSubtype="1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2"/>
                                            </p:tgtEl>
                                            <p:attrNameLst>
                                              <p:attrName>r</p:attrName>
                                            </p:attrNameLst>
                                          </p:cBhvr>
                                        </p:animRot>
                                        <p:animRot by="-240000">
                                          <p:cBhvr>
                                            <p:cTn id="19" dur="1000" fill="hold">
                                              <p:stCondLst>
                                                <p:cond delay="1000"/>
                                              </p:stCondLst>
                                            </p:cTn>
                                            <p:tgtEl>
                                              <p:spTgt spid="22"/>
                                            </p:tgtEl>
                                            <p:attrNameLst>
                                              <p:attrName>r</p:attrName>
                                            </p:attrNameLst>
                                          </p:cBhvr>
                                        </p:animRot>
                                        <p:animRot by="240000">
                                          <p:cBhvr>
                                            <p:cTn id="20" dur="1000" fill="hold">
                                              <p:stCondLst>
                                                <p:cond delay="2000"/>
                                              </p:stCondLst>
                                            </p:cTn>
                                            <p:tgtEl>
                                              <p:spTgt spid="22"/>
                                            </p:tgtEl>
                                            <p:attrNameLst>
                                              <p:attrName>r</p:attrName>
                                            </p:attrNameLst>
                                          </p:cBhvr>
                                        </p:animRot>
                                        <p:animRot by="-240000">
                                          <p:cBhvr>
                                            <p:cTn id="21" dur="1000" fill="hold">
                                              <p:stCondLst>
                                                <p:cond delay="3000"/>
                                              </p:stCondLst>
                                            </p:cTn>
                                            <p:tgtEl>
                                              <p:spTgt spid="22"/>
                                            </p:tgtEl>
                                            <p:attrNameLst>
                                              <p:attrName>r</p:attrName>
                                            </p:attrNameLst>
                                          </p:cBhvr>
                                        </p:animRot>
                                        <p:animRot by="120000">
                                          <p:cBhvr>
                                            <p:cTn id="22" dur="1000" fill="hold">
                                              <p:stCondLst>
                                                <p:cond delay="4000"/>
                                              </p:stCondLst>
                                            </p:cTn>
                                            <p:tgtEl>
                                              <p:spTgt spid="22"/>
                                            </p:tgtEl>
                                            <p:attrNameLst>
                                              <p:attrName>r</p:attrName>
                                            </p:attrNameLst>
                                          </p:cBhvr>
                                        </p:animRot>
                                      </p:childTnLst>
                                    </p:cTn>
                                  </p:par>
                                  <p:par>
                                    <p:cTn id="23" presetID="2" presetClass="entr" presetSubtype="1"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50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750"/>
                                      </p:stCondLst>
                                      <p:childTnLst>
                                        <p:set>
                                          <p:cBhvr>
                                            <p:cTn id="32" dur="1" fill="hold">
                                              <p:stCondLst>
                                                <p:cond delay="0"/>
                                              </p:stCondLst>
                                            </p:cTn>
                                            <p:tgtEl>
                                              <p:spTgt spid="1032"/>
                                            </p:tgtEl>
                                            <p:attrNameLst>
                                              <p:attrName>style.visibility</p:attrName>
                                            </p:attrNameLst>
                                          </p:cBhvr>
                                          <p:to>
                                            <p:strVal val="visible"/>
                                          </p:to>
                                        </p:set>
                                        <p:anim calcmode="lin" valueType="num">
                                          <p:cBhvr additive="base">
                                            <p:cTn id="33" dur="500" fill="hold"/>
                                            <p:tgtEl>
                                              <p:spTgt spid="1032"/>
                                            </p:tgtEl>
                                            <p:attrNameLst>
                                              <p:attrName>ppt_x</p:attrName>
                                            </p:attrNameLst>
                                          </p:cBhvr>
                                          <p:tavLst>
                                            <p:tav tm="0">
                                              <p:val>
                                                <p:strVal val="#ppt_x"/>
                                              </p:val>
                                            </p:tav>
                                            <p:tav tm="100000">
                                              <p:val>
                                                <p:strVal val="#ppt_x"/>
                                              </p:val>
                                            </p:tav>
                                          </p:tavLst>
                                        </p:anim>
                                        <p:anim calcmode="lin" valueType="num">
                                          <p:cBhvr additive="base">
                                            <p:cTn id="34" dur="500" fill="hold"/>
                                            <p:tgtEl>
                                              <p:spTgt spid="103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100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16" presetClass="entr" presetSubtype="26" fill="hold" nodeType="withEffect">
                                      <p:stCondLst>
                                        <p:cond delay="1750"/>
                                      </p:stCondLst>
                                      <p:childTnLst>
                                        <p:set>
                                          <p:cBhvr>
                                            <p:cTn id="40" dur="1" fill="hold">
                                              <p:stCondLst>
                                                <p:cond delay="0"/>
                                              </p:stCondLst>
                                            </p:cTn>
                                            <p:tgtEl>
                                              <p:spTgt spid="36"/>
                                            </p:tgtEl>
                                            <p:attrNameLst>
                                              <p:attrName>style.visibility</p:attrName>
                                            </p:attrNameLst>
                                          </p:cBhvr>
                                          <p:to>
                                            <p:strVal val="visible"/>
                                          </p:to>
                                        </p:set>
                                        <p:animEffect transition="in" filter="barn(inHorizontal)">
                                          <p:cBhvr>
                                            <p:cTn id="41" dur="10"/>
                                            <p:tgtEl>
                                              <p:spTgt spid="36"/>
                                            </p:tgtEl>
                                          </p:cBhvr>
                                        </p:animEffect>
                                      </p:childTnLst>
                                    </p:cTn>
                                  </p:par>
                                  <p:par>
                                    <p:cTn id="42" presetID="16" presetClass="exit" presetSubtype="42" fill="hold" nodeType="withEffect">
                                      <p:stCondLst>
                                        <p:cond delay="2000"/>
                                      </p:stCondLst>
                                      <p:childTnLst>
                                        <p:animEffect transition="out" filter="barn(outHorizontal)">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par>
                                    <p:cTn id="55" presetID="14" presetClass="entr" presetSubtype="1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19" name="TextBox 18">
            <a:extLst>
              <a:ext uri="{FF2B5EF4-FFF2-40B4-BE49-F238E27FC236}">
                <a16:creationId xmlns:a16="http://schemas.microsoft.com/office/drawing/2014/main" id="{BEAA9FF7-D3EB-4A2A-AEEF-7B26CDB4B47E}"/>
              </a:ext>
            </a:extLst>
          </p:cNvPr>
          <p:cNvSpPr txBox="1"/>
          <p:nvPr/>
        </p:nvSpPr>
        <p:spPr>
          <a:xfrm>
            <a:off x="974118" y="4444411"/>
            <a:ext cx="7868564" cy="1296830"/>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 Tìm từ ngữ chỉ sự vật:</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 lá dong</a:t>
            </a:r>
            <a:endParaRPr kumimoji="0" lang="en-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0" name="TextBox 29">
            <a:extLst>
              <a:ext uri="{FF2B5EF4-FFF2-40B4-BE49-F238E27FC236}">
                <a16:creationId xmlns:a16="http://schemas.microsoft.com/office/drawing/2014/main" id="{16E3D2E6-B858-4A34-90D4-4042D53D9587}"/>
              </a:ext>
            </a:extLst>
          </p:cNvPr>
          <p:cNvSpPr txBox="1"/>
          <p:nvPr/>
        </p:nvSpPr>
        <p:spPr>
          <a:xfrm>
            <a:off x="6918900" y="4500749"/>
            <a:ext cx="7868564" cy="1296830"/>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 Tìm từ ngữ chỉ hoạt động:</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 lau lá dong</a:t>
            </a:r>
            <a:endParaRPr kumimoji="0" lang="en-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3" name="Straight Connector 2">
            <a:extLst>
              <a:ext uri="{FF2B5EF4-FFF2-40B4-BE49-F238E27FC236}">
                <a16:creationId xmlns:a16="http://schemas.microsoft.com/office/drawing/2014/main" id="{A47D02BB-EDDF-444A-AC8C-F702BBEB0C1F}"/>
              </a:ext>
            </a:extLst>
          </p:cNvPr>
          <p:cNvCxnSpPr/>
          <p:nvPr/>
        </p:nvCxnSpPr>
        <p:spPr>
          <a:xfrm>
            <a:off x="1509823" y="5007935"/>
            <a:ext cx="33985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AB01B2-1748-463C-9161-B8F4198215A8}"/>
              </a:ext>
            </a:extLst>
          </p:cNvPr>
          <p:cNvCxnSpPr>
            <a:cxnSpLocks/>
          </p:cNvCxnSpPr>
          <p:nvPr/>
        </p:nvCxnSpPr>
        <p:spPr>
          <a:xfrm>
            <a:off x="7454605" y="5092826"/>
            <a:ext cx="39434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bóng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hãy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nói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nêu</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ngữ</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chỉ</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sự</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có</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trong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tranh</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Cứ</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như</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cho</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đến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các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a:t>
              </a: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Lá</a:t>
              </a: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 dong</a:t>
              </a: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483</Words>
  <Application>Microsoft Office PowerPoint</Application>
  <PresentationFormat>Widescreen</PresentationFormat>
  <Paragraphs>70</Paragraphs>
  <Slides>27</Slides>
  <Notes>9</Notes>
  <HiddenSlides>0</HiddenSlides>
  <MMClips>3</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27</vt:i4>
      </vt:variant>
    </vt:vector>
  </HeadingPairs>
  <TitlesOfParts>
    <vt:vector size="46" baseType="lpstr">
      <vt:lpstr>等线</vt:lpstr>
      <vt:lpstr>ITC Avant Garde Std Bk</vt:lpstr>
      <vt:lpstr>微软雅黑</vt:lpstr>
      <vt:lpstr>小单纯体</vt:lpstr>
      <vt:lpstr>Arial</vt:lpstr>
      <vt:lpstr>Arial-Rounded</vt:lpstr>
      <vt:lpstr>Calibri</vt:lpstr>
      <vt:lpstr>Calibri Light</vt:lpstr>
      <vt:lpstr>Cambria</vt:lpstr>
      <vt:lpstr>Times New Roman</vt:lpstr>
      <vt:lpstr>UTM Futura Extra</vt:lpstr>
      <vt:lpstr>Office Theme</vt:lpstr>
      <vt:lpstr>1_Office Theme</vt:lpstr>
      <vt:lpstr>包图主题2</vt:lpstr>
      <vt:lpstr>2_Office Theme</vt:lpstr>
      <vt:lpstr>4_Office Theme</vt:lpstr>
      <vt:lpstr>5_Office Theme</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27</cp:revision>
  <dcterms:created xsi:type="dcterms:W3CDTF">2021-12-06T14:44:46Z</dcterms:created>
  <dcterms:modified xsi:type="dcterms:W3CDTF">2025-07-24T09:19:13Z</dcterms:modified>
</cp:coreProperties>
</file>