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29"/>
  </p:notesMasterIdLst>
  <p:sldIdLst>
    <p:sldId id="262" r:id="rId4"/>
    <p:sldId id="263" r:id="rId5"/>
    <p:sldId id="303" r:id="rId6"/>
    <p:sldId id="304" r:id="rId7"/>
    <p:sldId id="302" r:id="rId8"/>
    <p:sldId id="258" r:id="rId9"/>
    <p:sldId id="265" r:id="rId10"/>
    <p:sldId id="266" r:id="rId11"/>
    <p:sldId id="269" r:id="rId12"/>
    <p:sldId id="305" r:id="rId13"/>
    <p:sldId id="287" r:id="rId14"/>
    <p:sldId id="306" r:id="rId15"/>
    <p:sldId id="307" r:id="rId16"/>
    <p:sldId id="988" r:id="rId17"/>
    <p:sldId id="989" r:id="rId18"/>
    <p:sldId id="297" r:id="rId19"/>
    <p:sldId id="990" r:id="rId20"/>
    <p:sldId id="991" r:id="rId21"/>
    <p:sldId id="993" r:id="rId22"/>
    <p:sldId id="347" r:id="rId23"/>
    <p:sldId id="259" r:id="rId24"/>
    <p:sldId id="260" r:id="rId25"/>
    <p:sldId id="261" r:id="rId26"/>
    <p:sldId id="992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A8D136-D05D-4A12-92CF-B1ADAB00E6CF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3D547-7E0B-4420-A62A-FDADC002D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94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53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065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 err="1"/>
              <a:t>Nhấn</a:t>
            </a:r>
            <a:r>
              <a:rPr lang="en-GB" b="1" baseline="0" dirty="0"/>
              <a:t> </a:t>
            </a:r>
            <a:r>
              <a:rPr lang="en-GB" b="1" baseline="0" dirty="0" err="1"/>
              <a:t>vào</a:t>
            </a:r>
            <a:r>
              <a:rPr lang="en-GB" b="1" baseline="0" dirty="0"/>
              <a:t> </a:t>
            </a:r>
            <a:r>
              <a:rPr lang="en-GB" b="1" baseline="0" dirty="0" err="1"/>
              <a:t>hình</a:t>
            </a:r>
            <a:r>
              <a:rPr lang="en-GB" b="1" baseline="0" dirty="0"/>
              <a:t> </a:t>
            </a:r>
            <a:r>
              <a:rPr lang="en-GB" b="1" baseline="0" dirty="0" err="1"/>
              <a:t>mặt</a:t>
            </a:r>
            <a:r>
              <a:rPr lang="en-GB" b="1" baseline="0" dirty="0"/>
              <a:t> </a:t>
            </a:r>
            <a:r>
              <a:rPr lang="en-GB" b="1" baseline="0" dirty="0" err="1"/>
              <a:t>trời</a:t>
            </a:r>
            <a:r>
              <a:rPr lang="en-GB" b="1" baseline="0" dirty="0"/>
              <a:t> </a:t>
            </a:r>
            <a:r>
              <a:rPr lang="en-GB" b="1" baseline="0" dirty="0" err="1"/>
              <a:t>để</a:t>
            </a:r>
            <a:r>
              <a:rPr lang="en-GB" b="1" baseline="0" dirty="0"/>
              <a:t> quay </a:t>
            </a:r>
            <a:r>
              <a:rPr lang="en-GB" b="1" baseline="0" dirty="0" err="1"/>
              <a:t>về</a:t>
            </a:r>
            <a:r>
              <a:rPr lang="en-GB" b="1" baseline="0" dirty="0"/>
              <a:t> slide </a:t>
            </a:r>
            <a:r>
              <a:rPr lang="en-GB" b="1" baseline="0" dirty="0" err="1"/>
              <a:t>trò</a:t>
            </a:r>
            <a:r>
              <a:rPr lang="en-GB" b="1" baseline="0" dirty="0"/>
              <a:t> </a:t>
            </a:r>
            <a:r>
              <a:rPr lang="en-GB" b="1" baseline="0" dirty="0" err="1"/>
              <a:t>chơi</a:t>
            </a:r>
            <a:r>
              <a:rPr lang="en-GB" b="1" baseline="0" dirty="0"/>
              <a:t>.</a:t>
            </a:r>
            <a:endParaRPr lang="en-GB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13F8F-41F3-4107-9304-65A289301D4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1524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2670269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86752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2009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41134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37825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71935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871491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3452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390580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512361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07917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72345636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76330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4092461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443439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55559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885528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1720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216458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493929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894781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13913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724903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575881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7777584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839938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99229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52129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98116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4772105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85991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21461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99470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11961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944624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823783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3374816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16364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855883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544701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41659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66276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7CA6D3-FF0F-47C6-899C-C987CA877EDA}" type="datetimeFigureOut">
              <a:rPr lang="en-GB" smtClean="0"/>
              <a:t>02/04/2025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9535CB-F6C0-4ADF-99C7-A33D643A92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803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103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30939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700698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59716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36687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84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15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896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22.xml"/><Relationship Id="rId18" Type="http://schemas.openxmlformats.org/officeDocument/2006/relationships/image" Target="../media/image45.png"/><Relationship Id="rId3" Type="http://schemas.openxmlformats.org/officeDocument/2006/relationships/audio" Target="../media/media1.mp3"/><Relationship Id="rId21" Type="http://schemas.openxmlformats.org/officeDocument/2006/relationships/image" Target="../media/image47.png"/><Relationship Id="rId7" Type="http://schemas.openxmlformats.org/officeDocument/2006/relationships/image" Target="../media/image38.gif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microsoft.com/office/2007/relationships/media" Target="../media/media1.mp3"/><Relationship Id="rId16" Type="http://schemas.openxmlformats.org/officeDocument/2006/relationships/slide" Target="slide23.xml"/><Relationship Id="rId20" Type="http://schemas.openxmlformats.org/officeDocument/2006/relationships/image" Target="../media/image46.gif"/><Relationship Id="rId1" Type="http://schemas.openxmlformats.org/officeDocument/2006/relationships/tags" Target="../tags/tag1.xml"/><Relationship Id="rId6" Type="http://schemas.openxmlformats.org/officeDocument/2006/relationships/slide" Target="slide24.xml"/><Relationship Id="rId11" Type="http://schemas.microsoft.com/office/2007/relationships/hdphoto" Target="../media/hdphoto6.wdp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19" Type="http://schemas.openxmlformats.org/officeDocument/2006/relationships/slide" Target="slide21.xml"/><Relationship Id="rId4" Type="http://schemas.openxmlformats.org/officeDocument/2006/relationships/slideLayout" Target="../slideLayouts/slideLayout13.xml"/><Relationship Id="rId9" Type="http://schemas.microsoft.com/office/2007/relationships/hdphoto" Target="../media/hdphoto5.wdp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svg"/><Relationship Id="rId18" Type="http://schemas.openxmlformats.org/officeDocument/2006/relationships/image" Target="../media/image45.png"/><Relationship Id="rId3" Type="http://schemas.openxmlformats.org/officeDocument/2006/relationships/slideLayout" Target="../slideLayouts/slideLayout39.xml"/><Relationship Id="rId21" Type="http://schemas.openxmlformats.org/officeDocument/2006/relationships/audio" Target="../media/audio4.wav"/><Relationship Id="rId7" Type="http://schemas.openxmlformats.org/officeDocument/2006/relationships/image" Target="../media/image49.jpg"/><Relationship Id="rId12" Type="http://schemas.openxmlformats.org/officeDocument/2006/relationships/image" Target="../media/image54.png"/><Relationship Id="rId17" Type="http://schemas.openxmlformats.org/officeDocument/2006/relationships/image" Target="../media/image59.gif"/><Relationship Id="rId2" Type="http://schemas.openxmlformats.org/officeDocument/2006/relationships/audio" Target="../media/media2.mp3"/><Relationship Id="rId16" Type="http://schemas.openxmlformats.org/officeDocument/2006/relationships/image" Target="../media/image58.svg"/><Relationship Id="rId20" Type="http://schemas.openxmlformats.org/officeDocument/2006/relationships/audio" Target="../media/audio3.wav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53.svg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19" Type="http://schemas.openxmlformats.org/officeDocument/2006/relationships/slide" Target="slide20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1.svg"/><Relationship Id="rId1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9.gif"/><Relationship Id="rId3" Type="http://schemas.openxmlformats.org/officeDocument/2006/relationships/slideLayout" Target="../slideLayouts/slideLayout39.xml"/><Relationship Id="rId21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8.svg"/><Relationship Id="rId20" Type="http://schemas.openxmlformats.org/officeDocument/2006/relationships/slide" Target="slide20.xm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23" Type="http://schemas.openxmlformats.org/officeDocument/2006/relationships/audio" Target="../media/audio4.wav"/><Relationship Id="rId10" Type="http://schemas.openxmlformats.org/officeDocument/2006/relationships/image" Target="../media/image51.sv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png"/><Relationship Id="rId18" Type="http://schemas.openxmlformats.org/officeDocument/2006/relationships/image" Target="../media/image59.gif"/><Relationship Id="rId3" Type="http://schemas.openxmlformats.org/officeDocument/2006/relationships/slideLayout" Target="../slideLayouts/slideLayout39.xml"/><Relationship Id="rId21" Type="http://schemas.openxmlformats.org/officeDocument/2006/relationships/audio" Target="../media/audio3.wav"/><Relationship Id="rId7" Type="http://schemas.openxmlformats.org/officeDocument/2006/relationships/audio" Target="../media/audio4.wav"/><Relationship Id="rId12" Type="http://schemas.openxmlformats.org/officeDocument/2006/relationships/image" Target="../media/image53.sv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8.svg"/><Relationship Id="rId20" Type="http://schemas.openxmlformats.org/officeDocument/2006/relationships/slide" Target="slide20.xml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52.png"/><Relationship Id="rId5" Type="http://schemas.openxmlformats.org/officeDocument/2006/relationships/audio" Target="../media/audio3.wav"/><Relationship Id="rId15" Type="http://schemas.openxmlformats.org/officeDocument/2006/relationships/image" Target="../media/image57.png"/><Relationship Id="rId23" Type="http://schemas.openxmlformats.org/officeDocument/2006/relationships/audio" Target="../media/audio4.wav"/><Relationship Id="rId10" Type="http://schemas.openxmlformats.org/officeDocument/2006/relationships/image" Target="../media/image51.sv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0.png"/><Relationship Id="rId14" Type="http://schemas.openxmlformats.org/officeDocument/2006/relationships/image" Target="../media/image55.svg"/><Relationship Id="rId22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835373-9421-EB19-80A9-146235F8D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017" y="3765063"/>
            <a:ext cx="9128185" cy="229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5270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32">
            <a:extLst>
              <a:ext uri="{FF2B5EF4-FFF2-40B4-BE49-F238E27FC236}">
                <a16:creationId xmlns:a16="http://schemas.microsoft.com/office/drawing/2014/main" id="{793CF017-906F-774D-C5D9-FBCDB8A6A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9044" y="1869583"/>
            <a:ext cx="9594306" cy="2002865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622C05-16C0-E76D-59C5-E94B1D4D3BCD}"/>
              </a:ext>
            </a:extLst>
          </p:cNvPr>
          <p:cNvSpPr txBox="1"/>
          <p:nvPr/>
        </p:nvSpPr>
        <p:spPr>
          <a:xfrm>
            <a:off x="2028304" y="2008178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430589-A3C4-8F98-562A-9D1F3DD8A180}"/>
              </a:ext>
            </a:extLst>
          </p:cNvPr>
          <p:cNvSpPr txBox="1"/>
          <p:nvPr/>
        </p:nvSpPr>
        <p:spPr>
          <a:xfrm>
            <a:off x="2072206" y="2626827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A4DF37-05B6-E8C9-572A-48BC441A29A5}"/>
              </a:ext>
            </a:extLst>
          </p:cNvPr>
          <p:cNvSpPr txBox="1"/>
          <p:nvPr/>
        </p:nvSpPr>
        <p:spPr>
          <a:xfrm>
            <a:off x="2072206" y="3256316"/>
            <a:ext cx="7724759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9" name="Rounded Rectangle 43">
            <a:extLst>
              <a:ext uri="{FF2B5EF4-FFF2-40B4-BE49-F238E27FC236}">
                <a16:creationId xmlns:a16="http://schemas.microsoft.com/office/drawing/2014/main" id="{49D71DF2-9451-9F7F-ED27-B541039886A5}"/>
              </a:ext>
            </a:extLst>
          </p:cNvPr>
          <p:cNvSpPr/>
          <p:nvPr/>
        </p:nvSpPr>
        <p:spPr>
          <a:xfrm>
            <a:off x="5040531" y="1989126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45">
            <a:extLst>
              <a:ext uri="{FF2B5EF4-FFF2-40B4-BE49-F238E27FC236}">
                <a16:creationId xmlns:a16="http://schemas.microsoft.com/office/drawing/2014/main" id="{0CCB0E12-61DA-A4B8-5BB1-3F9ED27F4614}"/>
              </a:ext>
            </a:extLst>
          </p:cNvPr>
          <p:cNvSpPr/>
          <p:nvPr/>
        </p:nvSpPr>
        <p:spPr>
          <a:xfrm>
            <a:off x="6150114" y="2652474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ounded Rectangle 46">
            <a:extLst>
              <a:ext uri="{FF2B5EF4-FFF2-40B4-BE49-F238E27FC236}">
                <a16:creationId xmlns:a16="http://schemas.microsoft.com/office/drawing/2014/main" id="{E5B6FFDB-D3FA-9783-C3B2-4548EE112E4F}"/>
              </a:ext>
            </a:extLst>
          </p:cNvPr>
          <p:cNvSpPr/>
          <p:nvPr/>
        </p:nvSpPr>
        <p:spPr>
          <a:xfrm>
            <a:off x="7624660" y="3254125"/>
            <a:ext cx="576064" cy="516251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C471AF-809B-AD98-A3F5-5E6D2EA21340}"/>
              </a:ext>
            </a:extLst>
          </p:cNvPr>
          <p:cNvSpPr txBox="1"/>
          <p:nvPr/>
        </p:nvSpPr>
        <p:spPr>
          <a:xfrm>
            <a:off x="5136547" y="1989128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B8C0B24-D32E-1893-7F23-D4A248066032}"/>
              </a:ext>
            </a:extLst>
          </p:cNvPr>
          <p:cNvSpPr txBox="1"/>
          <p:nvPr/>
        </p:nvSpPr>
        <p:spPr>
          <a:xfrm>
            <a:off x="6261542" y="2609089"/>
            <a:ext cx="383636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44515C-6C7E-400A-ABE9-E40AA342AD8A}"/>
              </a:ext>
            </a:extLst>
          </p:cNvPr>
          <p:cNvSpPr txBox="1"/>
          <p:nvPr/>
        </p:nvSpPr>
        <p:spPr>
          <a:xfrm>
            <a:off x="7728288" y="3293654"/>
            <a:ext cx="383636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601236F-8CDC-9DF5-27DA-459C7AAF8824}"/>
              </a:ext>
            </a:extLst>
          </p:cNvPr>
          <p:cNvGrpSpPr/>
          <p:nvPr/>
        </p:nvGrpSpPr>
        <p:grpSpPr>
          <a:xfrm>
            <a:off x="5715005" y="1823191"/>
            <a:ext cx="3265885" cy="556534"/>
            <a:chOff x="3746560" y="2017477"/>
            <a:chExt cx="2449412" cy="41740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0DC2CB-7C4C-1821-2975-E9E5FDE84164}"/>
                </a:ext>
              </a:extLst>
            </p:cNvPr>
            <p:cNvSpPr txBox="1"/>
            <p:nvPr/>
          </p:nvSpPr>
          <p:spPr>
            <a:xfrm>
              <a:off x="4101080" y="2017477"/>
              <a:ext cx="2094892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khen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DAF246E-D587-B23B-B3D8-767D3EE5EDA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6560" y="2434878"/>
              <a:ext cx="1964831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306A49C-0275-A33A-A47C-29AF58325DBE}"/>
              </a:ext>
            </a:extLst>
          </p:cNvPr>
          <p:cNvGrpSpPr/>
          <p:nvPr/>
        </p:nvGrpSpPr>
        <p:grpSpPr>
          <a:xfrm>
            <a:off x="6753225" y="2570709"/>
            <a:ext cx="3303473" cy="547011"/>
            <a:chOff x="4076699" y="2017476"/>
            <a:chExt cx="2477605" cy="41025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156BF32-EAF6-132F-C61D-8B3C646E1FDF}"/>
                </a:ext>
              </a:extLst>
            </p:cNvPr>
            <p:cNvSpPr txBox="1"/>
            <p:nvPr/>
          </p:nvSpPr>
          <p:spPr>
            <a:xfrm>
              <a:off x="4079651" y="2017476"/>
              <a:ext cx="2474653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ngạc nhiên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421E6C5-AAAE-3965-C389-F69486B432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76699" y="2427734"/>
              <a:ext cx="1891867" cy="0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0DAB27-8840-403A-3321-91A6E5CB493A}"/>
              </a:ext>
            </a:extLst>
          </p:cNvPr>
          <p:cNvGrpSpPr/>
          <p:nvPr/>
        </p:nvGrpSpPr>
        <p:grpSpPr>
          <a:xfrm>
            <a:off x="8250128" y="3193620"/>
            <a:ext cx="4815714" cy="537485"/>
            <a:chOff x="3736318" y="2024620"/>
            <a:chExt cx="3611785" cy="40311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2A70EEB-6B58-4897-908E-A1AB7F7DD3B4}"/>
                </a:ext>
              </a:extLst>
            </p:cNvPr>
            <p:cNvSpPr txBox="1"/>
            <p:nvPr/>
          </p:nvSpPr>
          <p:spPr>
            <a:xfrm>
              <a:off x="3865338" y="2024620"/>
              <a:ext cx="348276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Lời kể một sự việc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A7722DE3-7465-8754-97FC-31BD7CDAA651}"/>
                </a:ext>
              </a:extLst>
            </p:cNvPr>
            <p:cNvCxnSpPr/>
            <p:nvPr/>
          </p:nvCxnSpPr>
          <p:spPr>
            <a:xfrm flipH="1" flipV="1">
              <a:off x="3736318" y="2410440"/>
              <a:ext cx="2232248" cy="17294"/>
            </a:xfrm>
            <a:prstGeom prst="straightConnector1">
              <a:avLst/>
            </a:prstGeom>
            <a:ln w="38100">
              <a:solidFill>
                <a:srgbClr val="226668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D4C7F53-8002-9A40-1C51-38E646FC6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605704"/>
            <a:ext cx="2879320" cy="30561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B060DA-8569-E1C0-9D52-16CF4BD1C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824" y="4148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0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FDC25F3-4E93-10F2-6FBB-54710D672F74}"/>
              </a:ext>
            </a:extLst>
          </p:cNvPr>
          <p:cNvGrpSpPr/>
          <p:nvPr/>
        </p:nvGrpSpPr>
        <p:grpSpPr>
          <a:xfrm>
            <a:off x="447674" y="485776"/>
            <a:ext cx="11382375" cy="5387952"/>
            <a:chOff x="290569" y="2617305"/>
            <a:chExt cx="11318737" cy="3338680"/>
          </a:xfrm>
        </p:grpSpPr>
        <p:pic>
          <p:nvPicPr>
            <p:cNvPr id="21" name="Picture 20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075821A7-CF53-FCDF-3F43-0E4AAA7F3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33868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C3CB349-8E6C-8311-F500-F3BDCDC2B779}"/>
                </a:ext>
              </a:extLst>
            </p:cNvPr>
            <p:cNvSpPr txBox="1"/>
            <p:nvPr/>
          </p:nvSpPr>
          <p:spPr>
            <a:xfrm>
              <a:off x="2317523" y="3452158"/>
              <a:ext cx="7583494" cy="131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than đặt ở cuối câu th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ể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 hiện cảm xúc.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q"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202124"/>
                  </a:solidFill>
                  <a:effectLst/>
                  <a:uLnTx/>
                  <a:uFillTx/>
                  <a:latin typeface="iCiel Cadena" panose="02000503000000020004" pitchFamily="2" charset="0"/>
                  <a:ea typeface="+mn-ea"/>
                  <a:cs typeface="+mn-cs"/>
                </a:rPr>
                <a:t>Dấu chấm đặt ở cuối câu kể.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EB9DDB7-7AC6-9CB4-A008-1BD79A709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-662781" y="2427003"/>
            <a:ext cx="3846052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8FED3E-F08A-A34B-721B-1BF35D9875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8983696" y="2451586"/>
            <a:ext cx="3644570" cy="49388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9742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Có thể đặt dấu phẩy vào chỗ nào trong mỗi câu sau?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5540794-FC9C-45C7-2BE4-2860C408949D}"/>
              </a:ext>
            </a:extLst>
          </p:cNvPr>
          <p:cNvSpPr/>
          <p:nvPr/>
        </p:nvSpPr>
        <p:spPr>
          <a:xfrm>
            <a:off x="1790700" y="2037263"/>
            <a:ext cx="10039349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sắp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khoa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609585" marR="0" lvl="0" indent="-609585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B0096-5E22-87C6-46C7-F05F6FBF8118}"/>
              </a:ext>
            </a:extLst>
          </p:cNvPr>
          <p:cNvCxnSpPr>
            <a:cxnSpLocks/>
          </p:cNvCxnSpPr>
          <p:nvPr/>
        </p:nvCxnSpPr>
        <p:spPr>
          <a:xfrm>
            <a:off x="2053277" y="926604"/>
            <a:ext cx="209962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C86FC97-B97D-9911-39C9-DFF4437B51AC}"/>
              </a:ext>
            </a:extLst>
          </p:cNvPr>
          <p:cNvCxnSpPr>
            <a:cxnSpLocks/>
          </p:cNvCxnSpPr>
          <p:nvPr/>
        </p:nvCxnSpPr>
        <p:spPr>
          <a:xfrm>
            <a:off x="4602510" y="945654"/>
            <a:ext cx="17792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E5A0FA-CCEB-D711-BFCE-4FB27919EB42}"/>
              </a:ext>
            </a:extLst>
          </p:cNvPr>
          <p:cNvCxnSpPr>
            <a:cxnSpLocks/>
          </p:cNvCxnSpPr>
          <p:nvPr/>
        </p:nvCxnSpPr>
        <p:spPr>
          <a:xfrm>
            <a:off x="6813873" y="964704"/>
            <a:ext cx="240632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7D0210BA-1089-DFCB-68A1-A58CD834E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7230" y="4193637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58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ounded Rectangle 32">
            <a:extLst>
              <a:ext uri="{FF2B5EF4-FFF2-40B4-BE49-F238E27FC236}">
                <a16:creationId xmlns:a16="http://schemas.microsoft.com/office/drawing/2014/main" id="{F401701E-1048-A455-D112-EB15DACE4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283" y="4585913"/>
            <a:ext cx="10711067" cy="1465517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A0C22BD1-B087-2167-7707-802EF28FA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51" y="1489740"/>
            <a:ext cx="11072428" cy="265461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C548125-4AFD-3FC6-E80D-A6A9DFFF8EF5}"/>
              </a:ext>
            </a:extLst>
          </p:cNvPr>
          <p:cNvSpPr txBox="1"/>
          <p:nvPr/>
        </p:nvSpPr>
        <p:spPr>
          <a:xfrm>
            <a:off x="712900" y="1628335"/>
            <a:ext cx="105907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996DA5-BB46-006C-FCCB-A0F9775526F4}"/>
              </a:ext>
            </a:extLst>
          </p:cNvPr>
          <p:cNvSpPr txBox="1"/>
          <p:nvPr/>
        </p:nvSpPr>
        <p:spPr>
          <a:xfrm>
            <a:off x="775636" y="2246985"/>
            <a:ext cx="1022765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4CD657E-35B5-C8D7-6BD9-45357A774FD7}"/>
              </a:ext>
            </a:extLst>
          </p:cNvPr>
          <p:cNvSpPr txBox="1"/>
          <p:nvPr/>
        </p:nvSpPr>
        <p:spPr>
          <a:xfrm>
            <a:off x="737455" y="2927869"/>
            <a:ext cx="10963624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AFF300-642E-61FF-C73E-64F43D8C1110}"/>
              </a:ext>
            </a:extLst>
          </p:cNvPr>
          <p:cNvSpPr txBox="1"/>
          <p:nvPr/>
        </p:nvSpPr>
        <p:spPr>
          <a:xfrm>
            <a:off x="845062" y="4651227"/>
            <a:ext cx="366227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976B39-543B-C66D-8282-BCF01158669D}"/>
              </a:ext>
            </a:extLst>
          </p:cNvPr>
          <p:cNvSpPr txBox="1"/>
          <p:nvPr/>
        </p:nvSpPr>
        <p:spPr>
          <a:xfrm>
            <a:off x="808855" y="5208292"/>
            <a:ext cx="366227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a: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63AB01-6ECB-03C5-7463-B5FD13A95797}"/>
              </a:ext>
            </a:extLst>
          </p:cNvPr>
          <p:cNvSpPr txBox="1"/>
          <p:nvPr/>
        </p:nvSpPr>
        <p:spPr>
          <a:xfrm>
            <a:off x="2208511" y="5191012"/>
            <a:ext cx="10590708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được xếp gọn gàng trên giá?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4F8BE5-B8CA-5EFD-9C1E-13C415C77CD0}"/>
              </a:ext>
            </a:extLst>
          </p:cNvPr>
          <p:cNvCxnSpPr>
            <a:cxnSpLocks/>
          </p:cNvCxnSpPr>
          <p:nvPr/>
        </p:nvCxnSpPr>
        <p:spPr>
          <a:xfrm>
            <a:off x="1359942" y="2208676"/>
            <a:ext cx="890375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2E733BC-CDAF-FBFF-02C4-E2ED3E753AC9}"/>
              </a:ext>
            </a:extLst>
          </p:cNvPr>
          <p:cNvCxnSpPr>
            <a:cxnSpLocks/>
          </p:cNvCxnSpPr>
          <p:nvPr/>
        </p:nvCxnSpPr>
        <p:spPr>
          <a:xfrm>
            <a:off x="2435910" y="2203322"/>
            <a:ext cx="630872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D8A98C7-5FF7-6E76-F66F-77EA7C9E5399}"/>
              </a:ext>
            </a:extLst>
          </p:cNvPr>
          <p:cNvCxnSpPr>
            <a:cxnSpLocks/>
          </p:cNvCxnSpPr>
          <p:nvPr/>
        </p:nvCxnSpPr>
        <p:spPr>
          <a:xfrm>
            <a:off x="3424144" y="2208676"/>
            <a:ext cx="1243106" cy="0"/>
          </a:xfrm>
          <a:prstGeom prst="lin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ADAD97D-C01D-2047-B207-083571966CBB}"/>
              </a:ext>
            </a:extLst>
          </p:cNvPr>
          <p:cNvSpPr txBox="1"/>
          <p:nvPr/>
        </p:nvSpPr>
        <p:spPr>
          <a:xfrm>
            <a:off x="2170796" y="1634133"/>
            <a:ext cx="43111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0EF8EB-6C15-F3AC-023F-6C4B57FE31B0}"/>
              </a:ext>
            </a:extLst>
          </p:cNvPr>
          <p:cNvSpPr txBox="1"/>
          <p:nvPr/>
        </p:nvSpPr>
        <p:spPr>
          <a:xfrm>
            <a:off x="3117248" y="1609574"/>
            <a:ext cx="43111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BB7D0C-1F56-7889-0092-676EAC182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074" y="367226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76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F39DD405-7219-FB30-09A5-9DB09A778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625" y="4566863"/>
            <a:ext cx="10220325" cy="1465517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ounded Rectangle 32">
            <a:extLst>
              <a:ext uri="{FF2B5EF4-FFF2-40B4-BE49-F238E27FC236}">
                <a16:creationId xmlns:a16="http://schemas.microsoft.com/office/drawing/2014/main" id="{51BA87F4-6921-DB9C-9CAA-014954A45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075" y="1537365"/>
            <a:ext cx="11049000" cy="276793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A79D8-5E32-6944-3BBF-ACC47715D5F0}"/>
              </a:ext>
            </a:extLst>
          </p:cNvPr>
          <p:cNvSpPr txBox="1"/>
          <p:nvPr/>
        </p:nvSpPr>
        <p:spPr>
          <a:xfrm>
            <a:off x="674359" y="1675960"/>
            <a:ext cx="1056829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17E35-B039-53DF-F207-E0A8F89961BD}"/>
              </a:ext>
            </a:extLst>
          </p:cNvPr>
          <p:cNvSpPr txBox="1"/>
          <p:nvPr/>
        </p:nvSpPr>
        <p:spPr>
          <a:xfrm>
            <a:off x="729584" y="2294610"/>
            <a:ext cx="10206013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 b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554A8B-D9EE-214B-0332-16459D746802}"/>
              </a:ext>
            </a:extLst>
          </p:cNvPr>
          <p:cNvSpPr txBox="1"/>
          <p:nvPr/>
        </p:nvSpPr>
        <p:spPr>
          <a:xfrm>
            <a:off x="706629" y="3089794"/>
            <a:ext cx="10940425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lớp 2 đến thư viện đọc sách vào chiều thứ Năm hằng tuần.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04EC9-6886-5025-A7EC-78F67205417C}"/>
              </a:ext>
            </a:extLst>
          </p:cNvPr>
          <p:cNvSpPr txBox="1"/>
          <p:nvPr/>
        </p:nvSpPr>
        <p:spPr>
          <a:xfrm>
            <a:off x="948940" y="4660752"/>
            <a:ext cx="365452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D8626-434C-4AE6-4FD7-91B5AE46BAE5}"/>
              </a:ext>
            </a:extLst>
          </p:cNvPr>
          <p:cNvSpPr txBox="1"/>
          <p:nvPr/>
        </p:nvSpPr>
        <p:spPr>
          <a:xfrm>
            <a:off x="950833" y="5227342"/>
            <a:ext cx="365452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b: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61DE60-D937-5D1F-802E-5B12E636700E}"/>
              </a:ext>
            </a:extLst>
          </p:cNvPr>
          <p:cNvSpPr txBox="1"/>
          <p:nvPr/>
        </p:nvSpPr>
        <p:spPr>
          <a:xfrm>
            <a:off x="2427145" y="5229111"/>
            <a:ext cx="9212405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ai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 thích đọc sách khoa học?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65321-B000-3C6B-FF42-D7955421BF34}"/>
              </a:ext>
            </a:extLst>
          </p:cNvPr>
          <p:cNvSpPr txBox="1"/>
          <p:nvPr/>
        </p:nvSpPr>
        <p:spPr>
          <a:xfrm>
            <a:off x="2131631" y="1662708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43F333-2E25-C3E7-A902-7D642619F806}"/>
              </a:ext>
            </a:extLst>
          </p:cNvPr>
          <p:cNvSpPr txBox="1"/>
          <p:nvPr/>
        </p:nvSpPr>
        <p:spPr>
          <a:xfrm>
            <a:off x="3068558" y="1676249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437A5D-303E-5907-F6DC-EF72AB77B311}"/>
              </a:ext>
            </a:extLst>
          </p:cNvPr>
          <p:cNvCxnSpPr>
            <a:cxnSpLocks/>
          </p:cNvCxnSpPr>
          <p:nvPr/>
        </p:nvCxnSpPr>
        <p:spPr>
          <a:xfrm>
            <a:off x="1337453" y="2871540"/>
            <a:ext cx="155814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4B9451A-E769-5AE5-A920-1E7EFD8A4051}"/>
              </a:ext>
            </a:extLst>
          </p:cNvPr>
          <p:cNvCxnSpPr>
            <a:cxnSpLocks/>
          </p:cNvCxnSpPr>
          <p:nvPr/>
        </p:nvCxnSpPr>
        <p:spPr>
          <a:xfrm>
            <a:off x="3202580" y="2886621"/>
            <a:ext cx="146467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0611018-74F3-547F-B4DD-E7FD74576717}"/>
              </a:ext>
            </a:extLst>
          </p:cNvPr>
          <p:cNvSpPr txBox="1"/>
          <p:nvPr/>
        </p:nvSpPr>
        <p:spPr>
          <a:xfrm>
            <a:off x="2883010" y="2325258"/>
            <a:ext cx="430204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58D153-28A8-5D10-5276-6C587F221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9" y="338651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7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ounded Rectangle 32">
            <a:extLst>
              <a:ext uri="{FF2B5EF4-FFF2-40B4-BE49-F238E27FC236}">
                <a16:creationId xmlns:a16="http://schemas.microsoft.com/office/drawing/2014/main" id="{8B977162-CD77-604D-71F1-E7CD681C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" y="4293096"/>
            <a:ext cx="11010900" cy="1758493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Rounded Rectangle 32">
            <a:extLst>
              <a:ext uri="{FF2B5EF4-FFF2-40B4-BE49-F238E27FC236}">
                <a16:creationId xmlns:a16="http://schemas.microsoft.com/office/drawing/2014/main" id="{E02376A7-C328-C97E-CB3E-2470FC7AC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242" y="1394490"/>
            <a:ext cx="11132283" cy="2654615"/>
          </a:xfrm>
          <a:prstGeom prst="roundRect">
            <a:avLst>
              <a:gd name="adj" fmla="val 16667"/>
            </a:avLst>
          </a:prstGeom>
          <a:solidFill>
            <a:srgbClr val="BDFFD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CF4DBB9-C65F-A27F-6252-999B17A2FE68}"/>
              </a:ext>
            </a:extLst>
          </p:cNvPr>
          <p:cNvSpPr txBox="1"/>
          <p:nvPr/>
        </p:nvSpPr>
        <p:spPr>
          <a:xfrm>
            <a:off x="747501" y="1533085"/>
            <a:ext cx="10815849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Sách  báo  tạp chí đều được xếp gọn gàng trên giá.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A3412C4-08D5-4324-6CD1-1263B1B0EFC2}"/>
              </a:ext>
            </a:extLst>
          </p:cNvPr>
          <p:cNvSpPr txBox="1"/>
          <p:nvPr/>
        </p:nvSpPr>
        <p:spPr>
          <a:xfrm>
            <a:off x="791403" y="2151735"/>
            <a:ext cx="10371897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Bạn Mai  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Lan đều thích đọc sách khoa học.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033B36-F2B4-4ED8-330B-90FCE7F827FD}"/>
              </a:ext>
            </a:extLst>
          </p:cNvPr>
          <p:cNvSpPr txBox="1"/>
          <p:nvPr/>
        </p:nvSpPr>
        <p:spPr>
          <a:xfrm>
            <a:off x="791402" y="2946919"/>
            <a:ext cx="10394867" cy="123110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Học sinh lớp 1  lớp 2 đến thư viện đọc sách vào chiều thứ Năm hằng tuần.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AE6EF7C-80FA-B651-6D9C-B664F44DEFEC}"/>
              </a:ext>
            </a:extLst>
          </p:cNvPr>
          <p:cNvSpPr txBox="1"/>
          <p:nvPr/>
        </p:nvSpPr>
        <p:spPr>
          <a:xfrm>
            <a:off x="577389" y="4396510"/>
            <a:ext cx="347229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làm: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B13B307-7C33-0C21-7D36-B3A13977F8D5}"/>
              </a:ext>
            </a:extLst>
          </p:cNvPr>
          <p:cNvSpPr txBox="1"/>
          <p:nvPr/>
        </p:nvSpPr>
        <p:spPr>
          <a:xfrm>
            <a:off x="636432" y="5039302"/>
            <a:ext cx="3472291" cy="6155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369A965-44AD-0B54-8A13-7FF6C60316CF}"/>
              </a:ext>
            </a:extLst>
          </p:cNvPr>
          <p:cNvSpPr txBox="1"/>
          <p:nvPr/>
        </p:nvSpPr>
        <p:spPr>
          <a:xfrm>
            <a:off x="1795437" y="5022020"/>
            <a:ext cx="9691713" cy="1107994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ai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thư viện đọc sách vào chiều thứ Năm hằng tuần?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E1E68CA-DBB8-4E53-7040-4E6C46534493}"/>
              </a:ext>
            </a:extLst>
          </p:cNvPr>
          <p:cNvSpPr txBox="1"/>
          <p:nvPr/>
        </p:nvSpPr>
        <p:spPr>
          <a:xfrm>
            <a:off x="2164127" y="1538883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A340D9C-2BB2-0AB7-5EB9-AFCB142DCCA4}"/>
              </a:ext>
            </a:extLst>
          </p:cNvPr>
          <p:cNvSpPr txBox="1"/>
          <p:nvPr/>
        </p:nvSpPr>
        <p:spPr>
          <a:xfrm>
            <a:off x="3167729" y="1514324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8FBB979-2050-8EE1-2937-F74D4871155D}"/>
              </a:ext>
            </a:extLst>
          </p:cNvPr>
          <p:cNvSpPr txBox="1"/>
          <p:nvPr/>
        </p:nvSpPr>
        <p:spPr>
          <a:xfrm>
            <a:off x="2905981" y="2144283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4B80A08-46A4-2CBD-3D8A-B61ADE88F618}"/>
              </a:ext>
            </a:extLst>
          </p:cNvPr>
          <p:cNvCxnSpPr>
            <a:cxnSpLocks/>
          </p:cNvCxnSpPr>
          <p:nvPr/>
        </p:nvCxnSpPr>
        <p:spPr>
          <a:xfrm>
            <a:off x="1435663" y="3527614"/>
            <a:ext cx="2774387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89A7AC-E936-E5A6-AA85-CFDDC927E79B}"/>
              </a:ext>
            </a:extLst>
          </p:cNvPr>
          <p:cNvCxnSpPr>
            <a:cxnSpLocks/>
          </p:cNvCxnSpPr>
          <p:nvPr/>
        </p:nvCxnSpPr>
        <p:spPr>
          <a:xfrm>
            <a:off x="4580401" y="3534536"/>
            <a:ext cx="108697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BDE58E91-C0F0-42A0-9D64-CB43CC44F3CC}"/>
              </a:ext>
            </a:extLst>
          </p:cNvPr>
          <p:cNvSpPr txBox="1"/>
          <p:nvPr/>
        </p:nvSpPr>
        <p:spPr>
          <a:xfrm>
            <a:off x="4207985" y="2962282"/>
            <a:ext cx="408752" cy="677106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0B129C-E18F-AE83-D492-6243D730E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449" y="291026"/>
            <a:ext cx="2719052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095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5" grpId="0"/>
      <p:bldP spid="36" grpId="0"/>
      <p:bldP spid="37" grpId="0"/>
      <p:bldP spid="4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8CA2A5B-363A-89E2-C58E-4330204C46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667"/>
          <a:stretch/>
        </p:blipFill>
        <p:spPr>
          <a:xfrm>
            <a:off x="152400" y="3248025"/>
            <a:ext cx="5271191" cy="35242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ounded Rectangle 32">
            <a:extLst>
              <a:ext uri="{FF2B5EF4-FFF2-40B4-BE49-F238E27FC236}">
                <a16:creationId xmlns:a16="http://schemas.microsoft.com/office/drawing/2014/main" id="{CEC8771D-8CE9-D01B-6758-DA6FE0F83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842589"/>
            <a:ext cx="10220325" cy="1062412"/>
          </a:xfrm>
          <a:prstGeom prst="roundRect">
            <a:avLst>
              <a:gd name="adj" fmla="val 16667"/>
            </a:avLst>
          </a:prstGeom>
          <a:solidFill>
            <a:srgbClr val="FFE79B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D50DC1E-4230-BFE7-4B92-B82648968B94}"/>
              </a:ext>
            </a:extLst>
          </p:cNvPr>
          <p:cNvCxnSpPr>
            <a:cxnSpLocks/>
          </p:cNvCxnSpPr>
          <p:nvPr/>
        </p:nvCxnSpPr>
        <p:spPr>
          <a:xfrm>
            <a:off x="2158052" y="1639466"/>
            <a:ext cx="30235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08F3E8-13EF-2740-7343-2333B000C702}"/>
              </a:ext>
            </a:extLst>
          </p:cNvPr>
          <p:cNvCxnSpPr>
            <a:cxnSpLocks/>
          </p:cNvCxnSpPr>
          <p:nvPr/>
        </p:nvCxnSpPr>
        <p:spPr>
          <a:xfrm>
            <a:off x="6201358" y="1648991"/>
            <a:ext cx="4371392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32">
            <a:extLst>
              <a:ext uri="{FF2B5EF4-FFF2-40B4-BE49-F238E27FC236}">
                <a16:creationId xmlns:a16="http://schemas.microsoft.com/office/drawing/2014/main" id="{7D063E78-92B3-CCF8-80FA-61ADE43FEF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272" y="2659672"/>
            <a:ext cx="6813550" cy="2150111"/>
          </a:xfrm>
          <a:prstGeom prst="roundRect">
            <a:avLst>
              <a:gd name="adj" fmla="val 16667"/>
            </a:avLst>
          </a:prstGeom>
          <a:solidFill>
            <a:schemeClr val="accent2">
              <a:lumMod val="50000"/>
            </a:schemeClr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E5534-E5CD-D708-E4E2-DF97B50F9690}"/>
              </a:ext>
            </a:extLst>
          </p:cNvPr>
          <p:cNvSpPr txBox="1"/>
          <p:nvPr/>
        </p:nvSpPr>
        <p:spPr>
          <a:xfrm>
            <a:off x="5280149" y="2837360"/>
            <a:ext cx="6597526" cy="181588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dùng dấu phẩy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vẹn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D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D9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030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ounded Rectangle 32">
            <a:extLst>
              <a:ext uri="{FF2B5EF4-FFF2-40B4-BE49-F238E27FC236}">
                <a16:creationId xmlns:a16="http://schemas.microsoft.com/office/drawing/2014/main" id="{DAD42D8D-E9C3-6163-B5DE-B1EB2E07A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792" y="1604802"/>
            <a:ext cx="10129183" cy="2538574"/>
          </a:xfrm>
          <a:prstGeom prst="roundRect">
            <a:avLst>
              <a:gd name="adj" fmla="val 16667"/>
            </a:avLst>
          </a:prstGeom>
          <a:solidFill>
            <a:srgbClr val="C9FFE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C2ADC5-DE03-1CAF-E555-CA6EDC732740}"/>
              </a:ext>
            </a:extLst>
          </p:cNvPr>
          <p:cNvSpPr txBox="1"/>
          <p:nvPr/>
        </p:nvSpPr>
        <p:spPr>
          <a:xfrm>
            <a:off x="1123042" y="1604800"/>
            <a:ext cx="8725508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Bạn Hà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bạn Mai đều 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học sinh lớp 2A.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3F3D1E-FD88-6484-64B3-6F65C0BE1AE7}"/>
              </a:ext>
            </a:extLst>
          </p:cNvPr>
          <p:cNvSpPr txBox="1"/>
          <p:nvPr/>
        </p:nvSpPr>
        <p:spPr>
          <a:xfrm>
            <a:off x="1123096" y="2372884"/>
            <a:ext cx="9677427" cy="707820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 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mẹ em và bác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Tuấn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cùng làm một công ty.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7BDE097-69EB-7825-B968-674FA03C7F1F}"/>
              </a:ext>
            </a:extLst>
          </p:cNvPr>
          <p:cNvSpPr txBox="1"/>
          <p:nvPr/>
        </p:nvSpPr>
        <p:spPr>
          <a:xfrm>
            <a:off x="1247628" y="3329583"/>
            <a:ext cx="1082961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vi-VN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thích hoa lan, hoa hồng, hoa </a:t>
            </a:r>
            <a:r>
              <a:rPr kumimoji="0" lang="en-US" sz="2933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kumimoji="0" lang="en-US" sz="2933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69135B8-93CE-4967-C958-F15E3F69F2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40" b="6570"/>
          <a:stretch/>
        </p:blipFill>
        <p:spPr bwMode="auto">
          <a:xfrm>
            <a:off x="8144326" y="1656155"/>
            <a:ext cx="4047679" cy="458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8219363-C6AB-01A8-4B84-FB6F392C4E77}"/>
              </a:ext>
            </a:extLst>
          </p:cNvPr>
          <p:cNvCxnSpPr>
            <a:cxnSpLocks/>
          </p:cNvCxnSpPr>
          <p:nvPr/>
        </p:nvCxnSpPr>
        <p:spPr>
          <a:xfrm>
            <a:off x="1430361" y="2094082"/>
            <a:ext cx="121758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CD8CD2-C6F3-245D-5B56-B6871CE7E2A1}"/>
              </a:ext>
            </a:extLst>
          </p:cNvPr>
          <p:cNvCxnSpPr/>
          <p:nvPr/>
        </p:nvCxnSpPr>
        <p:spPr>
          <a:xfrm>
            <a:off x="2776787" y="2122951"/>
            <a:ext cx="1343371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484ECC8-2C9E-F01A-E10B-6DE4FBD5559B}"/>
              </a:ext>
            </a:extLst>
          </p:cNvPr>
          <p:cNvCxnSpPr/>
          <p:nvPr/>
        </p:nvCxnSpPr>
        <p:spPr>
          <a:xfrm>
            <a:off x="1594134" y="3025907"/>
            <a:ext cx="1151349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DE52B8-22C2-EFBE-3170-11AB0E8DD208}"/>
              </a:ext>
            </a:extLst>
          </p:cNvPr>
          <p:cNvCxnSpPr>
            <a:cxnSpLocks/>
          </p:cNvCxnSpPr>
          <p:nvPr/>
        </p:nvCxnSpPr>
        <p:spPr>
          <a:xfrm>
            <a:off x="2910450" y="3012051"/>
            <a:ext cx="1032900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C80B71E-03D5-EE20-69FB-6D354578BA0B}"/>
              </a:ext>
            </a:extLst>
          </p:cNvPr>
          <p:cNvCxnSpPr>
            <a:cxnSpLocks/>
          </p:cNvCxnSpPr>
          <p:nvPr/>
        </p:nvCxnSpPr>
        <p:spPr>
          <a:xfrm>
            <a:off x="4513962" y="2998633"/>
            <a:ext cx="1343913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AA687EA-BAED-162E-B165-47D3949C7041}"/>
              </a:ext>
            </a:extLst>
          </p:cNvPr>
          <p:cNvCxnSpPr>
            <a:cxnSpLocks/>
          </p:cNvCxnSpPr>
          <p:nvPr/>
        </p:nvCxnSpPr>
        <p:spPr>
          <a:xfrm>
            <a:off x="2978322" y="3855707"/>
            <a:ext cx="121267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D99AB0E-35C9-FF94-4343-079962C45A56}"/>
              </a:ext>
            </a:extLst>
          </p:cNvPr>
          <p:cNvCxnSpPr>
            <a:cxnSpLocks/>
          </p:cNvCxnSpPr>
          <p:nvPr/>
        </p:nvCxnSpPr>
        <p:spPr>
          <a:xfrm>
            <a:off x="4325127" y="3846182"/>
            <a:ext cx="1532748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10BBF40-EF81-8D52-4629-6DA0254BB245}"/>
              </a:ext>
            </a:extLst>
          </p:cNvPr>
          <p:cNvCxnSpPr>
            <a:cxnSpLocks/>
          </p:cNvCxnSpPr>
          <p:nvPr/>
        </p:nvCxnSpPr>
        <p:spPr>
          <a:xfrm>
            <a:off x="6016741" y="3846182"/>
            <a:ext cx="1250834" cy="0"/>
          </a:xfrm>
          <a:prstGeom prst="line">
            <a:avLst/>
          </a:prstGeom>
          <a:ln w="38100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00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F95D54-5093-7523-3509-0F4FD826AEB2}"/>
              </a:ext>
            </a:extLst>
          </p:cNvPr>
          <p:cNvGrpSpPr/>
          <p:nvPr/>
        </p:nvGrpSpPr>
        <p:grpSpPr>
          <a:xfrm>
            <a:off x="8534401" y="1407628"/>
            <a:ext cx="3184884" cy="1753020"/>
            <a:chOff x="-499893" y="-818671"/>
            <a:chExt cx="2171554" cy="982440"/>
          </a:xfrm>
        </p:grpSpPr>
        <p:sp>
          <p:nvSpPr>
            <p:cNvPr id="9" name="Oval Callout 43">
              <a:extLst>
                <a:ext uri="{FF2B5EF4-FFF2-40B4-BE49-F238E27FC236}">
                  <a16:creationId xmlns:a16="http://schemas.microsoft.com/office/drawing/2014/main" id="{5C128DD4-3554-E095-55FF-5359A07B43BE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23358"/>
                <a:gd name="adj2" fmla="val 70881"/>
              </a:avLst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5B5F03-8F77-1C58-612E-AA700D016E10}"/>
                </a:ext>
              </a:extLst>
            </p:cNvPr>
            <p:cNvSpPr txBox="1"/>
            <p:nvPr/>
          </p:nvSpPr>
          <p:spPr>
            <a:xfrm>
              <a:off x="-338606" y="-614663"/>
              <a:ext cx="1960681" cy="778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phẩy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44BDC50-E560-B8F3-176D-725C7FCEB912}"/>
              </a:ext>
            </a:extLst>
          </p:cNvPr>
          <p:cNvGrpSpPr/>
          <p:nvPr/>
        </p:nvGrpSpPr>
        <p:grpSpPr>
          <a:xfrm>
            <a:off x="452349" y="714375"/>
            <a:ext cx="4610471" cy="2121572"/>
            <a:chOff x="7407402" y="1805759"/>
            <a:chExt cx="3457853" cy="1118757"/>
          </a:xfrm>
        </p:grpSpPr>
        <p:pic>
          <p:nvPicPr>
            <p:cNvPr id="12" name="Picture 2" descr="C:\Users\Administrator\Application Data\Zamaan's Software\psc\screenshot.JPG">
              <a:extLst>
                <a:ext uri="{FF2B5EF4-FFF2-40B4-BE49-F238E27FC236}">
                  <a16:creationId xmlns:a16="http://schemas.microsoft.com/office/drawing/2014/main" id="{6CE60E74-40F0-3846-FB58-5C95FFCE9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7402" y="1805759"/>
              <a:ext cx="3457853" cy="1090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1D9EB7-8511-2E3C-C1A4-020991EEBB48}"/>
                </a:ext>
              </a:extLst>
            </p:cNvPr>
            <p:cNvSpPr txBox="1"/>
            <p:nvPr/>
          </p:nvSpPr>
          <p:spPr>
            <a:xfrm>
              <a:off x="7824302" y="2024269"/>
              <a:ext cx="2664295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421A37-7E8E-D4F5-0420-AD124347C0CC}"/>
              </a:ext>
            </a:extLst>
          </p:cNvPr>
          <p:cNvGrpSpPr/>
          <p:nvPr/>
        </p:nvGrpSpPr>
        <p:grpSpPr>
          <a:xfrm>
            <a:off x="5171798" y="590551"/>
            <a:ext cx="3796516" cy="1450544"/>
            <a:chOff x="-499893" y="-818671"/>
            <a:chExt cx="2171554" cy="1056244"/>
          </a:xfrm>
        </p:grpSpPr>
        <p:sp>
          <p:nvSpPr>
            <p:cNvPr id="15" name="Oval Callout 49">
              <a:extLst>
                <a:ext uri="{FF2B5EF4-FFF2-40B4-BE49-F238E27FC236}">
                  <a16:creationId xmlns:a16="http://schemas.microsoft.com/office/drawing/2014/main" id="{1D0C1860-0AA4-FF97-E536-F42F681CFCC7}"/>
                </a:ext>
              </a:extLst>
            </p:cNvPr>
            <p:cNvSpPr/>
            <p:nvPr/>
          </p:nvSpPr>
          <p:spPr>
            <a:xfrm>
              <a:off x="-499893" y="-818671"/>
              <a:ext cx="2171554" cy="939009"/>
            </a:xfrm>
            <a:prstGeom prst="wedgeEllipseCallout">
              <a:avLst>
                <a:gd name="adj1" fmla="val -13618"/>
                <a:gd name="adj2" fmla="val 87778"/>
              </a:avLst>
            </a:prstGeom>
            <a:solidFill>
              <a:srgbClr val="FFFFD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19A2ACE-FC99-8A5B-DC31-9CB2FD806BFB}"/>
                </a:ext>
              </a:extLst>
            </p:cNvPr>
            <p:cNvSpPr txBox="1"/>
            <p:nvPr/>
          </p:nvSpPr>
          <p:spPr>
            <a:xfrm>
              <a:off x="-394457" y="-725836"/>
              <a:ext cx="1960681" cy="963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02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 câu, cuối câu?</a:t>
              </a: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0" name="Freeform 5">
            <a:extLst>
              <a:ext uri="{FF2B5EF4-FFF2-40B4-BE49-F238E27FC236}">
                <a16:creationId xmlns:a16="http://schemas.microsoft.com/office/drawing/2014/main" id="{C2E23368-AFC8-3BE9-48E3-10F35BEC8B2B}"/>
              </a:ext>
            </a:extLst>
          </p:cNvPr>
          <p:cNvSpPr/>
          <p:nvPr/>
        </p:nvSpPr>
        <p:spPr>
          <a:xfrm>
            <a:off x="2895601" y="2771775"/>
            <a:ext cx="6079466" cy="3409950"/>
          </a:xfrm>
          <a:custGeom>
            <a:avLst/>
            <a:gdLst/>
            <a:ahLst/>
            <a:cxnLst/>
            <a:rect l="l" t="t" r="r" b="b"/>
            <a:pathLst>
              <a:path w="12883914" h="8229600">
                <a:moveTo>
                  <a:pt x="0" y="0"/>
                </a:moveTo>
                <a:lnTo>
                  <a:pt x="12883914" y="0"/>
                </a:lnTo>
                <a:lnTo>
                  <a:pt x="128839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495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9D78E6-3197-EB3B-C893-DFBF3273A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403" y="3451726"/>
            <a:ext cx="8967993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36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170C2C0-54A1-67B8-CA6E-661B935066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73" y="726313"/>
            <a:ext cx="11498053" cy="56392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6980CE-74DF-2784-CA77-2F81B6AE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472" y="1492231"/>
            <a:ext cx="604775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91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3B4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CFD7A70-B8DC-4B3C-AD96-7C352947BF1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15884041">
            <a:off x="-69099" y="-122367"/>
            <a:ext cx="2125145" cy="2256148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/>
        </p:nvSpPr>
        <p:spPr>
          <a:xfrm>
            <a:off x="390525" y="550985"/>
            <a:ext cx="11016027" cy="5783140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09CD508-277B-824A-A23F-C2B12205867D}"/>
              </a:ext>
            </a:extLst>
          </p:cNvPr>
          <p:cNvSpPr/>
          <p:nvPr/>
        </p:nvSpPr>
        <p:spPr>
          <a:xfrm>
            <a:off x="638175" y="785754"/>
            <a:ext cx="10518443" cy="5176895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3" name="Picture 32">
            <a:hlinkClick r:id="rId6" action="ppaction://hlinksldjump"/>
            <a:extLst>
              <a:ext uri="{FF2B5EF4-FFF2-40B4-BE49-F238E27FC236}">
                <a16:creationId xmlns:a16="http://schemas.microsoft.com/office/drawing/2014/main" id="{4689F07A-48F0-1E8F-29C6-C877A82E4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7802"/>
            <a:ext cx="3086100" cy="409209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94A43DE-F460-ED2D-3885-750A8DDB9E74}"/>
              </a:ext>
            </a:extLst>
          </p:cNvPr>
          <p:cNvGrpSpPr/>
          <p:nvPr/>
        </p:nvGrpSpPr>
        <p:grpSpPr>
          <a:xfrm>
            <a:off x="3320697" y="3670990"/>
            <a:ext cx="2365728" cy="2004453"/>
            <a:chOff x="701322" y="2356540"/>
            <a:chExt cx="2365728" cy="2004453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C408780-49CB-3464-539B-F85649910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322" y="2398843"/>
              <a:ext cx="1816806" cy="196215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D470FA8-D9C3-A454-A8F7-749013BE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148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0244" y="2356540"/>
              <a:ext cx="1816806" cy="1962150"/>
            </a:xfrm>
            <a:prstGeom prst="rect">
              <a:avLst/>
            </a:prstGeom>
          </p:spPr>
        </p:pic>
      </p:grpSp>
      <p:pic>
        <p:nvPicPr>
          <p:cNvPr id="38" name="Picture 4">
            <a:extLst>
              <a:ext uri="{FF2B5EF4-FFF2-40B4-BE49-F238E27FC236}">
                <a16:creationId xmlns:a16="http://schemas.microsoft.com/office/drawing/2014/main" id="{A8280153-49BD-3F63-F392-82A6A71B939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5606992" y="3725824"/>
            <a:ext cx="2195002" cy="2151102"/>
          </a:xfrm>
          <a:prstGeom prst="rect">
            <a:avLst/>
          </a:prstGeom>
        </p:spPr>
      </p:pic>
      <p:pic>
        <p:nvPicPr>
          <p:cNvPr id="39" name="Picture 38">
            <a:hlinkClick r:id="rId13" action="ppaction://hlinksldjump"/>
            <a:extLst>
              <a:ext uri="{FF2B5EF4-FFF2-40B4-BE49-F238E27FC236}">
                <a16:creationId xmlns:a16="http://schemas.microsoft.com/office/drawing/2014/main" id="{542D145F-C81A-3E9E-4ACB-AA3998F15B5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9592" t="42523" r="46462" b="38125"/>
          <a:stretch/>
        </p:blipFill>
        <p:spPr>
          <a:xfrm>
            <a:off x="5714999" y="3314700"/>
            <a:ext cx="2360601" cy="2482962"/>
          </a:xfrm>
          <a:prstGeom prst="rect">
            <a:avLst/>
          </a:prstGeom>
        </p:spPr>
      </p:pic>
      <p:sp>
        <p:nvSpPr>
          <p:cNvPr id="40" name="Freeform 5">
            <a:extLst>
              <a:ext uri="{FF2B5EF4-FFF2-40B4-BE49-F238E27FC236}">
                <a16:creationId xmlns:a16="http://schemas.microsoft.com/office/drawing/2014/main" id="{2FEE2B9E-3C3D-7E5C-BB81-3D9CAFF18810}"/>
              </a:ext>
            </a:extLst>
          </p:cNvPr>
          <p:cNvSpPr/>
          <p:nvPr/>
        </p:nvSpPr>
        <p:spPr>
          <a:xfrm>
            <a:off x="8648700" y="3830278"/>
            <a:ext cx="1963236" cy="1563955"/>
          </a:xfrm>
          <a:custGeom>
            <a:avLst/>
            <a:gdLst/>
            <a:ahLst/>
            <a:cxnLst/>
            <a:rect l="l" t="t" r="r" b="b"/>
            <a:pathLst>
              <a:path w="4467902" h="4473494">
                <a:moveTo>
                  <a:pt x="0" y="0"/>
                </a:moveTo>
                <a:lnTo>
                  <a:pt x="4467902" y="0"/>
                </a:lnTo>
                <a:lnTo>
                  <a:pt x="4467902" y="4473494"/>
                </a:lnTo>
                <a:lnTo>
                  <a:pt x="0" y="447349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5">
            <a:hlinkClick r:id="rId16" action="ppaction://hlinksldjump"/>
            <a:extLst>
              <a:ext uri="{FF2B5EF4-FFF2-40B4-BE49-F238E27FC236}">
                <a16:creationId xmlns:a16="http://schemas.microsoft.com/office/drawing/2014/main" id="{FAF7421E-A883-200A-1DCB-69E53BC2132C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8746236" y="2505075"/>
            <a:ext cx="2237899" cy="3524250"/>
          </a:xfrm>
          <a:prstGeom prst="rect">
            <a:avLst/>
          </a:prstGeom>
        </p:spPr>
      </p:pic>
      <p:pic>
        <p:nvPicPr>
          <p:cNvPr id="42" name="Video-chưa-đặt-tên-‐-Được-tạo-bằng-Clipchamp">
            <a:hlinkClick r:id="" action="ppaction://media"/>
            <a:extLst>
              <a:ext uri="{FF2B5EF4-FFF2-40B4-BE49-F238E27FC236}">
                <a16:creationId xmlns:a16="http://schemas.microsoft.com/office/drawing/2014/main" id="{E468D1C5-625B-4C04-0151-7DD857BE03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06499" y="2105025"/>
            <a:ext cx="612775" cy="612775"/>
          </a:xfrm>
          <a:prstGeom prst="rect">
            <a:avLst/>
          </a:prstGeom>
        </p:spPr>
      </p:pic>
      <p:pic>
        <p:nvPicPr>
          <p:cNvPr id="4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id="{A2846976-E5C5-DF97-DF27-4937C7ABF64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3876896" y="2556783"/>
            <a:ext cx="1247554" cy="3118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2EAA4E-A3A7-AA4E-4E10-C0B7751146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408" y="169489"/>
            <a:ext cx="3103133" cy="12802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4A8E90-6133-DFC8-508F-AF77F5FAC06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7052" y="756945"/>
            <a:ext cx="8260796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62985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66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02" objId="42"/>
        <p14:triggerEvt type="onClick" time="8449" objId="37"/>
        <p14:stopEvt time="8797" objId="4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34982B2D-B4F3-2183-063A-B2761D1D0656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47" name="Hình chữ nhật: Góc Tròn 13">
              <a:extLst>
                <a:ext uri="{FF2B5EF4-FFF2-40B4-BE49-F238E27FC236}">
                  <a16:creationId xmlns:a16="http://schemas.microsoft.com/office/drawing/2014/main" id="{1E1C5183-AEF4-1266-DCA7-EDA70762E55D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ABB1CC8-21BC-B90E-B2E6-34FBC4F60C60}"/>
                </a:ext>
              </a:extLst>
            </p:cNvPr>
            <p:cNvSpPr txBox="1"/>
            <p:nvPr/>
          </p:nvSpPr>
          <p:spPr>
            <a:xfrm>
              <a:off x="1507818" y="352179"/>
              <a:ext cx="10266611" cy="173664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cuối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đây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Bông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đẹp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quá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6D78694-D2C3-C964-9516-B31F1037A3EB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52" name="a">
              <a:extLst>
                <a:ext uri="{FF2B5EF4-FFF2-40B4-BE49-F238E27FC236}">
                  <a16:creationId xmlns:a16="http://schemas.microsoft.com/office/drawing/2014/main" id="{E316206B-3268-2B86-BE6C-7692FD93ACC9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pic>
          <p:nvPicPr>
            <p:cNvPr id="53" name="Picture 4">
              <a:extLst>
                <a:ext uri="{FF2B5EF4-FFF2-40B4-BE49-F238E27FC236}">
                  <a16:creationId xmlns:a16="http://schemas.microsoft.com/office/drawing/2014/main" id="{A52D076A-A8FC-82D2-D030-417D0E66C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9CC8386-004F-EEE4-B2BF-E6748211907F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55" name="b">
              <a:extLst>
                <a:ext uri="{FF2B5EF4-FFF2-40B4-BE49-F238E27FC236}">
                  <a16:creationId xmlns:a16="http://schemas.microsoft.com/office/drawing/2014/main" id="{98618A1C-DF60-8C1A-C8D0-7334BE60D85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!</a:t>
              </a:r>
            </a:p>
          </p:txBody>
        </p:sp>
        <p:pic>
          <p:nvPicPr>
            <p:cNvPr id="56" name="Picture 11">
              <a:extLst>
                <a:ext uri="{FF2B5EF4-FFF2-40B4-BE49-F238E27FC236}">
                  <a16:creationId xmlns:a16="http://schemas.microsoft.com/office/drawing/2014/main" id="{5638E0AD-D395-3878-74BE-80810ED74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FA376B7-C164-8208-6B5C-3DA59FE748D7}"/>
              </a:ext>
            </a:extLst>
          </p:cNvPr>
          <p:cNvGrpSpPr/>
          <p:nvPr/>
        </p:nvGrpSpPr>
        <p:grpSpPr>
          <a:xfrm>
            <a:off x="885240" y="4765947"/>
            <a:ext cx="4262878" cy="1646772"/>
            <a:chOff x="2147103" y="4634992"/>
            <a:chExt cx="5612754" cy="2134345"/>
          </a:xfrm>
        </p:grpSpPr>
        <p:sp>
          <p:nvSpPr>
            <p:cNvPr id="58" name="c">
              <a:extLst>
                <a:ext uri="{FF2B5EF4-FFF2-40B4-BE49-F238E27FC236}">
                  <a16:creationId xmlns:a16="http://schemas.microsoft.com/office/drawing/2014/main" id="{EFA0E590-4C3E-231E-2083-23BD08DC4B86}"/>
                </a:ext>
              </a:extLst>
            </p:cNvPr>
            <p:cNvSpPr/>
            <p:nvPr/>
          </p:nvSpPr>
          <p:spPr>
            <a:xfrm>
              <a:off x="3528590" y="4709163"/>
              <a:ext cx="4231267" cy="194593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59" name="Picture 12">
              <a:extLst>
                <a:ext uri="{FF2B5EF4-FFF2-40B4-BE49-F238E27FC236}">
                  <a16:creationId xmlns:a16="http://schemas.microsoft.com/office/drawing/2014/main" id="{8273E72D-ECDF-9D18-1E56-3CB957E00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pic>
        <p:nvPicPr>
          <p:cNvPr id="60" name="Đúng">
            <a:extLst>
              <a:ext uri="{FF2B5EF4-FFF2-40B4-BE49-F238E27FC236}">
                <a16:creationId xmlns:a16="http://schemas.microsoft.com/office/drawing/2014/main" id="{3C09BE6E-B034-7A69-E31B-AE6688B52A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63" y="2949521"/>
            <a:ext cx="1631474" cy="1305178"/>
          </a:xfrm>
          <a:prstGeom prst="rect">
            <a:avLst/>
          </a:prstGeom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A4B014E8-DF99-FF02-BF64-EB9F3B4B7C94}"/>
              </a:ext>
            </a:extLst>
          </p:cNvPr>
          <p:cNvGrpSpPr/>
          <p:nvPr/>
        </p:nvGrpSpPr>
        <p:grpSpPr>
          <a:xfrm>
            <a:off x="7243613" y="4765947"/>
            <a:ext cx="4364222" cy="1646772"/>
            <a:chOff x="10324068" y="7196308"/>
            <a:chExt cx="6472584" cy="2372790"/>
          </a:xfrm>
        </p:grpSpPr>
        <p:sp>
          <p:nvSpPr>
            <p:cNvPr id="62" name="d">
              <a:extLst>
                <a:ext uri="{FF2B5EF4-FFF2-40B4-BE49-F238E27FC236}">
                  <a16:creationId xmlns:a16="http://schemas.microsoft.com/office/drawing/2014/main" id="{25BD2718-E377-A7AA-8D77-FBC1CAE3F88B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63" name="Picture 13">
              <a:extLst>
                <a:ext uri="{FF2B5EF4-FFF2-40B4-BE49-F238E27FC236}">
                  <a16:creationId xmlns:a16="http://schemas.microsoft.com/office/drawing/2014/main" id="{68DBEA66-44CD-D8D8-8B2A-5F5E50F3E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64" name="Picture 63">
            <a:extLst>
              <a:ext uri="{FF2B5EF4-FFF2-40B4-BE49-F238E27FC236}">
                <a16:creationId xmlns:a16="http://schemas.microsoft.com/office/drawing/2014/main" id="{4B25E437-EC4B-7558-C993-AD33D9A203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477317" y="2395673"/>
            <a:ext cx="1842189" cy="2146239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F764459C-B85A-5ED5-56A3-9F3F092040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943715" y="4153706"/>
            <a:ext cx="1842189" cy="2146239"/>
          </a:xfrm>
          <a:prstGeom prst="rect">
            <a:avLst/>
          </a:prstGeom>
        </p:spPr>
      </p:pic>
      <p:pic>
        <p:nvPicPr>
          <p:cNvPr id="6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FA58F7B-9726-9D5E-4022-5F01C5CB3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67" name="Arrow: Right 66">
            <a:hlinkClick r:id="rId19" action="ppaction://hlinksldjump"/>
            <a:extLst>
              <a:ext uri="{FF2B5EF4-FFF2-40B4-BE49-F238E27FC236}">
                <a16:creationId xmlns:a16="http://schemas.microsoft.com/office/drawing/2014/main" id="{7399B01D-FBA6-A03B-5D59-B76E279D775A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9221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414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5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1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8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414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0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3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seq concurrent="1" nextAc="seek">
                  <p:cTn id="97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8" fill="hold">
                          <p:stCondLst>
                            <p:cond delay="0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1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2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8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11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13">
            <a:extLst>
              <a:ext uri="{FF2B5EF4-FFF2-40B4-BE49-F238E27FC236}">
                <a16:creationId xmlns:a16="http://schemas.microsoft.com/office/drawing/2014/main" id="{A5788156-098A-7FA4-F532-463B7260FCCA}"/>
              </a:ext>
            </a:extLst>
          </p:cNvPr>
          <p:cNvSpPr/>
          <p:nvPr/>
        </p:nvSpPr>
        <p:spPr>
          <a:xfrm>
            <a:off x="383135" y="343701"/>
            <a:ext cx="11530957" cy="2173912"/>
          </a:xfrm>
          <a:custGeom>
            <a:avLst/>
            <a:gdLst>
              <a:gd name="connsiteX0" fmla="*/ 0 w 11530957"/>
              <a:gd name="connsiteY0" fmla="*/ 362326 h 2173912"/>
              <a:gd name="connsiteX1" fmla="*/ 362326 w 11530957"/>
              <a:gd name="connsiteY1" fmla="*/ 0 h 2173912"/>
              <a:gd name="connsiteX2" fmla="*/ 11168631 w 11530957"/>
              <a:gd name="connsiteY2" fmla="*/ 0 h 2173912"/>
              <a:gd name="connsiteX3" fmla="*/ 11530957 w 11530957"/>
              <a:gd name="connsiteY3" fmla="*/ 362326 h 2173912"/>
              <a:gd name="connsiteX4" fmla="*/ 11530957 w 11530957"/>
              <a:gd name="connsiteY4" fmla="*/ 1811586 h 2173912"/>
              <a:gd name="connsiteX5" fmla="*/ 11168631 w 11530957"/>
              <a:gd name="connsiteY5" fmla="*/ 2173912 h 2173912"/>
              <a:gd name="connsiteX6" fmla="*/ 362326 w 11530957"/>
              <a:gd name="connsiteY6" fmla="*/ 2173912 h 2173912"/>
              <a:gd name="connsiteX7" fmla="*/ 0 w 11530957"/>
              <a:gd name="connsiteY7" fmla="*/ 1811586 h 2173912"/>
              <a:gd name="connsiteX8" fmla="*/ 0 w 11530957"/>
              <a:gd name="connsiteY8" fmla="*/ 362326 h 2173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2173912" fill="none" extrusionOk="0">
                <a:moveTo>
                  <a:pt x="0" y="362326"/>
                </a:moveTo>
                <a:cubicBezTo>
                  <a:pt x="-13895" y="163083"/>
                  <a:pt x="161346" y="4960"/>
                  <a:pt x="362326" y="0"/>
                </a:cubicBezTo>
                <a:cubicBezTo>
                  <a:pt x="4594817" y="77600"/>
                  <a:pt x="9911360" y="-27269"/>
                  <a:pt x="11168631" y="0"/>
                </a:cubicBezTo>
                <a:cubicBezTo>
                  <a:pt x="11379880" y="-14698"/>
                  <a:pt x="11548733" y="167452"/>
                  <a:pt x="11530957" y="362326"/>
                </a:cubicBezTo>
                <a:cubicBezTo>
                  <a:pt x="11650298" y="734533"/>
                  <a:pt x="11461025" y="1581505"/>
                  <a:pt x="11530957" y="1811586"/>
                </a:cubicBezTo>
                <a:cubicBezTo>
                  <a:pt x="11514320" y="2005185"/>
                  <a:pt x="11338908" y="2187068"/>
                  <a:pt x="11168631" y="2173912"/>
                </a:cubicBezTo>
                <a:cubicBezTo>
                  <a:pt x="8916905" y="2223089"/>
                  <a:pt x="3453281" y="2051210"/>
                  <a:pt x="362326" y="2173912"/>
                </a:cubicBezTo>
                <a:cubicBezTo>
                  <a:pt x="157406" y="2210876"/>
                  <a:pt x="-15980" y="2025452"/>
                  <a:pt x="0" y="1811586"/>
                </a:cubicBezTo>
                <a:cubicBezTo>
                  <a:pt x="11780" y="1092457"/>
                  <a:pt x="-78357" y="1026037"/>
                  <a:pt x="0" y="362326"/>
                </a:cubicBezTo>
                <a:close/>
              </a:path>
              <a:path w="11530957" h="2173912" stroke="0" extrusionOk="0">
                <a:moveTo>
                  <a:pt x="0" y="362326"/>
                </a:moveTo>
                <a:cubicBezTo>
                  <a:pt x="12417" y="160800"/>
                  <a:pt x="167098" y="-326"/>
                  <a:pt x="362326" y="0"/>
                </a:cubicBezTo>
                <a:cubicBezTo>
                  <a:pt x="2766759" y="-129276"/>
                  <a:pt x="6400469" y="-77778"/>
                  <a:pt x="11168631" y="0"/>
                </a:cubicBezTo>
                <a:cubicBezTo>
                  <a:pt x="11363877" y="-15498"/>
                  <a:pt x="11527433" y="182538"/>
                  <a:pt x="11530957" y="362326"/>
                </a:cubicBezTo>
                <a:cubicBezTo>
                  <a:pt x="11462788" y="649621"/>
                  <a:pt x="11566852" y="1264960"/>
                  <a:pt x="11530957" y="1811586"/>
                </a:cubicBezTo>
                <a:cubicBezTo>
                  <a:pt x="11531995" y="2013883"/>
                  <a:pt x="11358891" y="2177258"/>
                  <a:pt x="11168631" y="2173912"/>
                </a:cubicBezTo>
                <a:cubicBezTo>
                  <a:pt x="9850207" y="2218132"/>
                  <a:pt x="1969469" y="2144530"/>
                  <a:pt x="362326" y="2173912"/>
                </a:cubicBezTo>
                <a:cubicBezTo>
                  <a:pt x="160960" y="2169074"/>
                  <a:pt x="-36377" y="2003286"/>
                  <a:pt x="0" y="1811586"/>
                </a:cubicBezTo>
                <a:cubicBezTo>
                  <a:pt x="35307" y="1251542"/>
                  <a:pt x="-43835" y="902575"/>
                  <a:pt x="0" y="36232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C9DB6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D32A10F-AB4B-2C3C-204A-2CFD87B6945B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25" name="a">
              <a:extLst>
                <a:ext uri="{FF2B5EF4-FFF2-40B4-BE49-F238E27FC236}">
                  <a16:creationId xmlns:a16="http://schemas.microsoft.com/office/drawing/2014/main" id="{7541D751-C770-245A-3BBE-E8DB14A0960F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khiến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3B4D5B3D-C3FE-78C4-40CE-A75C8A9044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0C772E-6BB5-FBFF-8A1D-7AC25F9A12F3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18A44FF2-3083-0821-6D59-2E384D5D6EB4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03622D3D-E5BF-9F0D-3405-0048E18DE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7D16481-583A-91E9-AAA8-1092DF82CB81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06E20D44-B74D-B3B7-42FD-98DAAB3C898D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CD89E5DC-FE6A-CC4B-E067-EBB6C1687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2667B7-68EA-04DC-C99D-DC1B3B923B61}"/>
              </a:ext>
            </a:extLst>
          </p:cNvPr>
          <p:cNvGrpSpPr/>
          <p:nvPr/>
        </p:nvGrpSpPr>
        <p:grpSpPr>
          <a:xfrm>
            <a:off x="7243613" y="4765947"/>
            <a:ext cx="4364222" cy="1646772"/>
            <a:chOff x="10324068" y="7196308"/>
            <a:chExt cx="6472584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AD45EC0A-44D2-0622-BD70-D2B0446F2E06}"/>
                </a:ext>
              </a:extLst>
            </p:cNvPr>
            <p:cNvSpPr/>
            <p:nvPr/>
          </p:nvSpPr>
          <p:spPr>
            <a:xfrm>
              <a:off x="11831654" y="7334711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B0477074-15F4-763B-3899-81CB4E93C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3E6C40B0-9E07-5B65-1FF6-15BF4950FE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902001"/>
            <a:ext cx="1631474" cy="13051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576502D-1FD4-8F28-BFA2-5AB8DE98715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335733" y="2393709"/>
            <a:ext cx="1842189" cy="2146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FF179D0-4EE8-4FC5-C97E-F5A1561AE7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17762" y="4253008"/>
            <a:ext cx="1842189" cy="2146239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0369C46-2E17-1F79-F2CE-DC706B1CBE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45" name="Arrow: Right 44">
            <a:hlinkClick r:id="rId20" action="ppaction://hlinksldjump"/>
            <a:extLst>
              <a:ext uri="{FF2B5EF4-FFF2-40B4-BE49-F238E27FC236}">
                <a16:creationId xmlns:a16="http://schemas.microsoft.com/office/drawing/2014/main" id="{3410BD2F-D8D6-98A8-87EF-7661E22D5952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748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2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2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5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2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8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5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9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1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7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C489240-AA1E-F445-EDE1-4B360F6DC0C3}"/>
              </a:ext>
            </a:extLst>
          </p:cNvPr>
          <p:cNvGrpSpPr/>
          <p:nvPr/>
        </p:nvGrpSpPr>
        <p:grpSpPr>
          <a:xfrm>
            <a:off x="383135" y="343701"/>
            <a:ext cx="11530957" cy="2173912"/>
            <a:chOff x="383136" y="294969"/>
            <a:chExt cx="11530957" cy="2173912"/>
          </a:xfrm>
        </p:grpSpPr>
        <p:sp>
          <p:nvSpPr>
            <p:cNvPr id="7" name="Hình chữ nhật: Góc Tròn 13">
              <a:extLst>
                <a:ext uri="{FF2B5EF4-FFF2-40B4-BE49-F238E27FC236}">
                  <a16:creationId xmlns:a16="http://schemas.microsoft.com/office/drawing/2014/main" id="{E012935B-3541-53E0-29D1-F34CAD274985}"/>
                </a:ext>
              </a:extLst>
            </p:cNvPr>
            <p:cNvSpPr/>
            <p:nvPr/>
          </p:nvSpPr>
          <p:spPr>
            <a:xfrm>
              <a:off x="383136" y="294969"/>
              <a:ext cx="11530957" cy="2173912"/>
            </a:xfrm>
            <a:custGeom>
              <a:avLst/>
              <a:gdLst>
                <a:gd name="connsiteX0" fmla="*/ 0 w 11530957"/>
                <a:gd name="connsiteY0" fmla="*/ 362326 h 2173912"/>
                <a:gd name="connsiteX1" fmla="*/ 362326 w 11530957"/>
                <a:gd name="connsiteY1" fmla="*/ 0 h 2173912"/>
                <a:gd name="connsiteX2" fmla="*/ 11168631 w 11530957"/>
                <a:gd name="connsiteY2" fmla="*/ 0 h 2173912"/>
                <a:gd name="connsiteX3" fmla="*/ 11530957 w 11530957"/>
                <a:gd name="connsiteY3" fmla="*/ 362326 h 2173912"/>
                <a:gd name="connsiteX4" fmla="*/ 11530957 w 11530957"/>
                <a:gd name="connsiteY4" fmla="*/ 1811586 h 2173912"/>
                <a:gd name="connsiteX5" fmla="*/ 11168631 w 11530957"/>
                <a:gd name="connsiteY5" fmla="*/ 2173912 h 2173912"/>
                <a:gd name="connsiteX6" fmla="*/ 362326 w 11530957"/>
                <a:gd name="connsiteY6" fmla="*/ 2173912 h 2173912"/>
                <a:gd name="connsiteX7" fmla="*/ 0 w 11530957"/>
                <a:gd name="connsiteY7" fmla="*/ 1811586 h 2173912"/>
                <a:gd name="connsiteX8" fmla="*/ 0 w 11530957"/>
                <a:gd name="connsiteY8" fmla="*/ 362326 h 2173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2173912" fill="none" extrusionOk="0">
                  <a:moveTo>
                    <a:pt x="0" y="362326"/>
                  </a:moveTo>
                  <a:cubicBezTo>
                    <a:pt x="-13895" y="163083"/>
                    <a:pt x="161346" y="4960"/>
                    <a:pt x="362326" y="0"/>
                  </a:cubicBezTo>
                  <a:cubicBezTo>
                    <a:pt x="4594817" y="77600"/>
                    <a:pt x="9911360" y="-27269"/>
                    <a:pt x="11168631" y="0"/>
                  </a:cubicBezTo>
                  <a:cubicBezTo>
                    <a:pt x="11379880" y="-14698"/>
                    <a:pt x="11548733" y="167452"/>
                    <a:pt x="11530957" y="362326"/>
                  </a:cubicBezTo>
                  <a:cubicBezTo>
                    <a:pt x="11650298" y="734533"/>
                    <a:pt x="11461025" y="1581505"/>
                    <a:pt x="11530957" y="1811586"/>
                  </a:cubicBezTo>
                  <a:cubicBezTo>
                    <a:pt x="11514320" y="2005185"/>
                    <a:pt x="11338908" y="2187068"/>
                    <a:pt x="11168631" y="2173912"/>
                  </a:cubicBezTo>
                  <a:cubicBezTo>
                    <a:pt x="8916905" y="2223089"/>
                    <a:pt x="3453281" y="2051210"/>
                    <a:pt x="362326" y="2173912"/>
                  </a:cubicBezTo>
                  <a:cubicBezTo>
                    <a:pt x="157406" y="2210876"/>
                    <a:pt x="-15980" y="2025452"/>
                    <a:pt x="0" y="1811586"/>
                  </a:cubicBezTo>
                  <a:cubicBezTo>
                    <a:pt x="11780" y="1092457"/>
                    <a:pt x="-78357" y="1026037"/>
                    <a:pt x="0" y="362326"/>
                  </a:cubicBezTo>
                  <a:close/>
                </a:path>
                <a:path w="11530957" h="2173912" stroke="0" extrusionOk="0">
                  <a:moveTo>
                    <a:pt x="0" y="362326"/>
                  </a:moveTo>
                  <a:cubicBezTo>
                    <a:pt x="12417" y="160800"/>
                    <a:pt x="167098" y="-326"/>
                    <a:pt x="362326" y="0"/>
                  </a:cubicBezTo>
                  <a:cubicBezTo>
                    <a:pt x="2766759" y="-129276"/>
                    <a:pt x="6400469" y="-77778"/>
                    <a:pt x="11168631" y="0"/>
                  </a:cubicBezTo>
                  <a:cubicBezTo>
                    <a:pt x="11363877" y="-15498"/>
                    <a:pt x="11527433" y="182538"/>
                    <a:pt x="11530957" y="362326"/>
                  </a:cubicBezTo>
                  <a:cubicBezTo>
                    <a:pt x="11462788" y="649621"/>
                    <a:pt x="11566852" y="1264960"/>
                    <a:pt x="11530957" y="1811586"/>
                  </a:cubicBezTo>
                  <a:cubicBezTo>
                    <a:pt x="11531995" y="2013883"/>
                    <a:pt x="11358891" y="2177258"/>
                    <a:pt x="11168631" y="2173912"/>
                  </a:cubicBezTo>
                  <a:cubicBezTo>
                    <a:pt x="9850207" y="2218132"/>
                    <a:pt x="1969469" y="2144530"/>
                    <a:pt x="362326" y="2173912"/>
                  </a:cubicBezTo>
                  <a:cubicBezTo>
                    <a:pt x="160960" y="2169074"/>
                    <a:pt x="-36377" y="2003286"/>
                    <a:pt x="0" y="1811586"/>
                  </a:cubicBezTo>
                  <a:cubicBezTo>
                    <a:pt x="35307" y="1251542"/>
                    <a:pt x="-43835" y="902575"/>
                    <a:pt x="0" y="36232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C9DB64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12CB551-3B86-4E53-368F-E23590C69489}"/>
                </a:ext>
              </a:extLst>
            </p:cNvPr>
            <p:cNvSpPr txBox="1"/>
            <p:nvPr/>
          </p:nvSpPr>
          <p:spPr>
            <a:xfrm>
              <a:off x="1238252" y="427522"/>
              <a:ext cx="10554356" cy="1464231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Tối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thịt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bò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(..)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B7CC8E3-2E44-5BB1-6C7A-A2EF8EEAFF7E}"/>
              </a:ext>
            </a:extLst>
          </p:cNvPr>
          <p:cNvGrpSpPr/>
          <p:nvPr/>
        </p:nvGrpSpPr>
        <p:grpSpPr>
          <a:xfrm>
            <a:off x="885240" y="2579504"/>
            <a:ext cx="4262878" cy="1561788"/>
            <a:chOff x="-321995" y="4353970"/>
            <a:chExt cx="5612753" cy="2024202"/>
          </a:xfrm>
        </p:grpSpPr>
        <p:sp>
          <p:nvSpPr>
            <p:cNvPr id="25" name="a">
              <a:extLst>
                <a:ext uri="{FF2B5EF4-FFF2-40B4-BE49-F238E27FC236}">
                  <a16:creationId xmlns:a16="http://schemas.microsoft.com/office/drawing/2014/main" id="{B30A3129-9271-C22E-3D5A-C65D2B56A59D}"/>
                </a:ext>
              </a:extLst>
            </p:cNvPr>
            <p:cNvSpPr/>
            <p:nvPr/>
          </p:nvSpPr>
          <p:spPr>
            <a:xfrm>
              <a:off x="1260956" y="4539610"/>
              <a:ext cx="4029802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27" name="Picture 4">
              <a:extLst>
                <a:ext uri="{FF2B5EF4-FFF2-40B4-BE49-F238E27FC236}">
                  <a16:creationId xmlns:a16="http://schemas.microsoft.com/office/drawing/2014/main" id="{E77E642A-AEC3-0087-E27F-084B1B377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-321995" y="4353970"/>
              <a:ext cx="1803591" cy="199844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949A5B1-6523-820C-2992-FA8C549ADD44}"/>
              </a:ext>
            </a:extLst>
          </p:cNvPr>
          <p:cNvGrpSpPr/>
          <p:nvPr/>
        </p:nvGrpSpPr>
        <p:grpSpPr>
          <a:xfrm>
            <a:off x="7110662" y="2615310"/>
            <a:ext cx="4497172" cy="1685579"/>
            <a:chOff x="8804714" y="4447253"/>
            <a:chExt cx="5921239" cy="2184644"/>
          </a:xfrm>
        </p:grpSpPr>
        <p:sp>
          <p:nvSpPr>
            <p:cNvPr id="29" name="b">
              <a:extLst>
                <a:ext uri="{FF2B5EF4-FFF2-40B4-BE49-F238E27FC236}">
                  <a16:creationId xmlns:a16="http://schemas.microsoft.com/office/drawing/2014/main" id="{5436D8B6-1114-2692-4DDF-C47B038305B5}"/>
                </a:ext>
              </a:extLst>
            </p:cNvPr>
            <p:cNvSpPr/>
            <p:nvPr/>
          </p:nvSpPr>
          <p:spPr>
            <a:xfrm>
              <a:off x="10332301" y="4622054"/>
              <a:ext cx="4393652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</a:p>
          </p:txBody>
        </p:sp>
        <p:pic>
          <p:nvPicPr>
            <p:cNvPr id="31" name="Picture 11">
              <a:extLst>
                <a:ext uri="{FF2B5EF4-FFF2-40B4-BE49-F238E27FC236}">
                  <a16:creationId xmlns:a16="http://schemas.microsoft.com/office/drawing/2014/main" id="{2E49B697-AF46-6DAE-2951-897E5C023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6E695D-101D-9C2B-9B86-E874705002CC}"/>
              </a:ext>
            </a:extLst>
          </p:cNvPr>
          <p:cNvGrpSpPr/>
          <p:nvPr/>
        </p:nvGrpSpPr>
        <p:grpSpPr>
          <a:xfrm>
            <a:off x="885240" y="4765947"/>
            <a:ext cx="4337013" cy="1646772"/>
            <a:chOff x="2147103" y="4634992"/>
            <a:chExt cx="5710364" cy="2134345"/>
          </a:xfrm>
        </p:grpSpPr>
        <p:sp>
          <p:nvSpPr>
            <p:cNvPr id="33" name="c">
              <a:extLst>
                <a:ext uri="{FF2B5EF4-FFF2-40B4-BE49-F238E27FC236}">
                  <a16:creationId xmlns:a16="http://schemas.microsoft.com/office/drawing/2014/main" id="{59CA5334-208C-D4E2-59A4-2317DBE87BD4}"/>
                </a:ext>
              </a:extLst>
            </p:cNvPr>
            <p:cNvSpPr/>
            <p:nvPr/>
          </p:nvSpPr>
          <p:spPr>
            <a:xfrm>
              <a:off x="3626200" y="4759487"/>
              <a:ext cx="4231267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pic>
          <p:nvPicPr>
            <p:cNvPr id="36" name="Picture 12">
              <a:extLst>
                <a:ext uri="{FF2B5EF4-FFF2-40B4-BE49-F238E27FC236}">
                  <a16:creationId xmlns:a16="http://schemas.microsoft.com/office/drawing/2014/main" id="{08690833-A25D-73F9-F564-0CD2C3BB4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4A8783-8DB2-F11B-30CA-19894C8F9116}"/>
              </a:ext>
            </a:extLst>
          </p:cNvPr>
          <p:cNvGrpSpPr/>
          <p:nvPr/>
        </p:nvGrpSpPr>
        <p:grpSpPr>
          <a:xfrm>
            <a:off x="7243613" y="4765947"/>
            <a:ext cx="4525599" cy="1646772"/>
            <a:chOff x="10324068" y="7196308"/>
            <a:chExt cx="6711922" cy="2372790"/>
          </a:xfrm>
        </p:grpSpPr>
        <p:sp>
          <p:nvSpPr>
            <p:cNvPr id="38" name="d">
              <a:extLst>
                <a:ext uri="{FF2B5EF4-FFF2-40B4-BE49-F238E27FC236}">
                  <a16:creationId xmlns:a16="http://schemas.microsoft.com/office/drawing/2014/main" id="{18D25A9C-3C41-9A3A-C693-C927F78CA132}"/>
                </a:ext>
              </a:extLst>
            </p:cNvPr>
            <p:cNvSpPr/>
            <p:nvPr/>
          </p:nvSpPr>
          <p:spPr>
            <a:xfrm>
              <a:off x="12070992" y="7296944"/>
              <a:ext cx="4964998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</a:t>
              </a:r>
            </a:p>
          </p:txBody>
        </p:sp>
        <p:pic>
          <p:nvPicPr>
            <p:cNvPr id="39" name="Picture 13">
              <a:extLst>
                <a:ext uri="{FF2B5EF4-FFF2-40B4-BE49-F238E27FC236}">
                  <a16:creationId xmlns:a16="http://schemas.microsoft.com/office/drawing/2014/main" id="{E31B93F9-CB94-CC74-5984-BA707D704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0" name="Đúng">
            <a:extLst>
              <a:ext uri="{FF2B5EF4-FFF2-40B4-BE49-F238E27FC236}">
                <a16:creationId xmlns:a16="http://schemas.microsoft.com/office/drawing/2014/main" id="{A73F9DE6-62F9-50B1-85C0-0337D265201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3" y="4902001"/>
            <a:ext cx="1631474" cy="130517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9771CD-B62B-5293-4EF6-75B790150CB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5427691" y="2251321"/>
            <a:ext cx="1842189" cy="214623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EE5181-F4F1-B155-A02E-CD2AA851116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0871">
            <a:off x="609720" y="4110620"/>
            <a:ext cx="1842189" cy="2146239"/>
          </a:xfrm>
          <a:prstGeom prst="rect">
            <a:avLst/>
          </a:prstGeom>
        </p:spPr>
      </p:pic>
      <p:pic>
        <p:nvPicPr>
          <p:cNvPr id="4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290F7F2-09D5-087D-48E2-884880C39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39417" y="161951"/>
            <a:ext cx="609600" cy="609600"/>
          </a:xfrm>
          <a:prstGeom prst="rect">
            <a:avLst/>
          </a:prstGeom>
        </p:spPr>
      </p:pic>
      <p:sp>
        <p:nvSpPr>
          <p:cNvPr id="47" name="Arrow: Right 46">
            <a:hlinkClick r:id="rId20" action="ppaction://hlinksldjump"/>
            <a:extLst>
              <a:ext uri="{FF2B5EF4-FFF2-40B4-BE49-F238E27FC236}">
                <a16:creationId xmlns:a16="http://schemas.microsoft.com/office/drawing/2014/main" id="{36A57467-248F-0D08-8B81-09E71B89FB61}"/>
              </a:ext>
            </a:extLst>
          </p:cNvPr>
          <p:cNvSpPr/>
          <p:nvPr/>
        </p:nvSpPr>
        <p:spPr>
          <a:xfrm flipH="1">
            <a:off x="0" y="71886"/>
            <a:ext cx="2047208" cy="926123"/>
          </a:xfrm>
          <a:prstGeom prst="rightArrow">
            <a:avLst/>
          </a:prstGeom>
          <a:solidFill>
            <a:srgbClr val="CC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1607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6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" fill="hold">
                          <p:stCondLst>
                            <p:cond delay="0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1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4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7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 tmFilter="0, 0; .2, .5; .8, .5; 1, 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4" dur="250" autoRev="1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47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4" dur="4414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5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4" dur="10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5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1000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1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audio>
                  <p:cMediaNode vol="80000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F03A54F-C6DB-AE55-9B24-F4C5C71CB60C}"/>
              </a:ext>
            </a:extLst>
          </p:cNvPr>
          <p:cNvSpPr/>
          <p:nvPr/>
        </p:nvSpPr>
        <p:spPr>
          <a:xfrm>
            <a:off x="-171449" y="2571750"/>
            <a:ext cx="1962149" cy="4286250"/>
          </a:xfrm>
          <a:custGeom>
            <a:avLst/>
            <a:gdLst/>
            <a:ahLst/>
            <a:cxnLst/>
            <a:rect l="l" t="t" r="r" b="b"/>
            <a:pathLst>
              <a:path w="3025632" h="7290679">
                <a:moveTo>
                  <a:pt x="0" y="0"/>
                </a:moveTo>
                <a:lnTo>
                  <a:pt x="3025632" y="0"/>
                </a:lnTo>
                <a:lnTo>
                  <a:pt x="3025632" y="7290679"/>
                </a:lnTo>
                <a:lnTo>
                  <a:pt x="0" y="72906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Rounded Rectangle 90">
            <a:extLst>
              <a:ext uri="{FF2B5EF4-FFF2-40B4-BE49-F238E27FC236}">
                <a16:creationId xmlns:a16="http://schemas.microsoft.com/office/drawing/2014/main" id="{83A4BFAE-A7EC-EAAE-EC73-C75AA486D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9516" y="3101301"/>
            <a:ext cx="2784301" cy="2213650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81184B-31B2-03EE-5A83-419BAA043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422" y="3140208"/>
            <a:ext cx="2797228" cy="2116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Bước đầu </a:t>
            </a:r>
            <a:r>
              <a:rPr kumimoji="0" lang="en-US" sz="2667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66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 dùng dấu chấm, dấu chấm than.</a:t>
            </a:r>
            <a:endParaRPr kumimoji="0" lang="vi-VN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4" name="Curved Connector 30">
            <a:extLst>
              <a:ext uri="{FF2B5EF4-FFF2-40B4-BE49-F238E27FC236}">
                <a16:creationId xmlns:a16="http://schemas.microsoft.com/office/drawing/2014/main" id="{14B9F3F5-638C-5ED2-24C4-A884AEABE010}"/>
              </a:ext>
            </a:extLst>
          </p:cNvPr>
          <p:cNvCxnSpPr>
            <a:cxnSpLocks noChangeShapeType="1"/>
            <a:stCxn id="27" idx="2"/>
            <a:endCxn id="22" idx="0"/>
          </p:cNvCxnSpPr>
          <p:nvPr/>
        </p:nvCxnSpPr>
        <p:spPr bwMode="auto">
          <a:xfrm flipH="1">
            <a:off x="3071667" y="1684498"/>
            <a:ext cx="4209562" cy="1416803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ounded Rectangle 80">
            <a:extLst>
              <a:ext uri="{FF2B5EF4-FFF2-40B4-BE49-F238E27FC236}">
                <a16:creationId xmlns:a16="http://schemas.microsoft.com/office/drawing/2014/main" id="{3377B577-67D7-4011-3B1F-98DCF9502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660" y="769174"/>
            <a:ext cx="8637441" cy="898143"/>
          </a:xfrm>
          <a:prstGeom prst="roundRect">
            <a:avLst>
              <a:gd name="adj" fmla="val 16667"/>
            </a:avLst>
          </a:prstGeom>
          <a:solidFill>
            <a:srgbClr val="660066"/>
          </a:solidFill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2F2E712-6A2C-2C64-D704-17752320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578" y="764067"/>
            <a:ext cx="7653302" cy="92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Rounded Rectangle 82">
            <a:extLst>
              <a:ext uri="{FF2B5EF4-FFF2-40B4-BE49-F238E27FC236}">
                <a16:creationId xmlns:a16="http://schemas.microsoft.com/office/drawing/2014/main" id="{281DD28D-314D-E1DA-E8D4-9CEB71DA6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869" y="3060877"/>
            <a:ext cx="2950079" cy="2235024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71998EB-FE7F-0A5C-6D1F-486268DF3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3659" y="3089590"/>
            <a:ext cx="2973991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just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Sử dụng đúng dấu chấm, dấu chấm than, dấu phẩy. </a:t>
            </a:r>
          </a:p>
        </p:txBody>
      </p:sp>
      <p:cxnSp>
        <p:nvCxnSpPr>
          <p:cNvPr id="30" name="Curved Connector 30">
            <a:extLst>
              <a:ext uri="{FF2B5EF4-FFF2-40B4-BE49-F238E27FC236}">
                <a16:creationId xmlns:a16="http://schemas.microsoft.com/office/drawing/2014/main" id="{947B477E-7C28-35A8-47F1-428395065DC5}"/>
              </a:ext>
            </a:extLst>
          </p:cNvPr>
          <p:cNvCxnSpPr>
            <a:cxnSpLocks noChangeShapeType="1"/>
            <a:stCxn id="27" idx="2"/>
            <a:endCxn id="28" idx="0"/>
          </p:cNvCxnSpPr>
          <p:nvPr/>
        </p:nvCxnSpPr>
        <p:spPr bwMode="auto">
          <a:xfrm flipH="1">
            <a:off x="6322909" y="1684498"/>
            <a:ext cx="958320" cy="1376379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Rounded Rectangle 86">
            <a:extLst>
              <a:ext uri="{FF2B5EF4-FFF2-40B4-BE49-F238E27FC236}">
                <a16:creationId xmlns:a16="http://schemas.microsoft.com/office/drawing/2014/main" id="{95D27CA0-7DD5-4E45-C81F-83827CCD2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1353" y="3140053"/>
            <a:ext cx="3514398" cy="2308248"/>
          </a:xfrm>
          <a:prstGeom prst="roundRect">
            <a:avLst>
              <a:gd name="adj" fmla="val 16667"/>
            </a:avLst>
          </a:prstGeom>
          <a:solidFill>
            <a:srgbClr val="FFE285"/>
          </a:solidFill>
          <a:ln w="9525" algn="ctr">
            <a:solidFill>
              <a:srgbClr val="FF6600"/>
            </a:solidFill>
            <a:round/>
            <a:headEnd/>
            <a:tailEnd/>
          </a:ln>
        </p:spPr>
        <p:txBody>
          <a:bodyPr lIns="121907" tIns="60953" rIns="121907" bIns="60953"/>
          <a:lstStyle/>
          <a:p>
            <a:pPr marL="0" marR="0" lvl="0" indent="0" algn="l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9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78480DC-3659-B6AE-B4BC-C7D7421D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5326" y="3175926"/>
            <a:ext cx="3793542" cy="2216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7" tIns="60953" rIns="121907" bIns="60953">
            <a:spAutoFit/>
          </a:bodyPr>
          <a:lstStyle/>
          <a:p>
            <a:pPr marL="78305" marR="0" lvl="0" indent="0" algn="l" defTabSz="121902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Biết cách đọc, cách viết câu có dấu chấm than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3" name="Curved Connector 30">
            <a:extLst>
              <a:ext uri="{FF2B5EF4-FFF2-40B4-BE49-F238E27FC236}">
                <a16:creationId xmlns:a16="http://schemas.microsoft.com/office/drawing/2014/main" id="{67D22993-0AB9-05AD-8ECB-B2F3DC9CD0F9}"/>
              </a:ext>
            </a:extLst>
          </p:cNvPr>
          <p:cNvCxnSpPr>
            <a:cxnSpLocks noChangeShapeType="1"/>
            <a:stCxn id="27" idx="2"/>
            <a:endCxn id="31" idx="0"/>
          </p:cNvCxnSpPr>
          <p:nvPr/>
        </p:nvCxnSpPr>
        <p:spPr bwMode="auto">
          <a:xfrm>
            <a:off x="7281229" y="1684498"/>
            <a:ext cx="2677323" cy="1455555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86933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6" grpId="0" animBg="1"/>
      <p:bldP spid="27" grpId="0"/>
      <p:bldP spid="28" grpId="0" animBg="1"/>
      <p:bldP spid="29" grpId="0"/>
      <p:bldP spid="31" grpId="0" animBg="1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046F31-08B9-7DA7-F84F-13B53CC2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7" y="196114"/>
            <a:ext cx="8991284" cy="4150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D2B805-B389-8328-3992-8B8969332B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45" y="3198346"/>
            <a:ext cx="3263104" cy="34635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84E68-827B-663C-698D-D53A63678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009" y="2892056"/>
            <a:ext cx="2979554" cy="37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848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F6FD9-7A7A-A994-C89C-F3A30AD5A448}"/>
              </a:ext>
            </a:extLst>
          </p:cNvPr>
          <p:cNvSpPr/>
          <p:nvPr/>
        </p:nvSpPr>
        <p:spPr>
          <a:xfrm>
            <a:off x="573461" y="1638299"/>
            <a:ext cx="6191560" cy="443036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53AB-BA82-AF10-5CF7-22E9214B996A}"/>
              </a:ext>
            </a:extLst>
          </p:cNvPr>
          <p:cNvSpPr/>
          <p:nvPr/>
        </p:nvSpPr>
        <p:spPr>
          <a:xfrm>
            <a:off x="7217900" y="1600199"/>
            <a:ext cx="4731008" cy="450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7166377F-81B3-7B04-4BF2-BE4BF04D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036" y="2615884"/>
            <a:ext cx="6155564" cy="149962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A540A601-B821-92C7-576D-B6BB7A8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081" y="4173023"/>
            <a:ext cx="4489600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20E795-6BB0-70EB-1554-6BB77BD5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8043" y="4887650"/>
            <a:ext cx="3360379" cy="7386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A512EFD-02AC-17A5-861E-8FADDFE136BB}"/>
              </a:ext>
            </a:extLst>
          </p:cNvPr>
          <p:cNvSpPr/>
          <p:nvPr/>
        </p:nvSpPr>
        <p:spPr>
          <a:xfrm>
            <a:off x="8867775" y="2838450"/>
            <a:ext cx="1733550" cy="15335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D181A9-5772-63BF-F77A-AFF1F06DD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581" y="0"/>
            <a:ext cx="423708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077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F6FD9-7A7A-A994-C89C-F3A30AD5A448}"/>
              </a:ext>
            </a:extLst>
          </p:cNvPr>
          <p:cNvSpPr/>
          <p:nvPr/>
        </p:nvSpPr>
        <p:spPr>
          <a:xfrm>
            <a:off x="573461" y="1638299"/>
            <a:ext cx="6191560" cy="443036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53AB-BA82-AF10-5CF7-22E9214B996A}"/>
              </a:ext>
            </a:extLst>
          </p:cNvPr>
          <p:cNvSpPr/>
          <p:nvPr/>
        </p:nvSpPr>
        <p:spPr>
          <a:xfrm>
            <a:off x="7217900" y="1600199"/>
            <a:ext cx="4731008" cy="450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7166377F-81B3-7B04-4BF2-BE4BF04D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6" y="2396809"/>
            <a:ext cx="6324600" cy="13275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thấy ai ơi</a:t>
            </a:r>
          </a:p>
          <a:p>
            <a:pPr marL="0" marR="0" lvl="0" indent="387294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Tách biệt từng phần, chuyển tiếp ý câu</a:t>
            </a: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A540A601-B821-92C7-576D-B6BB7A8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6331" y="3858698"/>
            <a:ext cx="4489600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20E795-6BB0-70EB-1554-6BB77BD5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6118" y="4335200"/>
            <a:ext cx="3360379" cy="73865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phảy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892B33-291F-4864-870C-7CA3A571B258}"/>
              </a:ext>
            </a:extLst>
          </p:cNvPr>
          <p:cNvSpPr txBox="1"/>
          <p:nvPr/>
        </p:nvSpPr>
        <p:spPr>
          <a:xfrm>
            <a:off x="9191625" y="0"/>
            <a:ext cx="2752725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6A08F0-798B-98E9-5B67-CB3B182B1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5581" y="0"/>
            <a:ext cx="423708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5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F6FD9-7A7A-A994-C89C-F3A30AD5A448}"/>
              </a:ext>
            </a:extLst>
          </p:cNvPr>
          <p:cNvSpPr/>
          <p:nvPr/>
        </p:nvSpPr>
        <p:spPr>
          <a:xfrm>
            <a:off x="573461" y="1638299"/>
            <a:ext cx="6191560" cy="4430361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E753AB-BA82-AF10-5CF7-22E9214B996A}"/>
              </a:ext>
            </a:extLst>
          </p:cNvPr>
          <p:cNvSpPr/>
          <p:nvPr/>
        </p:nvSpPr>
        <p:spPr>
          <a:xfrm>
            <a:off x="7217900" y="1600199"/>
            <a:ext cx="4731008" cy="45096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id="{7166377F-81B3-7B04-4BF2-BE4BF04D7B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911" y="1930084"/>
            <a:ext cx="5952661" cy="29769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tai nhỏ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387294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11">
            <a:extLst>
              <a:ext uri="{FF2B5EF4-FFF2-40B4-BE49-F238E27FC236}">
                <a16:creationId xmlns:a16="http://schemas.microsoft.com/office/drawing/2014/main" id="{A540A601-B821-92C7-576D-B6BB7A8F4C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681" y="4973123"/>
            <a:ext cx="4489600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720E795-6BB0-70EB-1554-6BB77BD58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4243" y="5402000"/>
            <a:ext cx="3360379" cy="615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12190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A8743EC-249C-2809-03C7-6FFA151AD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436" y="1949002"/>
            <a:ext cx="1993243" cy="298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9B84F0-4D52-87CB-C0FD-4DDC4C3E0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32" y="2257677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99F67C-13CA-3C65-2034-AB84B9934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5581" y="0"/>
            <a:ext cx="423708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0568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CF4F3-D059-8076-BA75-144E0E2B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" y="-200950"/>
            <a:ext cx="2121273" cy="21002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7918F56-9A65-47B2-94DD-27515FCA0B8B}"/>
              </a:ext>
            </a:extLst>
          </p:cNvPr>
          <p:cNvSpPr txBox="1"/>
          <p:nvPr/>
        </p:nvSpPr>
        <p:spPr>
          <a:xfrm>
            <a:off x="600075" y="1359384"/>
            <a:ext cx="10675606" cy="4344266"/>
          </a:xfrm>
          <a:custGeom>
            <a:avLst/>
            <a:gdLst>
              <a:gd name="connsiteX0" fmla="*/ 0 w 11582400"/>
              <a:gd name="connsiteY0" fmla="*/ 0 h 2600712"/>
              <a:gd name="connsiteX1" fmla="*/ 11582400 w 11582400"/>
              <a:gd name="connsiteY1" fmla="*/ 0 h 2600712"/>
              <a:gd name="connsiteX2" fmla="*/ 11582400 w 11582400"/>
              <a:gd name="connsiteY2" fmla="*/ 2600712 h 2600712"/>
              <a:gd name="connsiteX3" fmla="*/ 0 w 11582400"/>
              <a:gd name="connsiteY3" fmla="*/ 2600712 h 2600712"/>
              <a:gd name="connsiteX4" fmla="*/ 0 w 11582400"/>
              <a:gd name="connsiteY4" fmla="*/ 0 h 2600712"/>
              <a:gd name="connsiteX0" fmla="*/ 0 w 11582400"/>
              <a:gd name="connsiteY0" fmla="*/ 543213 h 3143925"/>
              <a:gd name="connsiteX1" fmla="*/ 4151453 w 11582400"/>
              <a:gd name="connsiteY1" fmla="*/ 0 h 3143925"/>
              <a:gd name="connsiteX2" fmla="*/ 11582400 w 11582400"/>
              <a:gd name="connsiteY2" fmla="*/ 543213 h 3143925"/>
              <a:gd name="connsiteX3" fmla="*/ 11582400 w 11582400"/>
              <a:gd name="connsiteY3" fmla="*/ 3143925 h 3143925"/>
              <a:gd name="connsiteX4" fmla="*/ 0 w 11582400"/>
              <a:gd name="connsiteY4" fmla="*/ 3143925 h 3143925"/>
              <a:gd name="connsiteX5" fmla="*/ 0 w 11582400"/>
              <a:gd name="connsiteY5" fmla="*/ 543213 h 3143925"/>
              <a:gd name="connsiteX0" fmla="*/ 0 w 11582400"/>
              <a:gd name="connsiteY0" fmla="*/ 571692 h 3172404"/>
              <a:gd name="connsiteX1" fmla="*/ 4151453 w 11582400"/>
              <a:gd name="connsiteY1" fmla="*/ 28479 h 3172404"/>
              <a:gd name="connsiteX2" fmla="*/ 11582400 w 11582400"/>
              <a:gd name="connsiteY2" fmla="*/ 571692 h 3172404"/>
              <a:gd name="connsiteX3" fmla="*/ 11582400 w 11582400"/>
              <a:gd name="connsiteY3" fmla="*/ 3172404 h 3172404"/>
              <a:gd name="connsiteX4" fmla="*/ 0 w 11582400"/>
              <a:gd name="connsiteY4" fmla="*/ 3172404 h 3172404"/>
              <a:gd name="connsiteX5" fmla="*/ 0 w 11582400"/>
              <a:gd name="connsiteY5" fmla="*/ 571692 h 3172404"/>
              <a:gd name="connsiteX0" fmla="*/ 0 w 11582400"/>
              <a:gd name="connsiteY0" fmla="*/ 650323 h 3251035"/>
              <a:gd name="connsiteX1" fmla="*/ 4151453 w 11582400"/>
              <a:gd name="connsiteY1" fmla="*/ 107110 h 3251035"/>
              <a:gd name="connsiteX2" fmla="*/ 7809053 w 11582400"/>
              <a:gd name="connsiteY2" fmla="*/ 37663 h 3251035"/>
              <a:gd name="connsiteX3" fmla="*/ 11582400 w 11582400"/>
              <a:gd name="connsiteY3" fmla="*/ 650323 h 3251035"/>
              <a:gd name="connsiteX4" fmla="*/ 11582400 w 11582400"/>
              <a:gd name="connsiteY4" fmla="*/ 3251035 h 3251035"/>
              <a:gd name="connsiteX5" fmla="*/ 0 w 11582400"/>
              <a:gd name="connsiteY5" fmla="*/ 3251035 h 3251035"/>
              <a:gd name="connsiteX6" fmla="*/ 0 w 11582400"/>
              <a:gd name="connsiteY6" fmla="*/ 650323 h 3251035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82400 w 11582400"/>
              <a:gd name="connsiteY3" fmla="*/ 711806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582400"/>
              <a:gd name="connsiteY0" fmla="*/ 711806 h 3312518"/>
              <a:gd name="connsiteX1" fmla="*/ 4151453 w 11582400"/>
              <a:gd name="connsiteY1" fmla="*/ 168593 h 3312518"/>
              <a:gd name="connsiteX2" fmla="*/ 7809053 w 11582400"/>
              <a:gd name="connsiteY2" fmla="*/ 99146 h 3312518"/>
              <a:gd name="connsiteX3" fmla="*/ 11524527 w 11582400"/>
              <a:gd name="connsiteY3" fmla="*/ 295118 h 3312518"/>
              <a:gd name="connsiteX4" fmla="*/ 11582400 w 11582400"/>
              <a:gd name="connsiteY4" fmla="*/ 3312518 h 3312518"/>
              <a:gd name="connsiteX5" fmla="*/ 0 w 11582400"/>
              <a:gd name="connsiteY5" fmla="*/ 3312518 h 3312518"/>
              <a:gd name="connsiteX6" fmla="*/ 0 w 11582400"/>
              <a:gd name="connsiteY6" fmla="*/ 711806 h 3312518"/>
              <a:gd name="connsiteX0" fmla="*/ 0 w 11607726"/>
              <a:gd name="connsiteY0" fmla="*/ 711806 h 3312518"/>
              <a:gd name="connsiteX1" fmla="*/ 4151453 w 11607726"/>
              <a:gd name="connsiteY1" fmla="*/ 168593 h 3312518"/>
              <a:gd name="connsiteX2" fmla="*/ 7809053 w 11607726"/>
              <a:gd name="connsiteY2" fmla="*/ 99146 h 3312518"/>
              <a:gd name="connsiteX3" fmla="*/ 11524527 w 11607726"/>
              <a:gd name="connsiteY3" fmla="*/ 295118 h 3312518"/>
              <a:gd name="connsiteX4" fmla="*/ 11582400 w 11607726"/>
              <a:gd name="connsiteY4" fmla="*/ 3312518 h 3312518"/>
              <a:gd name="connsiteX5" fmla="*/ 0 w 11607726"/>
              <a:gd name="connsiteY5" fmla="*/ 3312518 h 3312518"/>
              <a:gd name="connsiteX6" fmla="*/ 0 w 11607726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588228"/>
              <a:gd name="connsiteY0" fmla="*/ 711806 h 3312518"/>
              <a:gd name="connsiteX1" fmla="*/ 4151453 w 11588228"/>
              <a:gd name="connsiteY1" fmla="*/ 168593 h 3312518"/>
              <a:gd name="connsiteX2" fmla="*/ 7809053 w 11588228"/>
              <a:gd name="connsiteY2" fmla="*/ 99146 h 3312518"/>
              <a:gd name="connsiteX3" fmla="*/ 11489803 w 11588228"/>
              <a:gd name="connsiteY3" fmla="*/ 399290 h 3312518"/>
              <a:gd name="connsiteX4" fmla="*/ 11582400 w 11588228"/>
              <a:gd name="connsiteY4" fmla="*/ 3312518 h 3312518"/>
              <a:gd name="connsiteX5" fmla="*/ 0 w 11588228"/>
              <a:gd name="connsiteY5" fmla="*/ 3312518 h 3312518"/>
              <a:gd name="connsiteX6" fmla="*/ 0 w 11588228"/>
              <a:gd name="connsiteY6" fmla="*/ 711806 h 3312518"/>
              <a:gd name="connsiteX0" fmla="*/ 0 w 11625469"/>
              <a:gd name="connsiteY0" fmla="*/ 711806 h 3312518"/>
              <a:gd name="connsiteX1" fmla="*/ 4151453 w 11625469"/>
              <a:gd name="connsiteY1" fmla="*/ 168593 h 3312518"/>
              <a:gd name="connsiteX2" fmla="*/ 7809053 w 11625469"/>
              <a:gd name="connsiteY2" fmla="*/ 99146 h 3312518"/>
              <a:gd name="connsiteX3" fmla="*/ 11489803 w 11625469"/>
              <a:gd name="connsiteY3" fmla="*/ 399290 h 3312518"/>
              <a:gd name="connsiteX4" fmla="*/ 11582400 w 11625469"/>
              <a:gd name="connsiteY4" fmla="*/ 3312518 h 3312518"/>
              <a:gd name="connsiteX5" fmla="*/ 0 w 11625469"/>
              <a:gd name="connsiteY5" fmla="*/ 3312518 h 3312518"/>
              <a:gd name="connsiteX6" fmla="*/ 0 w 11625469"/>
              <a:gd name="connsiteY6" fmla="*/ 711806 h 3312518"/>
              <a:gd name="connsiteX0" fmla="*/ 0 w 12493355"/>
              <a:gd name="connsiteY0" fmla="*/ 711806 h 3312518"/>
              <a:gd name="connsiteX1" fmla="*/ 4151453 w 12493355"/>
              <a:gd name="connsiteY1" fmla="*/ 168593 h 3312518"/>
              <a:gd name="connsiteX2" fmla="*/ 7809053 w 12493355"/>
              <a:gd name="connsiteY2" fmla="*/ 99146 h 3312518"/>
              <a:gd name="connsiteX3" fmla="*/ 11489803 w 12493355"/>
              <a:gd name="connsiteY3" fmla="*/ 399290 h 3312518"/>
              <a:gd name="connsiteX4" fmla="*/ 11744446 w 12493355"/>
              <a:gd name="connsiteY4" fmla="*/ 1719602 h 3312518"/>
              <a:gd name="connsiteX5" fmla="*/ 11582400 w 12493355"/>
              <a:gd name="connsiteY5" fmla="*/ 3312518 h 3312518"/>
              <a:gd name="connsiteX6" fmla="*/ 0 w 12493355"/>
              <a:gd name="connsiteY6" fmla="*/ 3312518 h 3312518"/>
              <a:gd name="connsiteX7" fmla="*/ 0 w 12493355"/>
              <a:gd name="connsiteY7" fmla="*/ 711806 h 3312518"/>
              <a:gd name="connsiteX0" fmla="*/ 0 w 12493355"/>
              <a:gd name="connsiteY0" fmla="*/ 711806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0 w 12493355"/>
              <a:gd name="connsiteY8" fmla="*/ 711806 h 3312518"/>
              <a:gd name="connsiteX0" fmla="*/ 254643 w 12493355"/>
              <a:gd name="connsiteY0" fmla="*/ 792829 h 3312518"/>
              <a:gd name="connsiteX1" fmla="*/ 1824942 w 12493355"/>
              <a:gd name="connsiteY1" fmla="*/ 133871 h 3312518"/>
              <a:gd name="connsiteX2" fmla="*/ 4151453 w 12493355"/>
              <a:gd name="connsiteY2" fmla="*/ 168593 h 3312518"/>
              <a:gd name="connsiteX3" fmla="*/ 7809053 w 12493355"/>
              <a:gd name="connsiteY3" fmla="*/ 99146 h 3312518"/>
              <a:gd name="connsiteX4" fmla="*/ 11489803 w 12493355"/>
              <a:gd name="connsiteY4" fmla="*/ 399290 h 3312518"/>
              <a:gd name="connsiteX5" fmla="*/ 11744446 w 12493355"/>
              <a:gd name="connsiteY5" fmla="*/ 1719602 h 3312518"/>
              <a:gd name="connsiteX6" fmla="*/ 11582400 w 12493355"/>
              <a:gd name="connsiteY6" fmla="*/ 3312518 h 3312518"/>
              <a:gd name="connsiteX7" fmla="*/ 0 w 12493355"/>
              <a:gd name="connsiteY7" fmla="*/ 3312518 h 3312518"/>
              <a:gd name="connsiteX8" fmla="*/ 254643 w 12493355"/>
              <a:gd name="connsiteY8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254643 w 12493355"/>
              <a:gd name="connsiteY9" fmla="*/ 792829 h 3312518"/>
              <a:gd name="connsiteX0" fmla="*/ 254643 w 12493355"/>
              <a:gd name="connsiteY0" fmla="*/ 792829 h 3312518"/>
              <a:gd name="connsiteX1" fmla="*/ 412830 w 12493355"/>
              <a:gd name="connsiteY1" fmla="*/ 353790 h 3312518"/>
              <a:gd name="connsiteX2" fmla="*/ 1824942 w 12493355"/>
              <a:gd name="connsiteY2" fmla="*/ 133871 h 3312518"/>
              <a:gd name="connsiteX3" fmla="*/ 4151453 w 12493355"/>
              <a:gd name="connsiteY3" fmla="*/ 168593 h 3312518"/>
              <a:gd name="connsiteX4" fmla="*/ 7809053 w 12493355"/>
              <a:gd name="connsiteY4" fmla="*/ 99146 h 3312518"/>
              <a:gd name="connsiteX5" fmla="*/ 11489803 w 12493355"/>
              <a:gd name="connsiteY5" fmla="*/ 399290 h 3312518"/>
              <a:gd name="connsiteX6" fmla="*/ 11744446 w 12493355"/>
              <a:gd name="connsiteY6" fmla="*/ 1719602 h 3312518"/>
              <a:gd name="connsiteX7" fmla="*/ 11582400 w 12493355"/>
              <a:gd name="connsiteY7" fmla="*/ 3312518 h 3312518"/>
              <a:gd name="connsiteX8" fmla="*/ 0 w 12493355"/>
              <a:gd name="connsiteY8" fmla="*/ 3312518 h 3312518"/>
              <a:gd name="connsiteX9" fmla="*/ 77165 w 12493355"/>
              <a:gd name="connsiteY9" fmla="*/ 1094570 h 3312518"/>
              <a:gd name="connsiteX10" fmla="*/ 254643 w 12493355"/>
              <a:gd name="connsiteY10" fmla="*/ 792829 h 3312518"/>
              <a:gd name="connsiteX0" fmla="*/ 1116362 w 13355074"/>
              <a:gd name="connsiteY0" fmla="*/ 792829 h 3312518"/>
              <a:gd name="connsiteX1" fmla="*/ 1274549 w 13355074"/>
              <a:gd name="connsiteY1" fmla="*/ 353790 h 3312518"/>
              <a:gd name="connsiteX2" fmla="*/ 2686661 w 13355074"/>
              <a:gd name="connsiteY2" fmla="*/ 133871 h 3312518"/>
              <a:gd name="connsiteX3" fmla="*/ 5013172 w 13355074"/>
              <a:gd name="connsiteY3" fmla="*/ 168593 h 3312518"/>
              <a:gd name="connsiteX4" fmla="*/ 8670772 w 13355074"/>
              <a:gd name="connsiteY4" fmla="*/ 99146 h 3312518"/>
              <a:gd name="connsiteX5" fmla="*/ 12351522 w 13355074"/>
              <a:gd name="connsiteY5" fmla="*/ 399290 h 3312518"/>
              <a:gd name="connsiteX6" fmla="*/ 12606165 w 13355074"/>
              <a:gd name="connsiteY6" fmla="*/ 1719602 h 3312518"/>
              <a:gd name="connsiteX7" fmla="*/ 12444119 w 13355074"/>
              <a:gd name="connsiteY7" fmla="*/ 3312518 h 3312518"/>
              <a:gd name="connsiteX8" fmla="*/ 861719 w 13355074"/>
              <a:gd name="connsiteY8" fmla="*/ 3312518 h 3312518"/>
              <a:gd name="connsiteX9" fmla="*/ 846286 w 13355074"/>
              <a:gd name="connsiteY9" fmla="*/ 2147866 h 3312518"/>
              <a:gd name="connsiteX10" fmla="*/ 938884 w 13355074"/>
              <a:gd name="connsiteY10" fmla="*/ 1094570 h 3312518"/>
              <a:gd name="connsiteX11" fmla="*/ 1116362 w 13355074"/>
              <a:gd name="connsiteY11" fmla="*/ 792829 h 3312518"/>
              <a:gd name="connsiteX0" fmla="*/ 1116362 w 13286134"/>
              <a:gd name="connsiteY0" fmla="*/ 792829 h 3312529"/>
              <a:gd name="connsiteX1" fmla="*/ 1274549 w 13286134"/>
              <a:gd name="connsiteY1" fmla="*/ 353790 h 3312529"/>
              <a:gd name="connsiteX2" fmla="*/ 2686661 w 13286134"/>
              <a:gd name="connsiteY2" fmla="*/ 133871 h 3312529"/>
              <a:gd name="connsiteX3" fmla="*/ 5013172 w 13286134"/>
              <a:gd name="connsiteY3" fmla="*/ 168593 h 3312529"/>
              <a:gd name="connsiteX4" fmla="*/ 8670772 w 13286134"/>
              <a:gd name="connsiteY4" fmla="*/ 99146 h 3312529"/>
              <a:gd name="connsiteX5" fmla="*/ 12351522 w 13286134"/>
              <a:gd name="connsiteY5" fmla="*/ 399290 h 3312529"/>
              <a:gd name="connsiteX6" fmla="*/ 12606165 w 13286134"/>
              <a:gd name="connsiteY6" fmla="*/ 1719602 h 3312529"/>
              <a:gd name="connsiteX7" fmla="*/ 12444119 w 13286134"/>
              <a:gd name="connsiteY7" fmla="*/ 3312518 h 3312529"/>
              <a:gd name="connsiteX8" fmla="*/ 1911157 w 13286134"/>
              <a:gd name="connsiteY8" fmla="*/ 3178013 h 3312529"/>
              <a:gd name="connsiteX9" fmla="*/ 861719 w 13286134"/>
              <a:gd name="connsiteY9" fmla="*/ 3312518 h 3312529"/>
              <a:gd name="connsiteX10" fmla="*/ 846286 w 13286134"/>
              <a:gd name="connsiteY10" fmla="*/ 2147866 h 3312529"/>
              <a:gd name="connsiteX11" fmla="*/ 938884 w 13286134"/>
              <a:gd name="connsiteY11" fmla="*/ 1094570 h 3312529"/>
              <a:gd name="connsiteX12" fmla="*/ 1116362 w 13286134"/>
              <a:gd name="connsiteY12" fmla="*/ 792829 h 3312529"/>
              <a:gd name="connsiteX0" fmla="*/ 1116362 w 13165746"/>
              <a:gd name="connsiteY0" fmla="*/ 792829 h 3385362"/>
              <a:gd name="connsiteX1" fmla="*/ 1274549 w 13165746"/>
              <a:gd name="connsiteY1" fmla="*/ 353790 h 3385362"/>
              <a:gd name="connsiteX2" fmla="*/ 2686661 w 13165746"/>
              <a:gd name="connsiteY2" fmla="*/ 133871 h 3385362"/>
              <a:gd name="connsiteX3" fmla="*/ 5013172 w 13165746"/>
              <a:gd name="connsiteY3" fmla="*/ 168593 h 3385362"/>
              <a:gd name="connsiteX4" fmla="*/ 8670772 w 13165746"/>
              <a:gd name="connsiteY4" fmla="*/ 99146 h 3385362"/>
              <a:gd name="connsiteX5" fmla="*/ 12351522 w 13165746"/>
              <a:gd name="connsiteY5" fmla="*/ 399290 h 3385362"/>
              <a:gd name="connsiteX6" fmla="*/ 12606165 w 13165746"/>
              <a:gd name="connsiteY6" fmla="*/ 1719602 h 3385362"/>
              <a:gd name="connsiteX7" fmla="*/ 12444119 w 13165746"/>
              <a:gd name="connsiteY7" fmla="*/ 3312518 h 3385362"/>
              <a:gd name="connsiteX8" fmla="*/ 3601061 w 13165746"/>
              <a:gd name="connsiteY8" fmla="*/ 3085415 h 3385362"/>
              <a:gd name="connsiteX9" fmla="*/ 1911157 w 13165746"/>
              <a:gd name="connsiteY9" fmla="*/ 3178013 h 3385362"/>
              <a:gd name="connsiteX10" fmla="*/ 861719 w 13165746"/>
              <a:gd name="connsiteY10" fmla="*/ 3312518 h 3385362"/>
              <a:gd name="connsiteX11" fmla="*/ 846286 w 13165746"/>
              <a:gd name="connsiteY11" fmla="*/ 2147866 h 3385362"/>
              <a:gd name="connsiteX12" fmla="*/ 938884 w 13165746"/>
              <a:gd name="connsiteY12" fmla="*/ 1094570 h 3385362"/>
              <a:gd name="connsiteX13" fmla="*/ 1116362 w 13165746"/>
              <a:gd name="connsiteY13" fmla="*/ 792829 h 3385362"/>
              <a:gd name="connsiteX0" fmla="*/ 1116362 w 13165746"/>
              <a:gd name="connsiteY0" fmla="*/ 792829 h 3410953"/>
              <a:gd name="connsiteX1" fmla="*/ 1274549 w 13165746"/>
              <a:gd name="connsiteY1" fmla="*/ 353790 h 3410953"/>
              <a:gd name="connsiteX2" fmla="*/ 2686661 w 13165746"/>
              <a:gd name="connsiteY2" fmla="*/ 133871 h 3410953"/>
              <a:gd name="connsiteX3" fmla="*/ 5013172 w 13165746"/>
              <a:gd name="connsiteY3" fmla="*/ 168593 h 3410953"/>
              <a:gd name="connsiteX4" fmla="*/ 8670772 w 13165746"/>
              <a:gd name="connsiteY4" fmla="*/ 99146 h 3410953"/>
              <a:gd name="connsiteX5" fmla="*/ 12351522 w 13165746"/>
              <a:gd name="connsiteY5" fmla="*/ 399290 h 3410953"/>
              <a:gd name="connsiteX6" fmla="*/ 12606165 w 13165746"/>
              <a:gd name="connsiteY6" fmla="*/ 1719602 h 3410953"/>
              <a:gd name="connsiteX7" fmla="*/ 12444119 w 13165746"/>
              <a:gd name="connsiteY7" fmla="*/ 3312518 h 3410953"/>
              <a:gd name="connsiteX8" fmla="*/ 3601061 w 13165746"/>
              <a:gd name="connsiteY8" fmla="*/ 3085415 h 3410953"/>
              <a:gd name="connsiteX9" fmla="*/ 1911157 w 13165746"/>
              <a:gd name="connsiteY9" fmla="*/ 3178013 h 3410953"/>
              <a:gd name="connsiteX10" fmla="*/ 861719 w 13165746"/>
              <a:gd name="connsiteY10" fmla="*/ 3312518 h 3410953"/>
              <a:gd name="connsiteX11" fmla="*/ 846286 w 13165746"/>
              <a:gd name="connsiteY11" fmla="*/ 2147866 h 3410953"/>
              <a:gd name="connsiteX12" fmla="*/ 938884 w 13165746"/>
              <a:gd name="connsiteY12" fmla="*/ 1094570 h 3410953"/>
              <a:gd name="connsiteX13" fmla="*/ 1116362 w 13165746"/>
              <a:gd name="connsiteY13" fmla="*/ 792829 h 3410953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9656"/>
              <a:gd name="connsiteX1" fmla="*/ 1274549 w 12995437"/>
              <a:gd name="connsiteY1" fmla="*/ 353790 h 3389656"/>
              <a:gd name="connsiteX2" fmla="*/ 2686661 w 12995437"/>
              <a:gd name="connsiteY2" fmla="*/ 133871 h 3389656"/>
              <a:gd name="connsiteX3" fmla="*/ 5013172 w 12995437"/>
              <a:gd name="connsiteY3" fmla="*/ 168593 h 3389656"/>
              <a:gd name="connsiteX4" fmla="*/ 8670772 w 12995437"/>
              <a:gd name="connsiteY4" fmla="*/ 99146 h 3389656"/>
              <a:gd name="connsiteX5" fmla="*/ 12351522 w 12995437"/>
              <a:gd name="connsiteY5" fmla="*/ 399290 h 3389656"/>
              <a:gd name="connsiteX6" fmla="*/ 12606165 w 12995437"/>
              <a:gd name="connsiteY6" fmla="*/ 1719602 h 3389656"/>
              <a:gd name="connsiteX7" fmla="*/ 12444119 w 12995437"/>
              <a:gd name="connsiteY7" fmla="*/ 3312518 h 3389656"/>
              <a:gd name="connsiteX8" fmla="*/ 5800250 w 12995437"/>
              <a:gd name="connsiteY8" fmla="*/ 3062265 h 3389656"/>
              <a:gd name="connsiteX9" fmla="*/ 3601061 w 12995437"/>
              <a:gd name="connsiteY9" fmla="*/ 3085415 h 3389656"/>
              <a:gd name="connsiteX10" fmla="*/ 1911157 w 12995437"/>
              <a:gd name="connsiteY10" fmla="*/ 3178013 h 3389656"/>
              <a:gd name="connsiteX11" fmla="*/ 861719 w 12995437"/>
              <a:gd name="connsiteY11" fmla="*/ 3312518 h 3389656"/>
              <a:gd name="connsiteX12" fmla="*/ 846286 w 12995437"/>
              <a:gd name="connsiteY12" fmla="*/ 2147866 h 3389656"/>
              <a:gd name="connsiteX13" fmla="*/ 938884 w 12995437"/>
              <a:gd name="connsiteY13" fmla="*/ 1094570 h 3389656"/>
              <a:gd name="connsiteX14" fmla="*/ 1116362 w 12995437"/>
              <a:gd name="connsiteY14" fmla="*/ 792829 h 3389656"/>
              <a:gd name="connsiteX0" fmla="*/ 1116362 w 12995437"/>
              <a:gd name="connsiteY0" fmla="*/ 792829 h 3381736"/>
              <a:gd name="connsiteX1" fmla="*/ 1274549 w 12995437"/>
              <a:gd name="connsiteY1" fmla="*/ 353790 h 3381736"/>
              <a:gd name="connsiteX2" fmla="*/ 2686661 w 12995437"/>
              <a:gd name="connsiteY2" fmla="*/ 133871 h 3381736"/>
              <a:gd name="connsiteX3" fmla="*/ 5013172 w 12995437"/>
              <a:gd name="connsiteY3" fmla="*/ 168593 h 3381736"/>
              <a:gd name="connsiteX4" fmla="*/ 8670772 w 12995437"/>
              <a:gd name="connsiteY4" fmla="*/ 99146 h 3381736"/>
              <a:gd name="connsiteX5" fmla="*/ 12351522 w 12995437"/>
              <a:gd name="connsiteY5" fmla="*/ 399290 h 3381736"/>
              <a:gd name="connsiteX6" fmla="*/ 12606165 w 12995437"/>
              <a:gd name="connsiteY6" fmla="*/ 1719602 h 3381736"/>
              <a:gd name="connsiteX7" fmla="*/ 12444119 w 12995437"/>
              <a:gd name="connsiteY7" fmla="*/ 3312518 h 3381736"/>
              <a:gd name="connsiteX8" fmla="*/ 5800250 w 12995437"/>
              <a:gd name="connsiteY8" fmla="*/ 3062265 h 3381736"/>
              <a:gd name="connsiteX9" fmla="*/ 3601061 w 12995437"/>
              <a:gd name="connsiteY9" fmla="*/ 3085415 h 3381736"/>
              <a:gd name="connsiteX10" fmla="*/ 1911157 w 12995437"/>
              <a:gd name="connsiteY10" fmla="*/ 3178013 h 3381736"/>
              <a:gd name="connsiteX11" fmla="*/ 861719 w 12995437"/>
              <a:gd name="connsiteY11" fmla="*/ 3312518 h 3381736"/>
              <a:gd name="connsiteX12" fmla="*/ 846286 w 12995437"/>
              <a:gd name="connsiteY12" fmla="*/ 2147866 h 3381736"/>
              <a:gd name="connsiteX13" fmla="*/ 938884 w 12995437"/>
              <a:gd name="connsiteY13" fmla="*/ 1094570 h 3381736"/>
              <a:gd name="connsiteX14" fmla="*/ 1116362 w 12995437"/>
              <a:gd name="connsiteY14" fmla="*/ 792829 h 3381736"/>
              <a:gd name="connsiteX0" fmla="*/ 1116362 w 12848311"/>
              <a:gd name="connsiteY0" fmla="*/ 792829 h 3418523"/>
              <a:gd name="connsiteX1" fmla="*/ 1274549 w 12848311"/>
              <a:gd name="connsiteY1" fmla="*/ 353790 h 3418523"/>
              <a:gd name="connsiteX2" fmla="*/ 2686661 w 12848311"/>
              <a:gd name="connsiteY2" fmla="*/ 133871 h 3418523"/>
              <a:gd name="connsiteX3" fmla="*/ 5013172 w 12848311"/>
              <a:gd name="connsiteY3" fmla="*/ 168593 h 3418523"/>
              <a:gd name="connsiteX4" fmla="*/ 8670772 w 12848311"/>
              <a:gd name="connsiteY4" fmla="*/ 99146 h 3418523"/>
              <a:gd name="connsiteX5" fmla="*/ 12351522 w 12848311"/>
              <a:gd name="connsiteY5" fmla="*/ 399290 h 3418523"/>
              <a:gd name="connsiteX6" fmla="*/ 12606165 w 12848311"/>
              <a:gd name="connsiteY6" fmla="*/ 1719602 h 3418523"/>
              <a:gd name="connsiteX7" fmla="*/ 12444119 w 12848311"/>
              <a:gd name="connsiteY7" fmla="*/ 3312518 h 3418523"/>
              <a:gd name="connsiteX8" fmla="*/ 7860545 w 12848311"/>
              <a:gd name="connsiteY8" fmla="*/ 3282184 h 3418523"/>
              <a:gd name="connsiteX9" fmla="*/ 5800250 w 12848311"/>
              <a:gd name="connsiteY9" fmla="*/ 3062265 h 3418523"/>
              <a:gd name="connsiteX10" fmla="*/ 3601061 w 12848311"/>
              <a:gd name="connsiteY10" fmla="*/ 3085415 h 3418523"/>
              <a:gd name="connsiteX11" fmla="*/ 1911157 w 12848311"/>
              <a:gd name="connsiteY11" fmla="*/ 3178013 h 3418523"/>
              <a:gd name="connsiteX12" fmla="*/ 861719 w 12848311"/>
              <a:gd name="connsiteY12" fmla="*/ 3312518 h 3418523"/>
              <a:gd name="connsiteX13" fmla="*/ 846286 w 12848311"/>
              <a:gd name="connsiteY13" fmla="*/ 2147866 h 3418523"/>
              <a:gd name="connsiteX14" fmla="*/ 938884 w 12848311"/>
              <a:gd name="connsiteY14" fmla="*/ 1094570 h 3418523"/>
              <a:gd name="connsiteX15" fmla="*/ 1116362 w 12848311"/>
              <a:gd name="connsiteY15" fmla="*/ 792829 h 3418523"/>
              <a:gd name="connsiteX0" fmla="*/ 1116362 w 12716208"/>
              <a:gd name="connsiteY0" fmla="*/ 792829 h 3425281"/>
              <a:gd name="connsiteX1" fmla="*/ 1274549 w 12716208"/>
              <a:gd name="connsiteY1" fmla="*/ 353790 h 3425281"/>
              <a:gd name="connsiteX2" fmla="*/ 2686661 w 12716208"/>
              <a:gd name="connsiteY2" fmla="*/ 133871 h 3425281"/>
              <a:gd name="connsiteX3" fmla="*/ 5013172 w 12716208"/>
              <a:gd name="connsiteY3" fmla="*/ 168593 h 3425281"/>
              <a:gd name="connsiteX4" fmla="*/ 8670772 w 12716208"/>
              <a:gd name="connsiteY4" fmla="*/ 99146 h 3425281"/>
              <a:gd name="connsiteX5" fmla="*/ 12351522 w 12716208"/>
              <a:gd name="connsiteY5" fmla="*/ 399290 h 3425281"/>
              <a:gd name="connsiteX6" fmla="*/ 12606165 w 12716208"/>
              <a:gd name="connsiteY6" fmla="*/ 1719602 h 3425281"/>
              <a:gd name="connsiteX7" fmla="*/ 12444119 w 12716208"/>
              <a:gd name="connsiteY7" fmla="*/ 3312518 h 3425281"/>
              <a:gd name="connsiteX8" fmla="*/ 10013436 w 12716208"/>
              <a:gd name="connsiteY8" fmla="*/ 3259034 h 3425281"/>
              <a:gd name="connsiteX9" fmla="*/ 7860545 w 12716208"/>
              <a:gd name="connsiteY9" fmla="*/ 3282184 h 3425281"/>
              <a:gd name="connsiteX10" fmla="*/ 5800250 w 12716208"/>
              <a:gd name="connsiteY10" fmla="*/ 3062265 h 3425281"/>
              <a:gd name="connsiteX11" fmla="*/ 3601061 w 12716208"/>
              <a:gd name="connsiteY11" fmla="*/ 3085415 h 3425281"/>
              <a:gd name="connsiteX12" fmla="*/ 1911157 w 12716208"/>
              <a:gd name="connsiteY12" fmla="*/ 3178013 h 3425281"/>
              <a:gd name="connsiteX13" fmla="*/ 861719 w 12716208"/>
              <a:gd name="connsiteY13" fmla="*/ 3312518 h 3425281"/>
              <a:gd name="connsiteX14" fmla="*/ 846286 w 12716208"/>
              <a:gd name="connsiteY14" fmla="*/ 2147866 h 3425281"/>
              <a:gd name="connsiteX15" fmla="*/ 938884 w 12716208"/>
              <a:gd name="connsiteY15" fmla="*/ 1094570 h 3425281"/>
              <a:gd name="connsiteX16" fmla="*/ 1116362 w 12716208"/>
              <a:gd name="connsiteY16" fmla="*/ 792829 h 3425281"/>
              <a:gd name="connsiteX0" fmla="*/ 1218270 w 12818116"/>
              <a:gd name="connsiteY0" fmla="*/ 792829 h 3425281"/>
              <a:gd name="connsiteX1" fmla="*/ 1376457 w 12818116"/>
              <a:gd name="connsiteY1" fmla="*/ 353790 h 3425281"/>
              <a:gd name="connsiteX2" fmla="*/ 2788569 w 12818116"/>
              <a:gd name="connsiteY2" fmla="*/ 133871 h 3425281"/>
              <a:gd name="connsiteX3" fmla="*/ 5115080 w 12818116"/>
              <a:gd name="connsiteY3" fmla="*/ 168593 h 3425281"/>
              <a:gd name="connsiteX4" fmla="*/ 8772680 w 12818116"/>
              <a:gd name="connsiteY4" fmla="*/ 99146 h 3425281"/>
              <a:gd name="connsiteX5" fmla="*/ 12453430 w 12818116"/>
              <a:gd name="connsiteY5" fmla="*/ 399290 h 3425281"/>
              <a:gd name="connsiteX6" fmla="*/ 12708073 w 12818116"/>
              <a:gd name="connsiteY6" fmla="*/ 1719602 h 3425281"/>
              <a:gd name="connsiteX7" fmla="*/ 12546027 w 12818116"/>
              <a:gd name="connsiteY7" fmla="*/ 3312518 h 3425281"/>
              <a:gd name="connsiteX8" fmla="*/ 10115344 w 12818116"/>
              <a:gd name="connsiteY8" fmla="*/ 3259034 h 3425281"/>
              <a:gd name="connsiteX9" fmla="*/ 7962453 w 12818116"/>
              <a:gd name="connsiteY9" fmla="*/ 3282184 h 3425281"/>
              <a:gd name="connsiteX10" fmla="*/ 5902158 w 12818116"/>
              <a:gd name="connsiteY10" fmla="*/ 3062265 h 3425281"/>
              <a:gd name="connsiteX11" fmla="*/ 3702969 w 12818116"/>
              <a:gd name="connsiteY11" fmla="*/ 3085415 h 3425281"/>
              <a:gd name="connsiteX12" fmla="*/ 2013065 w 12818116"/>
              <a:gd name="connsiteY12" fmla="*/ 3178013 h 3425281"/>
              <a:gd name="connsiteX13" fmla="*/ 963627 w 12818116"/>
              <a:gd name="connsiteY13" fmla="*/ 3312518 h 3425281"/>
              <a:gd name="connsiteX14" fmla="*/ 600953 w 12818116"/>
              <a:gd name="connsiteY14" fmla="*/ 1884693 h 3425281"/>
              <a:gd name="connsiteX15" fmla="*/ 1040792 w 12818116"/>
              <a:gd name="connsiteY15" fmla="*/ 1094570 h 3425281"/>
              <a:gd name="connsiteX16" fmla="*/ 1218270 w 12818116"/>
              <a:gd name="connsiteY16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546456 w 12323780"/>
              <a:gd name="connsiteY16" fmla="*/ 1094570 h 3425281"/>
              <a:gd name="connsiteX17" fmla="*/ 723934 w 12323780"/>
              <a:gd name="connsiteY17" fmla="*/ 792829 h 3425281"/>
              <a:gd name="connsiteX0" fmla="*/ 723934 w 12323780"/>
              <a:gd name="connsiteY0" fmla="*/ 792829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723934 w 12323780"/>
              <a:gd name="connsiteY17" fmla="*/ 792829 h 3425281"/>
              <a:gd name="connsiteX0" fmla="*/ 585038 w 12323780"/>
              <a:gd name="connsiteY0" fmla="*/ 668168 h 3425281"/>
              <a:gd name="connsiteX1" fmla="*/ 882121 w 12323780"/>
              <a:gd name="connsiteY1" fmla="*/ 353790 h 3425281"/>
              <a:gd name="connsiteX2" fmla="*/ 2294233 w 12323780"/>
              <a:gd name="connsiteY2" fmla="*/ 133871 h 3425281"/>
              <a:gd name="connsiteX3" fmla="*/ 4620744 w 12323780"/>
              <a:gd name="connsiteY3" fmla="*/ 168593 h 3425281"/>
              <a:gd name="connsiteX4" fmla="*/ 8278344 w 12323780"/>
              <a:gd name="connsiteY4" fmla="*/ 99146 h 3425281"/>
              <a:gd name="connsiteX5" fmla="*/ 11959094 w 12323780"/>
              <a:gd name="connsiteY5" fmla="*/ 399290 h 3425281"/>
              <a:gd name="connsiteX6" fmla="*/ 12213737 w 12323780"/>
              <a:gd name="connsiteY6" fmla="*/ 1719602 h 3425281"/>
              <a:gd name="connsiteX7" fmla="*/ 12051691 w 12323780"/>
              <a:gd name="connsiteY7" fmla="*/ 3312518 h 3425281"/>
              <a:gd name="connsiteX8" fmla="*/ 9621008 w 12323780"/>
              <a:gd name="connsiteY8" fmla="*/ 3259034 h 3425281"/>
              <a:gd name="connsiteX9" fmla="*/ 7468117 w 12323780"/>
              <a:gd name="connsiteY9" fmla="*/ 3282184 h 3425281"/>
              <a:gd name="connsiteX10" fmla="*/ 5407822 w 12323780"/>
              <a:gd name="connsiteY10" fmla="*/ 3062265 h 3425281"/>
              <a:gd name="connsiteX11" fmla="*/ 3208633 w 12323780"/>
              <a:gd name="connsiteY11" fmla="*/ 3085415 h 3425281"/>
              <a:gd name="connsiteX12" fmla="*/ 1518729 w 12323780"/>
              <a:gd name="connsiteY12" fmla="*/ 3178013 h 3425281"/>
              <a:gd name="connsiteX13" fmla="*/ 469291 w 12323780"/>
              <a:gd name="connsiteY13" fmla="*/ 3312518 h 3425281"/>
              <a:gd name="connsiteX14" fmla="*/ 60320 w 12323780"/>
              <a:gd name="connsiteY14" fmla="*/ 2916585 h 3425281"/>
              <a:gd name="connsiteX15" fmla="*/ 106617 w 12323780"/>
              <a:gd name="connsiteY15" fmla="*/ 1884693 h 3425281"/>
              <a:gd name="connsiteX16" fmla="*/ 141342 w 12323780"/>
              <a:gd name="connsiteY16" fmla="*/ 1080720 h 3425281"/>
              <a:gd name="connsiteX17" fmla="*/ 585038 w 12323780"/>
              <a:gd name="connsiteY17" fmla="*/ 668168 h 3425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323780" h="3425281">
                <a:moveTo>
                  <a:pt x="585038" y="668168"/>
                </a:moveTo>
                <a:cubicBezTo>
                  <a:pt x="671205" y="203983"/>
                  <a:pt x="620405" y="463616"/>
                  <a:pt x="882121" y="353790"/>
                </a:cubicBezTo>
                <a:cubicBezTo>
                  <a:pt x="1143837" y="243964"/>
                  <a:pt x="1688491" y="193674"/>
                  <a:pt x="2294233" y="133871"/>
                </a:cubicBezTo>
                <a:cubicBezTo>
                  <a:pt x="2899975" y="74068"/>
                  <a:pt x="3640754" y="226466"/>
                  <a:pt x="4620744" y="168593"/>
                </a:cubicBezTo>
                <a:cubicBezTo>
                  <a:pt x="5966623" y="101207"/>
                  <a:pt x="7097726" y="-130286"/>
                  <a:pt x="8278344" y="99146"/>
                </a:cubicBezTo>
                <a:cubicBezTo>
                  <a:pt x="9482111" y="305429"/>
                  <a:pt x="11721814" y="60497"/>
                  <a:pt x="11959094" y="399290"/>
                </a:cubicBezTo>
                <a:cubicBezTo>
                  <a:pt x="12599560" y="657791"/>
                  <a:pt x="12198304" y="1234064"/>
                  <a:pt x="12213737" y="1719602"/>
                </a:cubicBezTo>
                <a:cubicBezTo>
                  <a:pt x="12229170" y="2205140"/>
                  <a:pt x="12474167" y="3032797"/>
                  <a:pt x="12051691" y="3312518"/>
                </a:cubicBezTo>
                <a:cubicBezTo>
                  <a:pt x="11629215" y="3592239"/>
                  <a:pt x="10384937" y="3264090"/>
                  <a:pt x="9621008" y="3259034"/>
                </a:cubicBezTo>
                <a:cubicBezTo>
                  <a:pt x="8857079" y="3253978"/>
                  <a:pt x="8179960" y="3338128"/>
                  <a:pt x="7468117" y="3282184"/>
                </a:cubicBezTo>
                <a:cubicBezTo>
                  <a:pt x="6756274" y="3226240"/>
                  <a:pt x="6115807" y="3069981"/>
                  <a:pt x="5407822" y="3062265"/>
                </a:cubicBezTo>
                <a:cubicBezTo>
                  <a:pt x="4107599" y="3209610"/>
                  <a:pt x="3862602" y="3100848"/>
                  <a:pt x="3208633" y="3085415"/>
                </a:cubicBezTo>
                <a:cubicBezTo>
                  <a:pt x="1453139" y="3062998"/>
                  <a:pt x="1961782" y="3157525"/>
                  <a:pt x="1518729" y="3178013"/>
                </a:cubicBezTo>
                <a:lnTo>
                  <a:pt x="469291" y="3312518"/>
                </a:lnTo>
                <a:cubicBezTo>
                  <a:pt x="145200" y="3285106"/>
                  <a:pt x="120766" y="3154556"/>
                  <a:pt x="60320" y="2916585"/>
                </a:cubicBezTo>
                <a:cubicBezTo>
                  <a:pt x="-126" y="2678614"/>
                  <a:pt x="-55428" y="2204522"/>
                  <a:pt x="106617" y="1884693"/>
                </a:cubicBezTo>
                <a:cubicBezTo>
                  <a:pt x="268662" y="1564864"/>
                  <a:pt x="105975" y="1293056"/>
                  <a:pt x="141342" y="1080720"/>
                </a:cubicBezTo>
                <a:lnTo>
                  <a:pt x="585038" y="668168"/>
                </a:lnTo>
                <a:close/>
              </a:path>
            </a:pathLst>
          </a:custGeom>
          <a:solidFill>
            <a:schemeClr val="bg1">
              <a:alpha val="97000"/>
            </a:schemeClr>
          </a:solidFill>
          <a:effectLst>
            <a:outerShdw blurRad="50800" dist="50800" dir="5400000" algn="ctr" rotWithShape="0">
              <a:srgbClr val="000000">
                <a:alpha val="92000"/>
              </a:srgbClr>
            </a:outerShdw>
          </a:effectLst>
        </p:spPr>
        <p:txBody>
          <a:bodyPr wrap="square" lIns="365760" tIns="640080" rIns="0" bIns="73152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SVN-Gretoon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8A94A0-BCE6-6A9E-9BFA-A0B641711B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7" t="-1626" b="-1626"/>
          <a:stretch/>
        </p:blipFill>
        <p:spPr>
          <a:xfrm>
            <a:off x="10248900" y="3898292"/>
            <a:ext cx="1943100" cy="28580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B110A0-025A-71BF-D926-F2F166D4C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0" y="3986848"/>
            <a:ext cx="2209800" cy="28012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B5BAB2-7CDA-4407-B215-76A6A1F47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2466" y="-228686"/>
            <a:ext cx="5413717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A4843C-3FF7-626B-A40D-CE0540EC22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016" y="1835977"/>
            <a:ext cx="8486368" cy="14143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36B1A-4659-EE23-0472-487F4645D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398" y="2959508"/>
            <a:ext cx="11144454" cy="2310584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775F15E-62C6-C3B9-C323-D55A796FDF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1277" y="0"/>
            <a:ext cx="1653112" cy="165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7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>
            <a:extLst>
              <a:ext uri="{FF2B5EF4-FFF2-40B4-BE49-F238E27FC236}">
                <a16:creationId xmlns:a16="http://schemas.microsoft.com/office/drawing/2014/main" id="{BBC03804-52C4-75FA-9B2C-9E63584A9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80569" y="1876826"/>
            <a:ext cx="8904501" cy="1328486"/>
          </a:xfrm>
          <a:prstGeom prst="rect">
            <a:avLst/>
          </a:prstGeom>
        </p:spPr>
      </p:pic>
      <p:sp>
        <p:nvSpPr>
          <p:cNvPr id="10" name="文本框 8">
            <a:extLst>
              <a:ext uri="{FF2B5EF4-FFF2-40B4-BE49-F238E27FC236}">
                <a16:creationId xmlns:a16="http://schemas.microsoft.com/office/drawing/2014/main" id="{112A9A5A-766A-56A9-7408-6B7E117B3B54}"/>
              </a:ext>
            </a:extLst>
          </p:cNvPr>
          <p:cNvSpPr txBox="1"/>
          <p:nvPr/>
        </p:nvSpPr>
        <p:spPr>
          <a:xfrm>
            <a:off x="2173474" y="1906700"/>
            <a:ext cx="793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Luyện tập sử dụng đúng dấu chấm, dấu chấm than, dấu phẩy.</a:t>
            </a:r>
            <a:endParaRPr kumimoji="0" lang="en-GB" sz="36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FEA662E8-D9B8-E5CE-FD33-38CAEA5463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2009" y="3574909"/>
            <a:ext cx="8904501" cy="1328486"/>
          </a:xfrm>
          <a:prstGeom prst="rect">
            <a:avLst/>
          </a:prstGeom>
        </p:spPr>
      </p:pic>
      <p:sp>
        <p:nvSpPr>
          <p:cNvPr id="12" name="文本框 8">
            <a:extLst>
              <a:ext uri="{FF2B5EF4-FFF2-40B4-BE49-F238E27FC236}">
                <a16:creationId xmlns:a16="http://schemas.microsoft.com/office/drawing/2014/main" id="{21EEE3E4-C2F4-2942-4892-AE6072A6B114}"/>
              </a:ext>
            </a:extLst>
          </p:cNvPr>
          <p:cNvSpPr txBox="1"/>
          <p:nvPr/>
        </p:nvSpPr>
        <p:spPr>
          <a:xfrm>
            <a:off x="2199343" y="3905577"/>
            <a:ext cx="7936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-15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 được câu có sử dụng dấu phẩy.</a:t>
            </a:r>
            <a:endParaRPr kumimoji="0" lang="en-GB" sz="3600" b="0" i="0" u="none" strike="noStrike" kern="1200" cap="none" spc="-150" normalizeH="0" baseline="0" noProof="0" dirty="0">
              <a:ln w="19050">
                <a:solidFill>
                  <a:sysClr val="windowText" lastClr="000000"/>
                </a:solidFill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84966C79-5EF4-1EDB-F448-3C00ABC844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6051" l="70098" r="97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453" b="42849"/>
          <a:stretch/>
        </p:blipFill>
        <p:spPr bwMode="auto">
          <a:xfrm>
            <a:off x="9836118" y="3319864"/>
            <a:ext cx="2444713" cy="363914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ute Cartoon Rabbits Stock Illustration - Download Image Now - Rabbit -  Animal, Cute, Cartoon - iStock">
            <a:extLst>
              <a:ext uri="{FF2B5EF4-FFF2-40B4-BE49-F238E27FC236}">
                <a16:creationId xmlns:a16="http://schemas.microsoft.com/office/drawing/2014/main" id="{9E8DFE75-2A6B-C1A9-3BA3-FDDB3D7BC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85" b="56476" l="1961" r="32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812" r="71179" b="49447"/>
          <a:stretch/>
        </p:blipFill>
        <p:spPr bwMode="auto">
          <a:xfrm>
            <a:off x="218166" y="3878317"/>
            <a:ext cx="2102795" cy="29126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6BBF85-7ED5-681E-D9A4-F74FB3B354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4687" y="491812"/>
            <a:ext cx="6102625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56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22" y="225207"/>
            <a:ext cx="11021355" cy="64075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38A36B-91FF-B86B-02C3-FA82FFCE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22" y="3651751"/>
            <a:ext cx="8596105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342901" y="257175"/>
            <a:ext cx="11506200" cy="6343649"/>
          </a:xfrm>
          <a:custGeom>
            <a:avLst/>
            <a:gdLst>
              <a:gd name="connsiteX0" fmla="*/ 0 w 11506200"/>
              <a:gd name="connsiteY0" fmla="*/ 1057296 h 6343649"/>
              <a:gd name="connsiteX1" fmla="*/ 1057296 w 11506200"/>
              <a:gd name="connsiteY1" fmla="*/ 0 h 6343649"/>
              <a:gd name="connsiteX2" fmla="*/ 10448904 w 11506200"/>
              <a:gd name="connsiteY2" fmla="*/ 0 h 6343649"/>
              <a:gd name="connsiteX3" fmla="*/ 11506200 w 11506200"/>
              <a:gd name="connsiteY3" fmla="*/ 1057296 h 6343649"/>
              <a:gd name="connsiteX4" fmla="*/ 11506200 w 11506200"/>
              <a:gd name="connsiteY4" fmla="*/ 5286353 h 6343649"/>
              <a:gd name="connsiteX5" fmla="*/ 10448904 w 11506200"/>
              <a:gd name="connsiteY5" fmla="*/ 6343649 h 6343649"/>
              <a:gd name="connsiteX6" fmla="*/ 1057296 w 11506200"/>
              <a:gd name="connsiteY6" fmla="*/ 6343649 h 6343649"/>
              <a:gd name="connsiteX7" fmla="*/ 0 w 11506200"/>
              <a:gd name="connsiteY7" fmla="*/ 5286353 h 6343649"/>
              <a:gd name="connsiteX8" fmla="*/ 0 w 11506200"/>
              <a:gd name="connsiteY8" fmla="*/ 1057296 h 6343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06200" h="6343649" fill="none" extrusionOk="0">
                <a:moveTo>
                  <a:pt x="0" y="1057296"/>
                </a:moveTo>
                <a:cubicBezTo>
                  <a:pt x="-34382" y="544153"/>
                  <a:pt x="479061" y="52025"/>
                  <a:pt x="1057296" y="0"/>
                </a:cubicBezTo>
                <a:cubicBezTo>
                  <a:pt x="4227364" y="148782"/>
                  <a:pt x="5926478" y="129548"/>
                  <a:pt x="10448904" y="0"/>
                </a:cubicBezTo>
                <a:cubicBezTo>
                  <a:pt x="11050231" y="43999"/>
                  <a:pt x="11531210" y="506380"/>
                  <a:pt x="11506200" y="1057296"/>
                </a:cubicBezTo>
                <a:cubicBezTo>
                  <a:pt x="11422268" y="1516900"/>
                  <a:pt x="11438794" y="3605211"/>
                  <a:pt x="11506200" y="5286353"/>
                </a:cubicBezTo>
                <a:cubicBezTo>
                  <a:pt x="11535496" y="5900932"/>
                  <a:pt x="11011332" y="6330774"/>
                  <a:pt x="10448904" y="6343649"/>
                </a:cubicBezTo>
                <a:cubicBezTo>
                  <a:pt x="8406133" y="6199288"/>
                  <a:pt x="4763472" y="6330440"/>
                  <a:pt x="1057296" y="6343649"/>
                </a:cubicBezTo>
                <a:cubicBezTo>
                  <a:pt x="369590" y="6371305"/>
                  <a:pt x="269" y="5850552"/>
                  <a:pt x="0" y="5286353"/>
                </a:cubicBezTo>
                <a:cubicBezTo>
                  <a:pt x="-18676" y="3497982"/>
                  <a:pt x="-12372" y="2831341"/>
                  <a:pt x="0" y="1057296"/>
                </a:cubicBezTo>
                <a:close/>
              </a:path>
              <a:path w="11506200" h="6343649" stroke="0" extrusionOk="0">
                <a:moveTo>
                  <a:pt x="0" y="1057296"/>
                </a:moveTo>
                <a:cubicBezTo>
                  <a:pt x="73083" y="502786"/>
                  <a:pt x="470125" y="45157"/>
                  <a:pt x="1057296" y="0"/>
                </a:cubicBezTo>
                <a:cubicBezTo>
                  <a:pt x="4169916" y="91329"/>
                  <a:pt x="8938769" y="61632"/>
                  <a:pt x="10448904" y="0"/>
                </a:cubicBezTo>
                <a:cubicBezTo>
                  <a:pt x="11050051" y="-2869"/>
                  <a:pt x="11529903" y="369063"/>
                  <a:pt x="11506200" y="1057296"/>
                </a:cubicBezTo>
                <a:cubicBezTo>
                  <a:pt x="11560509" y="3096691"/>
                  <a:pt x="11415483" y="4774304"/>
                  <a:pt x="11506200" y="5286353"/>
                </a:cubicBezTo>
                <a:cubicBezTo>
                  <a:pt x="11534940" y="5875704"/>
                  <a:pt x="11018772" y="6360827"/>
                  <a:pt x="10448904" y="6343649"/>
                </a:cubicBezTo>
                <a:cubicBezTo>
                  <a:pt x="9109929" y="6357793"/>
                  <a:pt x="2093065" y="6323070"/>
                  <a:pt x="1057296" y="6343649"/>
                </a:cubicBezTo>
                <a:cubicBezTo>
                  <a:pt x="408061" y="6422005"/>
                  <a:pt x="-45635" y="5819126"/>
                  <a:pt x="0" y="5286353"/>
                </a:cubicBezTo>
                <a:cubicBezTo>
                  <a:pt x="-161588" y="4181019"/>
                  <a:pt x="49457" y="2495773"/>
                  <a:pt x="0" y="105729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EE2C825-3A99-5558-3B8D-798919A7BCB6}"/>
              </a:ext>
            </a:extLst>
          </p:cNvPr>
          <p:cNvSpPr/>
          <p:nvPr/>
        </p:nvSpPr>
        <p:spPr>
          <a:xfrm flipH="1">
            <a:off x="348805" y="3000375"/>
            <a:ext cx="2213420" cy="3857625"/>
          </a:xfrm>
          <a:custGeom>
            <a:avLst/>
            <a:gdLst/>
            <a:ahLst/>
            <a:cxnLst/>
            <a:rect l="l" t="t" r="r" b="b"/>
            <a:pathLst>
              <a:path w="4660011" h="8229600">
                <a:moveTo>
                  <a:pt x="0" y="0"/>
                </a:moveTo>
                <a:lnTo>
                  <a:pt x="4660011" y="0"/>
                </a:lnTo>
                <a:lnTo>
                  <a:pt x="466001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1E3C251-B5A4-EEC8-6883-84A1056EE9E8}"/>
              </a:ext>
            </a:extLst>
          </p:cNvPr>
          <p:cNvGrpSpPr/>
          <p:nvPr/>
        </p:nvGrpSpPr>
        <p:grpSpPr>
          <a:xfrm>
            <a:off x="334861" y="116690"/>
            <a:ext cx="11212638" cy="1602187"/>
            <a:chOff x="1182413" y="788189"/>
            <a:chExt cx="9576762" cy="160218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08D671B-D482-7018-2ACE-682602CAA83C}"/>
                </a:ext>
              </a:extLst>
            </p:cNvPr>
            <p:cNvSpPr txBox="1"/>
            <p:nvPr/>
          </p:nvSpPr>
          <p:spPr>
            <a:xfrm>
              <a:off x="2043490" y="926145"/>
              <a:ext cx="8715685" cy="1464231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 dấu chấm, dấu chấm than cho mỗi câu dưới đây: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BEF13F6-98A1-A55D-DD00-092C8AEB4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6" name="Rounded Rectangle 32">
            <a:extLst>
              <a:ext uri="{FF2B5EF4-FFF2-40B4-BE49-F238E27FC236}">
                <a16:creationId xmlns:a16="http://schemas.microsoft.com/office/drawing/2014/main" id="{A5828797-2F09-0970-4746-E9EC6E19E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907" y="2041033"/>
            <a:ext cx="8799418" cy="2422812"/>
          </a:xfrm>
          <a:prstGeom prst="roundRect">
            <a:avLst>
              <a:gd name="adj" fmla="val 16667"/>
            </a:avLst>
          </a:prstGeom>
          <a:solidFill>
            <a:srgbClr val="FFFFC1"/>
          </a:solidFill>
          <a:ln w="9525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47529-B107-3F76-478B-D6E2A41C6C5F}"/>
              </a:ext>
            </a:extLst>
          </p:cNvPr>
          <p:cNvSpPr txBox="1"/>
          <p:nvPr/>
        </p:nvSpPr>
        <p:spPr>
          <a:xfrm>
            <a:off x="2662496" y="1904325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Đèn sáng quá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2213C5-B301-FEB6-454E-1D9B1BDED836}"/>
              </a:ext>
            </a:extLst>
          </p:cNvPr>
          <p:cNvSpPr txBox="1"/>
          <p:nvPr/>
        </p:nvSpPr>
        <p:spPr>
          <a:xfrm>
            <a:off x="2617908" y="2591800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Ôi, thư viện rộng thật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8F36B1-A23F-FB69-8B1D-FDC73D21135C}"/>
              </a:ext>
            </a:extLst>
          </p:cNvPr>
          <p:cNvSpPr txBox="1"/>
          <p:nvPr/>
        </p:nvSpPr>
        <p:spPr>
          <a:xfrm>
            <a:off x="2627740" y="3319611"/>
            <a:ext cx="8420838" cy="1000208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Các bạn rủ nhau đến thư viện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id="{F6FEE1C2-84F6-7E8A-EC21-BCEBA40630D0}"/>
              </a:ext>
            </a:extLst>
          </p:cNvPr>
          <p:cNvSpPr/>
          <p:nvPr/>
        </p:nvSpPr>
        <p:spPr>
          <a:xfrm>
            <a:off x="6731997" y="2142448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ounded Rectangle 45">
            <a:extLst>
              <a:ext uri="{FF2B5EF4-FFF2-40B4-BE49-F238E27FC236}">
                <a16:creationId xmlns:a16="http://schemas.microsoft.com/office/drawing/2014/main" id="{5A6E8734-1AA5-F4E1-6193-28ED6CA80A2B}"/>
              </a:ext>
            </a:extLst>
          </p:cNvPr>
          <p:cNvSpPr/>
          <p:nvPr/>
        </p:nvSpPr>
        <p:spPr>
          <a:xfrm>
            <a:off x="8238865" y="2855572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ounded Rectangle 46">
            <a:extLst>
              <a:ext uri="{FF2B5EF4-FFF2-40B4-BE49-F238E27FC236}">
                <a16:creationId xmlns:a16="http://schemas.microsoft.com/office/drawing/2014/main" id="{E2070738-D4E0-60C0-BB64-E6911B60522E}"/>
              </a:ext>
            </a:extLst>
          </p:cNvPr>
          <p:cNvSpPr/>
          <p:nvPr/>
        </p:nvSpPr>
        <p:spPr>
          <a:xfrm>
            <a:off x="10209018" y="3593645"/>
            <a:ext cx="627973" cy="659738"/>
          </a:xfrm>
          <a:prstGeom prst="roundRect">
            <a:avLst/>
          </a:prstGeom>
          <a:solidFill>
            <a:srgbClr val="FFC000"/>
          </a:solidFill>
          <a:ln w="63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0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FB4E12C-6A9B-C827-4E22-1481A2761F65}"/>
              </a:ext>
            </a:extLst>
          </p:cNvPr>
          <p:cNvGrpSpPr/>
          <p:nvPr/>
        </p:nvGrpSpPr>
        <p:grpSpPr>
          <a:xfrm>
            <a:off x="4570175" y="4486275"/>
            <a:ext cx="6303286" cy="2247900"/>
            <a:chOff x="4836875" y="4610100"/>
            <a:chExt cx="6303286" cy="2247900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DBF4E12E-2F52-5296-C79A-28657EB00778}"/>
                </a:ext>
              </a:extLst>
            </p:cNvPr>
            <p:cNvSpPr/>
            <p:nvPr/>
          </p:nvSpPr>
          <p:spPr>
            <a:xfrm>
              <a:off x="5132439" y="4610100"/>
              <a:ext cx="3661652" cy="2247900"/>
            </a:xfrm>
            <a:custGeom>
              <a:avLst/>
              <a:gdLst/>
              <a:ahLst/>
              <a:cxnLst/>
              <a:rect l="l" t="t" r="r" b="b"/>
              <a:pathLst>
                <a:path w="12883914" h="8229600">
                  <a:moveTo>
                    <a:pt x="0" y="0"/>
                  </a:moveTo>
                  <a:lnTo>
                    <a:pt x="12883914" y="0"/>
                  </a:lnTo>
                  <a:lnTo>
                    <a:pt x="1288391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898D009-8137-D5A3-9EBB-29C8C90F550F}"/>
                </a:ext>
              </a:extLst>
            </p:cNvPr>
            <p:cNvSpPr txBox="1"/>
            <p:nvPr/>
          </p:nvSpPr>
          <p:spPr>
            <a:xfrm>
              <a:off x="483687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37571C0-7AE9-CA29-F25A-5B936412F372}"/>
                </a:ext>
              </a:extLst>
            </p:cNvPr>
            <p:cNvSpPr txBox="1"/>
            <p:nvPr/>
          </p:nvSpPr>
          <p:spPr>
            <a:xfrm>
              <a:off x="4843635" y="6027003"/>
              <a:ext cx="629652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Thảo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luận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nhóm</a:t>
              </a:r>
              <a:r>
                <a:rPr kumimoji="0" lang="en-US" sz="4800" b="1" i="0" u="none" strike="noStrike" kern="1200" cap="none" spc="0" normalizeH="0" baseline="0" noProof="0" dirty="0">
                  <a:ln w="19050"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SVNClementine" panose="020F0502020204030203" pitchFamily="34" charset="0"/>
                  <a:ea typeface="+mn-ea"/>
                  <a:cs typeface="+mn-cs"/>
                </a:rPr>
                <a:t> 4</a:t>
              </a:r>
            </a:p>
          </p:txBody>
        </p:sp>
      </p:grp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8ADF63-3C51-5E63-5299-4DAD0CD2C248}"/>
              </a:ext>
            </a:extLst>
          </p:cNvPr>
          <p:cNvCxnSpPr>
            <a:cxnSpLocks/>
          </p:cNvCxnSpPr>
          <p:nvPr/>
        </p:nvCxnSpPr>
        <p:spPr>
          <a:xfrm>
            <a:off x="2066925" y="936129"/>
            <a:ext cx="10096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A370233-152A-39E9-3698-39B36D4F8F98}"/>
              </a:ext>
            </a:extLst>
          </p:cNvPr>
          <p:cNvCxnSpPr>
            <a:cxnSpLocks/>
          </p:cNvCxnSpPr>
          <p:nvPr/>
        </p:nvCxnSpPr>
        <p:spPr>
          <a:xfrm>
            <a:off x="3402360" y="936129"/>
            <a:ext cx="2236440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5AABFDE-EFC0-8B2D-5027-3105458076B2}"/>
              </a:ext>
            </a:extLst>
          </p:cNvPr>
          <p:cNvCxnSpPr>
            <a:cxnSpLocks/>
          </p:cNvCxnSpPr>
          <p:nvPr/>
        </p:nvCxnSpPr>
        <p:spPr>
          <a:xfrm>
            <a:off x="6080448" y="945654"/>
            <a:ext cx="3292152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3" grpId="0"/>
      <p:bldP spid="14" grpId="0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732</Words>
  <Application>Microsoft Office PowerPoint</Application>
  <PresentationFormat>Widescreen</PresentationFormat>
  <Paragraphs>107</Paragraphs>
  <Slides>25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#9Slide05 SVNClementine</vt:lpstr>
      <vt:lpstr>Arial</vt:lpstr>
      <vt:lpstr>Arial-Rounded</vt:lpstr>
      <vt:lpstr>Calibri</vt:lpstr>
      <vt:lpstr>iCiel Altus</vt:lpstr>
      <vt:lpstr>iCiel Cadena</vt:lpstr>
      <vt:lpstr>SVN-Gretoon</vt:lpstr>
      <vt:lpstr>Wingdings</vt:lpstr>
      <vt:lpstr>1_Office Theme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</cp:revision>
  <dcterms:created xsi:type="dcterms:W3CDTF">2024-03-22T02:22:52Z</dcterms:created>
  <dcterms:modified xsi:type="dcterms:W3CDTF">2025-04-02T07:26:52Z</dcterms:modified>
</cp:coreProperties>
</file>