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793" r:id="rId4"/>
    <p:sldMasterId id="2147483800" r:id="rId5"/>
    <p:sldMasterId id="2147483813" r:id="rId6"/>
    <p:sldMasterId id="2147483826" r:id="rId7"/>
    <p:sldMasterId id="2147483838" r:id="rId8"/>
    <p:sldMasterId id="2147483850" r:id="rId9"/>
  </p:sldMasterIdLst>
  <p:notesMasterIdLst>
    <p:notesMasterId r:id="rId36"/>
  </p:notesMasterIdLst>
  <p:sldIdLst>
    <p:sldId id="2007577079" r:id="rId10"/>
    <p:sldId id="284" r:id="rId11"/>
    <p:sldId id="11671" r:id="rId12"/>
    <p:sldId id="464" r:id="rId13"/>
    <p:sldId id="265" r:id="rId14"/>
    <p:sldId id="2007577074" r:id="rId15"/>
    <p:sldId id="2007577071" r:id="rId16"/>
    <p:sldId id="2007577075" r:id="rId17"/>
    <p:sldId id="2007577076" r:id="rId18"/>
    <p:sldId id="2007577077" r:id="rId19"/>
    <p:sldId id="2007577078" r:id="rId20"/>
    <p:sldId id="2007577069" r:id="rId21"/>
    <p:sldId id="429" r:id="rId22"/>
    <p:sldId id="427" r:id="rId23"/>
    <p:sldId id="428" r:id="rId24"/>
    <p:sldId id="419" r:id="rId25"/>
    <p:sldId id="420" r:id="rId26"/>
    <p:sldId id="421" r:id="rId27"/>
    <p:sldId id="422" r:id="rId28"/>
    <p:sldId id="423" r:id="rId29"/>
    <p:sldId id="426" r:id="rId30"/>
    <p:sldId id="2007577072" r:id="rId31"/>
    <p:sldId id="3397" r:id="rId32"/>
    <p:sldId id="2007577070" r:id="rId33"/>
    <p:sldId id="2007577073" r:id="rId34"/>
    <p:sldId id="2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1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8FDAED7-9A4A-48BB-A605-FD9340901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A876F8-449A-494B-92BA-16AF8FF48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C9C4F80-C75B-4AEA-8251-85275C1D3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03B9-A34C-455E-B6F4-7D78A74FBD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5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2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90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90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5939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5939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7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3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1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11C25-654C-4BCD-AEB6-CAEE8160B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9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74879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5.gif"/><Relationship Id="rId3" Type="http://schemas.openxmlformats.org/officeDocument/2006/relationships/slide" Target="slide19.xm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17" Type="http://schemas.openxmlformats.org/officeDocument/2006/relationships/image" Target="../media/image47.gif"/><Relationship Id="rId2" Type="http://schemas.openxmlformats.org/officeDocument/2006/relationships/image" Target="../media/image39.png"/><Relationship Id="rId16" Type="http://schemas.openxmlformats.org/officeDocument/2006/relationships/slide" Target="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gif"/><Relationship Id="rId11" Type="http://schemas.openxmlformats.org/officeDocument/2006/relationships/image" Target="../media/image44.gif"/><Relationship Id="rId5" Type="http://schemas.openxmlformats.org/officeDocument/2006/relationships/slide" Target="slide21.xml"/><Relationship Id="rId15" Type="http://schemas.openxmlformats.org/officeDocument/2006/relationships/image" Target="../media/image46.gif"/><Relationship Id="rId10" Type="http://schemas.openxmlformats.org/officeDocument/2006/relationships/slide" Target="slide23.xml"/><Relationship Id="rId4" Type="http://schemas.openxmlformats.org/officeDocument/2006/relationships/image" Target="../media/image40.gif"/><Relationship Id="rId9" Type="http://schemas.openxmlformats.org/officeDocument/2006/relationships/image" Target="../media/image43.gif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2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png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6.gif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/>
        </p:blipFill>
        <p:spPr>
          <a:xfrm>
            <a:off x="0" y="-19051"/>
            <a:ext cx="121920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5B2C0-F356-46FD-8726-EF8AAE99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9201150" cy="6611047"/>
          </a:xfrm>
          <a:prstGeom prst="rect">
            <a:avLst/>
          </a:prstGeom>
        </p:spPr>
      </p:pic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EE0B2C1-EF84-4666-B5BC-44FF254B5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7" y="3428999"/>
            <a:ext cx="5373952" cy="3381795"/>
          </a:xfrm>
          <a:prstGeom prst="rect">
            <a:avLst/>
          </a:prstGeom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523AC147-5C42-441F-C82D-A1D9AB4E6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90" y="1212110"/>
            <a:ext cx="3491051" cy="29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5FA06737-4D60-37BE-5B80-C2B4F1528918}"/>
              </a:ext>
            </a:extLst>
          </p:cNvPr>
          <p:cNvSpPr/>
          <p:nvPr/>
        </p:nvSpPr>
        <p:spPr>
          <a:xfrm>
            <a:off x="366139" y="1290015"/>
            <a:ext cx="5548886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CE4DD-86A3-72CD-1147-35FE345175F5}"/>
              </a:ext>
            </a:extLst>
          </p:cNvPr>
          <p:cNvSpPr txBox="1"/>
          <p:nvPr/>
        </p:nvSpPr>
        <p:spPr>
          <a:xfrm>
            <a:off x="371476" y="1601649"/>
            <a:ext cx="4916256" cy="315213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Sau đó, sẻ hướng dẫn các con vật cách nhờ gió gửi thư. Các con vật cảm ơn sẻ và trở về nhà.</a:t>
            </a:r>
            <a:endParaRPr lang="en-US" sz="32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6F8217C9-D4B7-96E1-C214-B61972C0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47" y="1162778"/>
            <a:ext cx="4876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4D97630-8DFB-BA94-2499-7704680D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43" y="1366073"/>
            <a:ext cx="2679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E1AFD17-0C9A-5B8C-15D2-FF01624D6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6944023" y="2800925"/>
            <a:ext cx="1028700" cy="71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D8F17692-5761-A828-7F25-A3BAAA9E4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7067451" y="3277327"/>
            <a:ext cx="1028700" cy="7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31634ACF-7342-5279-0485-6298260C8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8260755" y="3448752"/>
            <a:ext cx="1028700" cy="8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9BDD21E-B79A-9843-A904-01084C79B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8960247" y="3726816"/>
            <a:ext cx="1028700" cy="64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D2DF32-EF30-1131-8F9F-134791BAF3C3}"/>
              </a:ext>
            </a:extLst>
          </p:cNvPr>
          <p:cNvGrpSpPr/>
          <p:nvPr/>
        </p:nvGrpSpPr>
        <p:grpSpPr>
          <a:xfrm>
            <a:off x="6618400" y="1270435"/>
            <a:ext cx="651244" cy="861775"/>
            <a:chOff x="417444" y="2357467"/>
            <a:chExt cx="488433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2C297A-C424-9340-4A32-774E67960007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4B3555-1301-8C65-C380-33B4D0E5A610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665CBF0B-A869-E3AF-A324-9AE810E017E2}"/>
              </a:ext>
            </a:extLst>
          </p:cNvPr>
          <p:cNvSpPr/>
          <p:nvPr/>
        </p:nvSpPr>
        <p:spPr>
          <a:xfrm>
            <a:off x="223264" y="1813890"/>
            <a:ext cx="7120875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4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BCD2F10B-56DE-93C1-7254-D4AEDE7EB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7632171" y="1700809"/>
            <a:ext cx="4013487" cy="42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438994C4-521A-153D-A11F-E40CB400E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7318418" y="1756558"/>
            <a:ext cx="4832113" cy="43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80AEC-6E45-E041-1528-D8BD146062DB}"/>
              </a:ext>
            </a:extLst>
          </p:cNvPr>
          <p:cNvSpPr txBox="1"/>
          <p:nvPr/>
        </p:nvSpPr>
        <p:spPr>
          <a:xfrm>
            <a:off x="332139" y="1940489"/>
            <a:ext cx="6819979" cy="100987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Sẻ vừa về tới nhà thì các lá thư mà học trò gửi tới cho mình được gió chuyển đến. </a:t>
            </a:r>
            <a:endParaRPr lang="en-US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04C06E-3185-A86D-30A4-A006D60214AF}"/>
              </a:ext>
            </a:extLst>
          </p:cNvPr>
          <p:cNvGrpSpPr/>
          <p:nvPr/>
        </p:nvGrpSpPr>
        <p:grpSpPr>
          <a:xfrm>
            <a:off x="7632172" y="1703131"/>
            <a:ext cx="651244" cy="861775"/>
            <a:chOff x="417444" y="2357467"/>
            <a:chExt cx="488433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13380E-6033-75AA-62A4-6BD1E59CC2A6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5977D3-E71D-F332-1312-5E3A7846DDCE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408AFC-B5D7-246D-3784-D5C9F1525028}"/>
              </a:ext>
            </a:extLst>
          </p:cNvPr>
          <p:cNvSpPr txBox="1"/>
          <p:nvPr/>
        </p:nvSpPr>
        <p:spPr>
          <a:xfrm>
            <a:off x="391809" y="3075786"/>
            <a:ext cx="6947235" cy="239487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Sẻ cảm động lắm, gửi lại thư cho từng trò, trên đó viết những chữ to tướng: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“Các trò thân mến!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             Cảm ơn các trò rất nhiều!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                                           Thầy giáo sẻ”.</a:t>
            </a:r>
            <a:endParaRPr lang="en-US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41133-F5B0-FB71-2F86-B2E676F1FD8B}"/>
              </a:ext>
            </a:extLst>
          </p:cNvPr>
          <p:cNvGrpSpPr/>
          <p:nvPr/>
        </p:nvGrpSpPr>
        <p:grpSpPr>
          <a:xfrm>
            <a:off x="7581462" y="1803835"/>
            <a:ext cx="651244" cy="861775"/>
            <a:chOff x="417444" y="2357467"/>
            <a:chExt cx="488433" cy="64633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E02C6E-EB0C-49BA-634F-06FE9A6A38DE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BC780C-25DD-1B8D-85CA-3520F62730BE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7690DC-BE55-3075-5F0E-B6F84B5DAAA0}"/>
              </a:ext>
            </a:extLst>
          </p:cNvPr>
          <p:cNvSpPr txBox="1"/>
          <p:nvPr/>
        </p:nvSpPr>
        <p:spPr>
          <a:xfrm rot="1500197">
            <a:off x="9504437" y="4333444"/>
            <a:ext cx="2133891" cy="47736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000" b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Cảm ơn các trò</a:t>
            </a:r>
            <a:endParaRPr lang="en-US" sz="2000" b="1">
              <a:solidFill>
                <a:srgbClr val="002060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13">
            <a:off x="4305115" y="1076304"/>
            <a:ext cx="7120092" cy="400253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80431"/>
            <a:ext cx="8712267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DF5907-7BF9-4765-8A5C-4E0DA205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23089" r="23006" b="24573"/>
          <a:stretch/>
        </p:blipFill>
        <p:spPr>
          <a:xfrm>
            <a:off x="4694834" y="4649499"/>
            <a:ext cx="1637729" cy="1637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12DF-C606-407E-9AF0-C87E4A63B0A8}"/>
              </a:ext>
            </a:extLst>
          </p:cNvPr>
          <p:cNvSpPr txBox="1"/>
          <p:nvPr/>
        </p:nvSpPr>
        <p:spPr>
          <a:xfrm>
            <a:off x="6096000" y="2101662"/>
            <a:ext cx="3827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5673-2BAC-420B-B716-D777CA5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83E2789-ABE2-4223-8CF7-42536C32E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00E223F-B4AD-4192-A0A3-19C9BE10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23D7376-322E-4DD0-8C7B-3E6B40ED9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63BDD1E6-3245-4B9B-80A6-7332320A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E8C339D2-4A74-45C5-8F1C-7E2E9D28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E978304-7330-4C07-94B6-2BFA06C0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69835A2-33D2-4832-8A47-4D9A73447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49A619A-F830-4E58-816E-F14007265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3777B99-23B6-42AF-9370-73A4C972D5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058A5D1B-B98E-416A-823D-2B994D0B5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0315428" y="6021388"/>
            <a:ext cx="1692275" cy="836612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8CBC8DA-0600-44CF-BCB2-27ABC31E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5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E83270-4703-4529-AD7E-BA5D1DC5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BA20700-BCD8-4C34-9ACA-ED75E359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học trò làm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7623544" y="461964"/>
            <a:ext cx="4242391" cy="2967036"/>
          </a:xfrm>
          <a:prstGeom prst="roundRect">
            <a:avLst>
              <a:gd name="adj" fmla="val 13442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sẻ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hướng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gửi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4253945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Thầy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giáo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sẻ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hướng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dẫn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trò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nhờ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gió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gửi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thư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4476B9-17C5-442E-B79D-46E69B06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B1795C12-6371-4FCD-9824-E10155D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7449540" y="499731"/>
            <a:ext cx="4636691" cy="3158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382F7B-5947-4901-80AA-AD2C3FDA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9CB2FF6-BD8B-48E7-B06E-BD8E8052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7666074" y="423862"/>
            <a:ext cx="4295554" cy="34956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E3177558-BD7B-CF78-E332-33D886ACD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BB6B1F-3777-410A-B201-A0D61B50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332E0D48-F3EA-4353-B216-DDCF4958B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74" y="266591"/>
            <a:ext cx="4082224" cy="3624926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D3A6E97C-288C-411D-8E8B-5E820E37C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9257650-6E22-4427-86B0-5DCA3F0F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85178-AE9C-4A6A-8EE6-DF3ED4ADD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/>
        </p:blipFill>
        <p:spPr>
          <a:xfrm>
            <a:off x="0" y="-19051"/>
            <a:ext cx="121920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5B2C0-F356-46FD-8726-EF8AAE99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9201150" cy="661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31FC4-77F6-44B8-AA81-E3B4257D11CB}"/>
              </a:ext>
            </a:extLst>
          </p:cNvPr>
          <p:cNvSpPr txBox="1"/>
          <p:nvPr/>
        </p:nvSpPr>
        <p:spPr>
          <a:xfrm>
            <a:off x="1200103" y="1351643"/>
            <a:ext cx="63341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2.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Kể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lại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từng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đoạn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câu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chuyện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theo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tranh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EE0B2C1-EF84-4666-B5BC-44FF254B5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7" y="3428999"/>
            <a:ext cx="5373952" cy="33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3023C-DFCA-4428-9E98-DBB4ECE4011A}"/>
              </a:ext>
            </a:extLst>
          </p:cNvPr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7D278DDA-14AE-48D2-97D0-CE299A290870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C3E3811-7372-4D98-9B76-B1CBEA19A267}"/>
                </a:ext>
              </a:extLst>
            </p:cNvPr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A960C1AD-ADD5-47ED-B40A-76783B861E3A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0" name="Rounded Rectangle 36">
            <a:extLst>
              <a:ext uri="{FF2B5EF4-FFF2-40B4-BE49-F238E27FC236}">
                <a16:creationId xmlns:a16="http://schemas.microsoft.com/office/drawing/2014/main" id="{5EDA2645-4718-4452-BE47-5D89E89A0A43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EEFB-4A85-4A4E-9A29-4A04482D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714375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3023C-DFCA-4428-9E98-DBB4ECE4011A}"/>
              </a:ext>
            </a:extLst>
          </p:cNvPr>
          <p:cNvGrpSpPr/>
          <p:nvPr/>
        </p:nvGrpSpPr>
        <p:grpSpPr>
          <a:xfrm>
            <a:off x="5543550" y="847880"/>
            <a:ext cx="6572249" cy="938408"/>
            <a:chOff x="8031891" y="1866151"/>
            <a:chExt cx="4245337" cy="938408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7D278DDA-14AE-48D2-97D0-CE299A290870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C3E3811-7372-4D98-9B76-B1CBEA19A267}"/>
                </a:ext>
              </a:extLst>
            </p:cNvPr>
            <p:cNvSpPr/>
            <p:nvPr/>
          </p:nvSpPr>
          <p:spPr>
            <a:xfrm>
              <a:off x="8031891" y="1999764"/>
              <a:ext cx="4245337" cy="664012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A960C1AD-ADD5-47ED-B40A-76783B861E3A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0" name="Rounded Rectangle 36">
            <a:extLst>
              <a:ext uri="{FF2B5EF4-FFF2-40B4-BE49-F238E27FC236}">
                <a16:creationId xmlns:a16="http://schemas.microsoft.com/office/drawing/2014/main" id="{5EDA2645-4718-4452-BE47-5D89E89A0A43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EEFB-4A85-4A4E-9A29-4A04482D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714375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D0DD695-4612-AC73-E744-7AE64660914B}"/>
              </a:ext>
            </a:extLst>
          </p:cNvPr>
          <p:cNvSpPr txBox="1"/>
          <p:nvPr/>
        </p:nvSpPr>
        <p:spPr>
          <a:xfrm>
            <a:off x="1337109" y="467520"/>
            <a:ext cx="8970387" cy="160043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4800" b="1" dirty="0" err="1">
                <a:solidFill>
                  <a:srgbClr val="000000"/>
                </a:solidFill>
                <a:latin typeface="+mj-lt"/>
                <a:cs typeface="Arial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+mj-lt"/>
                <a:cs typeface="Arial"/>
              </a:rPr>
              <a:t>nhà</a:t>
            </a:r>
            <a:r>
              <a:rPr lang="en-US" sz="4800" b="1" dirty="0">
                <a:solidFill>
                  <a:srgbClr val="000000"/>
                </a:solidFill>
                <a:latin typeface="+mj-lt"/>
                <a:cs typeface="Arial"/>
              </a:rPr>
              <a:t>: </a:t>
            </a:r>
            <a:r>
              <a:rPr lang="vi-VN" sz="4800" b="1" dirty="0">
                <a:solidFill>
                  <a:srgbClr val="000000"/>
                </a:solidFill>
                <a:latin typeface="+mj-lt"/>
                <a:cs typeface="Arial"/>
              </a:rPr>
              <a:t>Kể cho người thân về thầy giáo sẻ trong câu chuyện trên</a:t>
            </a:r>
            <a:endParaRPr lang="en-US" sz="48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pic>
        <p:nvPicPr>
          <p:cNvPr id="27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818996A9-BFB7-E986-5006-590B6831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88" y="2023893"/>
            <a:ext cx="4784611" cy="48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50" l="0" r="100000">
                        <a14:foregroundMark x1="48550" y1="53850" x2="50800" y2="63050"/>
                        <a14:foregroundMark x1="44050" y1="51750" x2="39200" y2="51250"/>
                        <a14:foregroundMark x1="22750" y1="72900" x2="20500" y2="80000"/>
                        <a14:foregroundMark x1="71600" y1="87600" x2="69350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8" y="460828"/>
            <a:ext cx="6858000" cy="6858000"/>
          </a:xfrm>
          <a:prstGeom prst="rect">
            <a:avLst/>
          </a:prstGeom>
        </p:spPr>
      </p:pic>
      <p:pic>
        <p:nvPicPr>
          <p:cNvPr id="3" name="Picture 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50E884F6-D30D-CCC7-63D3-42D8E8475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73" y="389239"/>
            <a:ext cx="9510584" cy="2889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C8A8E-13B5-4F5B-A2C4-1CDE19B77ACA}"/>
              </a:ext>
            </a:extLst>
          </p:cNvPr>
          <p:cNvSpPr txBox="1"/>
          <p:nvPr/>
        </p:nvSpPr>
        <p:spPr>
          <a:xfrm>
            <a:off x="3016092" y="1202109"/>
            <a:ext cx="721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F46DE-449B-4C1C-8C8E-4FC32F8E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363" y="2002891"/>
            <a:ext cx="5578323" cy="585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8D66D-E6BF-97B9-550F-D62FAF052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955" y="2202798"/>
            <a:ext cx="3365284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ABC48-C793-0CF3-EC15-C08C8224A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972" y="3050622"/>
            <a:ext cx="545639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/>
        </p:blipFill>
        <p:spPr>
          <a:xfrm>
            <a:off x="0" y="-19051"/>
            <a:ext cx="121920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5B2C0-F356-46FD-8726-EF8AAE99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9201150" cy="661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31FC4-77F6-44B8-AA81-E3B4257D11CB}"/>
              </a:ext>
            </a:extLst>
          </p:cNvPr>
          <p:cNvSpPr txBox="1"/>
          <p:nvPr/>
        </p:nvSpPr>
        <p:spPr>
          <a:xfrm>
            <a:off x="1219153" y="1736409"/>
            <a:ext cx="63341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1. Nghe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7200" b="1" i="0" u="none" strike="noStrike" kern="1200" cap="none" spc="0" normalizeH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EE0B2C1-EF84-4666-B5BC-44FF254B5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7" y="3428999"/>
            <a:ext cx="5373952" cy="33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85336" y="127439"/>
            <a:ext cx="30213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04865" y="447509"/>
            <a:ext cx="587594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54">
            <a:extLst>
              <a:ext uri="{FF2B5EF4-FFF2-40B4-BE49-F238E27FC236}">
                <a16:creationId xmlns:a16="http://schemas.microsoft.com/office/drawing/2014/main" id="{C379755E-2C14-0C13-2ACC-ACE102A44567}"/>
              </a:ext>
            </a:extLst>
          </p:cNvPr>
          <p:cNvSpPr/>
          <p:nvPr/>
        </p:nvSpPr>
        <p:spPr>
          <a:xfrm>
            <a:off x="3816826" y="2814073"/>
            <a:ext cx="3980343" cy="1813649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noFill/>
              <a:latin typeface="+mj-lt"/>
            </a:endParaRPr>
          </a:p>
        </p:txBody>
      </p:sp>
      <p:sp>
        <p:nvSpPr>
          <p:cNvPr id="8" name="Cloud Callout 52">
            <a:extLst>
              <a:ext uri="{FF2B5EF4-FFF2-40B4-BE49-F238E27FC236}">
                <a16:creationId xmlns:a16="http://schemas.microsoft.com/office/drawing/2014/main" id="{C6AD1380-058F-9732-BFC5-871E4A836B39}"/>
              </a:ext>
            </a:extLst>
          </p:cNvPr>
          <p:cNvSpPr/>
          <p:nvPr/>
        </p:nvSpPr>
        <p:spPr>
          <a:xfrm>
            <a:off x="430419" y="1733023"/>
            <a:ext cx="3264363" cy="150588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noFill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CC56F-DAD2-7165-C10D-34D23362DA81}"/>
              </a:ext>
            </a:extLst>
          </p:cNvPr>
          <p:cNvSpPr txBox="1"/>
          <p:nvPr/>
        </p:nvSpPr>
        <p:spPr>
          <a:xfrm>
            <a:off x="6559472" y="1029494"/>
            <a:ext cx="6241664" cy="53353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667" dirty="0">
                <a:solidFill>
                  <a:prstClr val="black"/>
                </a:solidFill>
                <a:latin typeface="+mj-lt"/>
                <a:cs typeface="Arial" pitchFamily="34" charset="0"/>
              </a:rPr>
              <a:t>(Theo Tun Te-le-gơn)</a:t>
            </a:r>
            <a:endParaRPr lang="en-US" sz="2667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83D8587D-2440-AA47-4D6D-968661F9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978" y="1599495"/>
            <a:ext cx="4309673" cy="45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BC35D2-E2A1-3F0B-891C-EFD0CBCFD3E8}"/>
              </a:ext>
            </a:extLst>
          </p:cNvPr>
          <p:cNvSpPr txBox="1"/>
          <p:nvPr/>
        </p:nvSpPr>
        <p:spPr>
          <a:xfrm>
            <a:off x="707522" y="2020737"/>
            <a:ext cx="2463300" cy="98487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8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- Tranh vẽ cảnh ở đâu? </a:t>
            </a:r>
            <a:endParaRPr lang="en-US" sz="28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5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67F730A-9D68-8673-90F6-3F52620D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3424" y="3089072"/>
            <a:ext cx="4903715" cy="32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4202A9-6114-E661-8F2F-249EF4DCFBCA}"/>
              </a:ext>
            </a:extLst>
          </p:cNvPr>
          <p:cNvSpPr txBox="1"/>
          <p:nvPr/>
        </p:nvSpPr>
        <p:spPr>
          <a:xfrm>
            <a:off x="4367808" y="2911792"/>
            <a:ext cx="3072341" cy="1354396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/>
            <a:r>
              <a:rPr lang="vi-VN" sz="2667">
                <a:solidFill>
                  <a:prstClr val="black"/>
                </a:solidFill>
                <a:latin typeface="+mj-lt"/>
                <a:cs typeface="Arial" pitchFamily="34" charset="0"/>
              </a:rPr>
              <a:t>- Trong tranh có những ai? Họ đang làm gì?</a:t>
            </a:r>
            <a:endParaRPr lang="en-US" sz="2667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LỚP HỌC VIẾT THƯ">
            <a:hlinkClick r:id="" action="ppaction://media"/>
            <a:extLst>
              <a:ext uri="{FF2B5EF4-FFF2-40B4-BE49-F238E27FC236}">
                <a16:creationId xmlns:a16="http://schemas.microsoft.com/office/drawing/2014/main" id="{A6E528DC-762F-47C2-AD68-93FC9816E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  <a:extLst>
              <a:ext uri="{FF2B5EF4-FFF2-40B4-BE49-F238E27FC236}">
                <a16:creationId xmlns:a16="http://schemas.microsoft.com/office/drawing/2014/main" id="{1114EBAD-E266-6022-403F-DC498A0C3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7948" y="975387"/>
            <a:ext cx="5761627" cy="4655788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C0B5DF47-0829-6338-F284-8517F502F705}"/>
              </a:ext>
            </a:extLst>
          </p:cNvPr>
          <p:cNvSpPr/>
          <p:nvPr/>
        </p:nvSpPr>
        <p:spPr>
          <a:xfrm>
            <a:off x="299464" y="1280490"/>
            <a:ext cx="6338400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505CC-E7C3-0E2D-ED2D-25FE70C33793}"/>
              </a:ext>
            </a:extLst>
          </p:cNvPr>
          <p:cNvSpPr txBox="1"/>
          <p:nvPr/>
        </p:nvSpPr>
        <p:spPr>
          <a:xfrm>
            <a:off x="896349" y="1270434"/>
            <a:ext cx="5383039" cy="4924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400" b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LỚP HỌC VIẾT THƯ</a:t>
            </a:r>
            <a:endParaRPr lang="en-US" sz="2400" b="1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500D0-ACB4-CEAF-3309-15AB3BD34FD7}"/>
              </a:ext>
            </a:extLst>
          </p:cNvPr>
          <p:cNvSpPr txBox="1"/>
          <p:nvPr/>
        </p:nvSpPr>
        <p:spPr>
          <a:xfrm>
            <a:off x="408339" y="1647462"/>
            <a:ext cx="6229525" cy="3816415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Một ngày đẹp trời, sẻ mời các con vật muốn tập viết thư qua học lớp thầy sẻ.</a:t>
            </a:r>
          </a:p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nghe.</a:t>
            </a:r>
          </a:p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sz="24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thân mến!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- sẻ bắt đầu. Tất cả các con vật tỉ mẩn viết: </a:t>
            </a:r>
            <a:r>
              <a:rPr lang="vi-VN" sz="24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thân mến!.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ECFCE7-4B5C-1B59-852E-64927BAF7AA6}"/>
              </a:ext>
            </a:extLst>
          </p:cNvPr>
          <p:cNvGrpSpPr/>
          <p:nvPr/>
        </p:nvGrpSpPr>
        <p:grpSpPr>
          <a:xfrm>
            <a:off x="7228318" y="1331976"/>
            <a:ext cx="651244" cy="861775"/>
            <a:chOff x="417444" y="2357467"/>
            <a:chExt cx="488433" cy="6463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E75F74-68BE-A3F7-2DE2-F0868D18EC4A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76F90C-E3DE-004A-0C63-6C7CBC0C18C5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en-US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1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32359588-6B10-C0C4-F40A-6E0D6FF66AC0}"/>
              </a:ext>
            </a:extLst>
          </p:cNvPr>
          <p:cNvSpPr/>
          <p:nvPr/>
        </p:nvSpPr>
        <p:spPr>
          <a:xfrm>
            <a:off x="366139" y="1099515"/>
            <a:ext cx="6338400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F3D3CE6E-140B-1F50-19A8-882EDE7D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6704540" y="964606"/>
            <a:ext cx="5031033" cy="43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DA550-67E2-6773-D219-C1E6A805068A}"/>
              </a:ext>
            </a:extLst>
          </p:cNvPr>
          <p:cNvSpPr txBox="1"/>
          <p:nvPr/>
        </p:nvSpPr>
        <p:spPr>
          <a:xfrm>
            <a:off x="467833" y="1082444"/>
            <a:ext cx="6182269" cy="424153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Sẻ ngẫm nghĩ rồi nói: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- Rồi hỏi thăm, ví dụ như </a:t>
            </a:r>
            <a:r>
              <a:rPr lang="vi-VN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khoẻ chứ?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Các con vật lại cắm cúi viết.</a:t>
            </a:r>
          </a:p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Sẻ hài lòng: </a:t>
            </a:r>
          </a:p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- Hãy viết bất cứ điều gì các bạn muốn, rồi đề tên các bạn ở cuối thư nhé! </a:t>
            </a:r>
          </a:p>
          <a:p>
            <a:pPr indent="620168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Các con vật sốt sắng gật gù, cố gắng khắc ghi từng lời. </a:t>
            </a:r>
            <a:endParaRPr lang="en-US" sz="2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C24169-3C4D-4758-78A4-CBA51F71B6D4}"/>
              </a:ext>
            </a:extLst>
          </p:cNvPr>
          <p:cNvGrpSpPr/>
          <p:nvPr/>
        </p:nvGrpSpPr>
        <p:grpSpPr>
          <a:xfrm>
            <a:off x="7006961" y="1151001"/>
            <a:ext cx="651244" cy="861775"/>
            <a:chOff x="417444" y="2357467"/>
            <a:chExt cx="488433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691A58-E252-1CB2-BAD0-935F8E57C8F4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067E02-EC18-28C9-B66B-085C429DE4FE}"/>
                </a:ext>
              </a:extLst>
            </p:cNvPr>
            <p:cNvSpPr/>
            <p:nvPr/>
          </p:nvSpPr>
          <p:spPr>
            <a:xfrm>
              <a:off x="440687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2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535</Words>
  <Application>Microsoft Office PowerPoint</Application>
  <PresentationFormat>Widescreen</PresentationFormat>
  <Paragraphs>59</Paragraphs>
  <Slides>26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等线 Light</vt:lpstr>
      <vt:lpstr>微软雅黑</vt:lpstr>
      <vt:lpstr>Arial</vt:lpstr>
      <vt:lpstr>Arial-Rounded</vt:lpstr>
      <vt:lpstr>Calibri</vt:lpstr>
      <vt:lpstr>Impact</vt:lpstr>
      <vt:lpstr>1_Office 主题</vt:lpstr>
      <vt:lpstr>千图网海量PPT模板www.58pic.com​​</vt:lpstr>
      <vt:lpstr>2_Office 主题</vt:lpstr>
      <vt:lpstr>1_https://www.freeppt7.com</vt:lpstr>
      <vt:lpstr>Default Design</vt:lpstr>
      <vt:lpstr>1_Office Theme</vt:lpstr>
      <vt:lpstr>2_Office Theme</vt:lpstr>
      <vt:lpstr>3_自定义设计方案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60</cp:revision>
  <dcterms:created xsi:type="dcterms:W3CDTF">2021-07-20T01:55:21Z</dcterms:created>
  <dcterms:modified xsi:type="dcterms:W3CDTF">2025-03-29T13:18:58Z</dcterms:modified>
</cp:coreProperties>
</file>