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8" r:id="rId2"/>
    <p:sldMasterId id="2147483690" r:id="rId3"/>
    <p:sldMasterId id="2147483702" r:id="rId4"/>
    <p:sldMasterId id="2147483714" r:id="rId5"/>
    <p:sldMasterId id="2147483726" r:id="rId6"/>
  </p:sldMasterIdLst>
  <p:notesMasterIdLst>
    <p:notesMasterId r:id="rId29"/>
  </p:notesMasterIdLst>
  <p:sldIdLst>
    <p:sldId id="260" r:id="rId7"/>
    <p:sldId id="306" r:id="rId8"/>
    <p:sldId id="257" r:id="rId9"/>
    <p:sldId id="313" r:id="rId10"/>
    <p:sldId id="296" r:id="rId11"/>
    <p:sldId id="314" r:id="rId12"/>
    <p:sldId id="307" r:id="rId13"/>
    <p:sldId id="308" r:id="rId14"/>
    <p:sldId id="310" r:id="rId15"/>
    <p:sldId id="309" r:id="rId16"/>
    <p:sldId id="297" r:id="rId17"/>
    <p:sldId id="298" r:id="rId18"/>
    <p:sldId id="299" r:id="rId19"/>
    <p:sldId id="300" r:id="rId20"/>
    <p:sldId id="301" r:id="rId21"/>
    <p:sldId id="302" r:id="rId22"/>
    <p:sldId id="303" r:id="rId23"/>
    <p:sldId id="311" r:id="rId24"/>
    <p:sldId id="280" r:id="rId25"/>
    <p:sldId id="312" r:id="rId26"/>
    <p:sldId id="271"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CE6AC-30D0-4FB0-8C68-7C7074817D1F}"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DC87D-F427-4EA9-ACD2-2ADE67047D78}" type="slidenum">
              <a:rPr lang="en-US" smtClean="0"/>
              <a:t>‹#›</a:t>
            </a:fld>
            <a:endParaRPr lang="en-US"/>
          </a:p>
        </p:txBody>
      </p:sp>
    </p:spTree>
    <p:extLst>
      <p:ext uri="{BB962C8B-B14F-4D97-AF65-F5344CB8AC3E}">
        <p14:creationId xmlns:p14="http://schemas.microsoft.com/office/powerpoint/2010/main" val="75247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491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A9EDA-0AB3-4B2E-806A-D9D11B210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728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311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83427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3826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46832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96010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0471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133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1293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263932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92383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113622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2/22/2025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02675458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01460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11418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746104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4882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56090512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34594743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10074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05147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EFA368-07C6-42CA-86B7-702472C65BE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71527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FA368-07C6-42CA-86B7-702472C65BE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5569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2/22/2025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90921622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EFA368-07C6-42CA-86B7-702472C65BE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901304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EFA368-07C6-42CA-86B7-702472C65BE2}"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191590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EFA368-07C6-42CA-86B7-702472C65BE2}"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089398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EFA368-07C6-42CA-86B7-702472C65BE2}"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123054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FA368-07C6-42CA-86B7-702472C65BE2}"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09963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EFA368-07C6-42CA-86B7-702472C65BE2}"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07893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EFA368-07C6-42CA-86B7-702472C65BE2}"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86826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FA368-07C6-42CA-86B7-702472C65BE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68988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FA368-07C6-42CA-86B7-702472C65BE2}"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2543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69305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74858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332215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608610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584561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704590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611510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122635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06082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932633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516792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298442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24239973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2E00-4059-AF31-527B-C27B29372C9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8979E-75DF-2F93-6992-E4996FC626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078FF-248B-D103-6394-9EB2276BF57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87D87424-E343-63C6-A466-E85C78E7F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46EBE-AE7B-3C2A-AF3B-75CD1D4E451F}"/>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194095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617F3-F129-2946-5F50-98D09DBA37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214C8-2034-7CE5-A368-68428219E9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91D82-5C58-B335-1DDA-9F2C95AAFDF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32737B02-8076-B88D-09E2-B8BE23326D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57E490-FB8B-DFEF-CC27-32DC6141A20E}"/>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97947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5E88-68AE-C629-569B-8E02A3846B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5FAF3-2DC6-FBC0-5CAE-60F35B7AC38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BBC120-23F8-B4A0-D738-68B2E97D625B}"/>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8700C8C3-44BF-45AA-4881-8EE10B5EF4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B3F81D-7BAE-4676-5557-1666EA706B7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894102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E3F5-A8E5-B841-55B8-6B65616D49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AC3B08-C820-BF87-77B9-28919C3A50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8B800C-6205-70A4-D7D8-E2D2C87B43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F18FF-7789-0291-109C-B6BCCDA54AA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6" name="Footer Placeholder 5">
            <a:extLst>
              <a:ext uri="{FF2B5EF4-FFF2-40B4-BE49-F238E27FC236}">
                <a16:creationId xmlns:a16="http://schemas.microsoft.com/office/drawing/2014/main" id="{B613FCD5-C14D-1FDA-1EF0-581C065204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8F015-242B-C54D-36C4-F59C28B89532}"/>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2051776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3DB8-2C7A-4EA4-2BD2-198A2DD7AB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03F455-0A88-A009-EAC7-969B60D415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E530E-A9D8-E8CA-2D8E-B87A2DAFFE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A8970-9BC6-E774-A9F3-2C094F1D4C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CFDBE-CA0B-A8BB-7601-66894359F8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89459F-CFF3-FD37-1895-C7C3BC1655E9}"/>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8" name="Footer Placeholder 7">
            <a:extLst>
              <a:ext uri="{FF2B5EF4-FFF2-40B4-BE49-F238E27FC236}">
                <a16:creationId xmlns:a16="http://schemas.microsoft.com/office/drawing/2014/main" id="{D3D6833D-48FB-0DCA-6509-F3F132AACD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0EEE80F-8AC7-8070-0CEA-AA6BB5D58A39}"/>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6462409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6EE8-E96E-01A3-765A-5FC1859954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A3C7F0-896C-B0E4-B7A7-0D11504EE1B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4" name="Footer Placeholder 3">
            <a:extLst>
              <a:ext uri="{FF2B5EF4-FFF2-40B4-BE49-F238E27FC236}">
                <a16:creationId xmlns:a16="http://schemas.microsoft.com/office/drawing/2014/main" id="{60C9DD5D-7AE2-793F-0594-175E6F4E40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5F57EF1-87E5-200C-BB27-1EEF4A6BF31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031020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50478-3C59-E81A-0AE4-FB4120D8BC93}"/>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3" name="Footer Placeholder 2">
            <a:extLst>
              <a:ext uri="{FF2B5EF4-FFF2-40B4-BE49-F238E27FC236}">
                <a16:creationId xmlns:a16="http://schemas.microsoft.com/office/drawing/2014/main" id="{DACCEA8C-960E-6D20-32DF-8FBD217CB8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C5FD8E-0BAF-0B5F-1F82-361A838350F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41905429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01C4-4710-65AB-2062-9A57DB650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9CB17-C991-66BE-4285-8E287A552A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52B22-6A55-36DE-9FA0-926139C1305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8CC3F-B188-F00B-90D9-D2078F69AFBC}"/>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6" name="Footer Placeholder 5">
            <a:extLst>
              <a:ext uri="{FF2B5EF4-FFF2-40B4-BE49-F238E27FC236}">
                <a16:creationId xmlns:a16="http://schemas.microsoft.com/office/drawing/2014/main" id="{F4B02D76-7736-D56C-8D86-DCD3DE275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2DD823-1C74-B34E-9D26-2A03A76F8307}"/>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682280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C182F-310E-CFEE-5DE0-7C1E7D7B03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2164C-4DFE-AFC7-363B-404637CD6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4ED8F0-8415-BBA7-65E4-954DC26F06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B091A-4654-9797-2F96-E242E7B4C216}"/>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6" name="Footer Placeholder 5">
            <a:extLst>
              <a:ext uri="{FF2B5EF4-FFF2-40B4-BE49-F238E27FC236}">
                <a16:creationId xmlns:a16="http://schemas.microsoft.com/office/drawing/2014/main" id="{70E3F366-6137-E220-B439-64669B8BBB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2FB3F4-ADF5-BA8C-78C3-C4DDEF25E19A}"/>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22531456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52FA1-6B78-76AA-83C3-160B8FBC3E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2750F-2885-FD5B-8EF6-F5A1CB468A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83BDB-0A19-5357-4D27-14E64F0E847D}"/>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412FF78E-15B6-A777-11AE-A5C5FEBBB3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1B88B1-6E19-FE15-EB98-E1E4FF3647A8}"/>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183785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17330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14B08F-CC6D-A0A2-4946-B9B648528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BDFDB-F208-19F1-574F-FF4EE64ADE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1B9DF-8C10-945C-77D6-A7FE78CBB897}"/>
              </a:ext>
            </a:extLst>
          </p:cNvPr>
          <p:cNvSpPr>
            <a:spLocks noGrp="1"/>
          </p:cNvSpPr>
          <p:nvPr>
            <p:ph type="dt" sz="half" idx="10"/>
          </p:nvPr>
        </p:nvSpPr>
        <p:spPr>
          <a:xfrm>
            <a:off x="838200" y="6356350"/>
            <a:ext cx="2743200" cy="365125"/>
          </a:xfrm>
          <a:prstGeom prst="rect">
            <a:avLst/>
          </a:prstGeom>
        </p:spPr>
        <p:txBody>
          <a:bodyPr/>
          <a:lstStyle/>
          <a:p>
            <a:fld id="{FD8CEE42-CB03-4DF9-B4FE-81FDDA4BDBB4}" type="datetimeFigureOut">
              <a:rPr lang="en-US" smtClean="0"/>
              <a:t>2/22/2025</a:t>
            </a:fld>
            <a:endParaRPr lang="en-US"/>
          </a:p>
        </p:txBody>
      </p:sp>
      <p:sp>
        <p:nvSpPr>
          <p:cNvPr id="5" name="Footer Placeholder 4">
            <a:extLst>
              <a:ext uri="{FF2B5EF4-FFF2-40B4-BE49-F238E27FC236}">
                <a16:creationId xmlns:a16="http://schemas.microsoft.com/office/drawing/2014/main" id="{BE6E87E5-F918-0A9B-71A9-2A9C774A8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0FF30F-A3BC-625A-6986-2AAD23B39CDC}"/>
              </a:ext>
            </a:extLst>
          </p:cNvPr>
          <p:cNvSpPr>
            <a:spLocks noGrp="1"/>
          </p:cNvSpPr>
          <p:nvPr>
            <p:ph type="sldNum" sz="quarter" idx="12"/>
          </p:nvPr>
        </p:nvSpPr>
        <p:spPr>
          <a:xfrm>
            <a:off x="8610600" y="6356350"/>
            <a:ext cx="2743200" cy="365125"/>
          </a:xfrm>
          <a:prstGeom prst="rect">
            <a:avLst/>
          </a:prstGeom>
        </p:spPr>
        <p:txBody>
          <a:bodyPr/>
          <a:lstStyle/>
          <a:p>
            <a:fld id="{AAF002FF-1183-4CF6-A942-3E12A60B52AD}" type="slidenum">
              <a:rPr lang="en-US" smtClean="0"/>
              <a:t>‹#›</a:t>
            </a:fld>
            <a:endParaRPr lang="en-US"/>
          </a:p>
        </p:txBody>
      </p:sp>
    </p:spTree>
    <p:extLst>
      <p:ext uri="{BB962C8B-B14F-4D97-AF65-F5344CB8AC3E}">
        <p14:creationId xmlns:p14="http://schemas.microsoft.com/office/powerpoint/2010/main" val="305821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18660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8945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33333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6.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3315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992409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43881884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FA368-07C6-42CA-86B7-702472C65BE2}"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009E6F-1209-4CF3-BF1F-F3E2D6052877}" type="slidenum">
              <a:rPr lang="en-US" smtClean="0"/>
              <a:t>‹#›</a:t>
            </a:fld>
            <a:endParaRPr lang="en-US"/>
          </a:p>
        </p:txBody>
      </p:sp>
    </p:spTree>
    <p:extLst>
      <p:ext uri="{BB962C8B-B14F-4D97-AF65-F5344CB8AC3E}">
        <p14:creationId xmlns:p14="http://schemas.microsoft.com/office/powerpoint/2010/main" val="58338669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352509201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descr="国际儿童日3源文件">
            <a:extLst>
              <a:ext uri="{FF2B5EF4-FFF2-40B4-BE49-F238E27FC236}">
                <a16:creationId xmlns:a16="http://schemas.microsoft.com/office/drawing/2014/main" id="{BB59EA32-F56B-45B8-BBE5-AFC2C745C62B}"/>
              </a:ext>
            </a:extLst>
          </p:cNvPr>
          <p:cNvPicPr>
            <a:picLocks noChangeAspect="1"/>
          </p:cNvPicPr>
          <p:nvPr userDrawn="1"/>
        </p:nvPicPr>
        <p:blipFill>
          <a:blip r:embed="rId13"/>
          <a:stretch>
            <a:fillRect/>
          </a:stretch>
        </p:blipFill>
        <p:spPr>
          <a:xfrm>
            <a:off x="0" y="0"/>
            <a:ext cx="12219940" cy="6871970"/>
          </a:xfrm>
          <a:prstGeom prst="rect">
            <a:avLst/>
          </a:prstGeom>
        </p:spPr>
      </p:pic>
    </p:spTree>
    <p:extLst>
      <p:ext uri="{BB962C8B-B14F-4D97-AF65-F5344CB8AC3E}">
        <p14:creationId xmlns:p14="http://schemas.microsoft.com/office/powerpoint/2010/main" val="8217723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jpg"/><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sv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38.png"/><Relationship Id="rId18" Type="http://schemas.openxmlformats.org/officeDocument/2006/relationships/slide" Target="slide18.xml"/><Relationship Id="rId3" Type="http://schemas.openxmlformats.org/officeDocument/2006/relationships/image" Target="../media/image32.jpeg"/><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image" Target="../media/image41.GIF"/><Relationship Id="rId2" Type="http://schemas.openxmlformats.org/officeDocument/2006/relationships/notesSlide" Target="../notesSlides/notesSlide4.xml"/><Relationship Id="rId16"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slide" Target="slide16.xml"/><Relationship Id="rId5" Type="http://schemas.openxmlformats.org/officeDocument/2006/relationships/audio" Target="../media/audio1.wav"/><Relationship Id="rId15" Type="http://schemas.openxmlformats.org/officeDocument/2006/relationships/image" Target="../media/image39.png"/><Relationship Id="rId10" Type="http://schemas.openxmlformats.org/officeDocument/2006/relationships/image" Target="../media/image36.png"/><Relationship Id="rId19" Type="http://schemas.openxmlformats.org/officeDocument/2006/relationships/audio" Target="../media/audio3.wav"/><Relationship Id="rId4" Type="http://schemas.openxmlformats.org/officeDocument/2006/relationships/slide" Target="slide14.xml"/><Relationship Id="rId9" Type="http://schemas.openxmlformats.org/officeDocument/2006/relationships/image" Target="../media/image35.png"/><Relationship Id="rId14"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9.GIF"/><Relationship Id="rId3" Type="http://schemas.openxmlformats.org/officeDocument/2006/relationships/audio" Target="../media/audio4.wav"/><Relationship Id="rId7" Type="http://schemas.openxmlformats.org/officeDocument/2006/relationships/image" Target="../media/image43.jpeg"/><Relationship Id="rId12" Type="http://schemas.openxmlformats.org/officeDocument/2006/relationships/image" Target="../media/image48.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4.png"/><Relationship Id="rId11" Type="http://schemas.openxmlformats.org/officeDocument/2006/relationships/image" Target="../media/image47.GIF"/><Relationship Id="rId5" Type="http://schemas.openxmlformats.org/officeDocument/2006/relationships/image" Target="../media/image33.png"/><Relationship Id="rId15" Type="http://schemas.openxmlformats.org/officeDocument/2006/relationships/slide" Target="slide13.xml"/><Relationship Id="rId10" Type="http://schemas.openxmlformats.org/officeDocument/2006/relationships/image" Target="../media/image46.GIF"/><Relationship Id="rId4" Type="http://schemas.openxmlformats.org/officeDocument/2006/relationships/image" Target="../media/image42.GIF"/><Relationship Id="rId9" Type="http://schemas.openxmlformats.org/officeDocument/2006/relationships/image" Target="../media/image45.png"/><Relationship Id="rId14" Type="http://schemas.openxmlformats.org/officeDocument/2006/relationships/image" Target="../media/image50.GIF"/></Relationships>
</file>

<file path=ppt/slides/_rels/slide15.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9.GIF"/><Relationship Id="rId3" Type="http://schemas.openxmlformats.org/officeDocument/2006/relationships/audio" Target="../media/audio4.wav"/><Relationship Id="rId7" Type="http://schemas.openxmlformats.org/officeDocument/2006/relationships/image" Target="../media/image43.jpeg"/><Relationship Id="rId12" Type="http://schemas.openxmlformats.org/officeDocument/2006/relationships/image" Target="../media/image48.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47.GIF"/><Relationship Id="rId5" Type="http://schemas.openxmlformats.org/officeDocument/2006/relationships/image" Target="../media/image35.png"/><Relationship Id="rId15" Type="http://schemas.openxmlformats.org/officeDocument/2006/relationships/slide" Target="slide12.xml"/><Relationship Id="rId10" Type="http://schemas.openxmlformats.org/officeDocument/2006/relationships/image" Target="../media/image46.GIF"/><Relationship Id="rId4" Type="http://schemas.openxmlformats.org/officeDocument/2006/relationships/image" Target="../media/image42.GIF"/><Relationship Id="rId9" Type="http://schemas.openxmlformats.org/officeDocument/2006/relationships/image" Target="../media/image45.png"/><Relationship Id="rId14" Type="http://schemas.openxmlformats.org/officeDocument/2006/relationships/image" Target="../media/image50.GIF"/></Relationships>
</file>

<file path=ppt/slides/_rels/slide1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9.GIF"/><Relationship Id="rId3" Type="http://schemas.openxmlformats.org/officeDocument/2006/relationships/audio" Target="../media/audio4.wav"/><Relationship Id="rId7" Type="http://schemas.openxmlformats.org/officeDocument/2006/relationships/image" Target="../media/image43.jpeg"/><Relationship Id="rId12" Type="http://schemas.openxmlformats.org/officeDocument/2006/relationships/image" Target="../media/image48.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8.png"/><Relationship Id="rId11" Type="http://schemas.openxmlformats.org/officeDocument/2006/relationships/image" Target="../media/image47.GIF"/><Relationship Id="rId5" Type="http://schemas.openxmlformats.org/officeDocument/2006/relationships/image" Target="../media/image37.png"/><Relationship Id="rId15" Type="http://schemas.openxmlformats.org/officeDocument/2006/relationships/slide" Target="slide13.xml"/><Relationship Id="rId10" Type="http://schemas.openxmlformats.org/officeDocument/2006/relationships/image" Target="../media/image46.GIF"/><Relationship Id="rId4" Type="http://schemas.openxmlformats.org/officeDocument/2006/relationships/image" Target="../media/image42.GIF"/><Relationship Id="rId9" Type="http://schemas.openxmlformats.org/officeDocument/2006/relationships/image" Target="../media/image51.png"/><Relationship Id="rId14" Type="http://schemas.openxmlformats.org/officeDocument/2006/relationships/image" Target="../media/image50.GIF"/></Relationships>
</file>

<file path=ppt/slides/_rels/slide17.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9.GIF"/><Relationship Id="rId3" Type="http://schemas.openxmlformats.org/officeDocument/2006/relationships/audio" Target="../media/audio4.wav"/><Relationship Id="rId7" Type="http://schemas.openxmlformats.org/officeDocument/2006/relationships/image" Target="../media/image43.jpeg"/><Relationship Id="rId12" Type="http://schemas.openxmlformats.org/officeDocument/2006/relationships/image" Target="../media/image48.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0.png"/><Relationship Id="rId11" Type="http://schemas.openxmlformats.org/officeDocument/2006/relationships/image" Target="../media/image47.GIF"/><Relationship Id="rId5" Type="http://schemas.openxmlformats.org/officeDocument/2006/relationships/image" Target="../media/image39.png"/><Relationship Id="rId15" Type="http://schemas.openxmlformats.org/officeDocument/2006/relationships/slide" Target="slide13.xml"/><Relationship Id="rId10" Type="http://schemas.openxmlformats.org/officeDocument/2006/relationships/image" Target="../media/image46.GIF"/><Relationship Id="rId4" Type="http://schemas.openxmlformats.org/officeDocument/2006/relationships/image" Target="../media/image42.GIF"/><Relationship Id="rId9" Type="http://schemas.openxmlformats.org/officeDocument/2006/relationships/image" Target="../media/image45.png"/><Relationship Id="rId14" Type="http://schemas.openxmlformats.org/officeDocument/2006/relationships/image" Target="../media/image50.GIF"/></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svg"/><Relationship Id="rId2" Type="http://schemas.openxmlformats.org/officeDocument/2006/relationships/image" Target="../media/image52.jpg"/><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svg"/><Relationship Id="rId2" Type="http://schemas.openxmlformats.org/officeDocument/2006/relationships/image" Target="../media/image52.jpg"/><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8.xml"/><Relationship Id="rId5" Type="http://schemas.openxmlformats.org/officeDocument/2006/relationships/image" Target="../media/image59.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8.xml"/><Relationship Id="rId5" Type="http://schemas.openxmlformats.org/officeDocument/2006/relationships/image" Target="../media/image17.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2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57106" y="2590385"/>
            <a:ext cx="5353835"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FFF99"/>
                  </a:solidFill>
                </a:ln>
                <a:solidFill>
                  <a:prstClr val="white"/>
                </a:solidFill>
                <a:effectLst/>
                <a:uLnTx/>
                <a:uFillTx/>
                <a:latin typeface="LNTH-LuoLuoNotangYuanTi 1" pitchFamily="2" charset="-128"/>
                <a:ea typeface="LNTH-LuoLuoNotangYuanTi 1" pitchFamily="2" charset="-128"/>
                <a:cs typeface="LNTH-LuoLuoNotangYuanTi 1" pitchFamily="2" charset="-128"/>
              </a:rPr>
              <a:t>Khởi</a:t>
            </a:r>
            <a:r>
              <a:rPr kumimoji="0" lang="en-US" sz="7200" b="1" i="0" u="none" strike="noStrike" kern="1200" cap="none" spc="0" normalizeH="0" baseline="0" noProof="0" dirty="0">
                <a:ln>
                  <a:solidFill>
                    <a:srgbClr val="FFFF99"/>
                  </a:solidFill>
                </a:ln>
                <a:solidFill>
                  <a:prstClr val="white"/>
                </a:solidFill>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dirty="0" err="1">
                <a:ln>
                  <a:solidFill>
                    <a:srgbClr val="FFFF99"/>
                  </a:solidFill>
                </a:ln>
                <a:solidFill>
                  <a:prstClr val="white"/>
                </a:solidFill>
                <a:effectLst/>
                <a:uLnTx/>
                <a:uFillTx/>
                <a:latin typeface="LNTH-LuoLuoNotangYuanTi 1" pitchFamily="2" charset="-128"/>
                <a:ea typeface="LNTH-LuoLuoNotangYuanTi 1" pitchFamily="2" charset="-128"/>
                <a:cs typeface="LNTH-LuoLuoNotangYuanTi 1" pitchFamily="2" charset="-128"/>
              </a:rPr>
              <a:t>động</a:t>
            </a:r>
            <a:endParaRPr kumimoji="0" lang="en-US" sz="7200" b="1" i="0" u="none" strike="noStrike" kern="1200" cap="none" spc="0" normalizeH="0" baseline="0" noProof="0" dirty="0">
              <a:ln>
                <a:solidFill>
                  <a:srgbClr val="FFFF99"/>
                </a:solidFill>
              </a:ln>
              <a:solidFill>
                <a:prstClr val="white"/>
              </a:solidFill>
              <a:effectLst/>
              <a:uLnTx/>
              <a:uFillTx/>
              <a:latin typeface="LNTH-LuoLuoNotangYuanTi 1" pitchFamily="2" charset="-128"/>
              <a:ea typeface="LNTH-LuoLuoNotangYuanTi 1" pitchFamily="2" charset="-128"/>
              <a:cs typeface="LNTH-LuoLuoNotangYuanTi 1" pitchFamily="2" charset="-128"/>
            </a:endParaRPr>
          </a:p>
        </p:txBody>
      </p:sp>
      <p:sp>
        <p:nvSpPr>
          <p:cNvPr id="6" name="TextBox 5"/>
          <p:cNvSpPr txBox="1"/>
          <p:nvPr/>
        </p:nvSpPr>
        <p:spPr>
          <a:xfrm rot="20768966">
            <a:off x="-352604" y="2563682"/>
            <a:ext cx="6164593"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FFF99"/>
                  </a:solidFill>
                </a:ln>
                <a:solidFill>
                  <a:srgbClr val="FF0000"/>
                </a:solidFill>
                <a:effectLst/>
                <a:uLnTx/>
                <a:uFillTx/>
                <a:latin typeface="LNTH-LuoLuoNotangYuanTi 1" pitchFamily="2" charset="-128"/>
                <a:ea typeface="LNTH-LuoLuoNotangYuanTi 1" pitchFamily="2" charset="-128"/>
                <a:cs typeface="LNTH-LuoLuoNotangYuanTi 1" pitchFamily="2" charset="-128"/>
              </a:rPr>
              <a:t>Khởi</a:t>
            </a:r>
            <a:r>
              <a:rPr kumimoji="0" lang="en-US" sz="7200" b="1" i="0" u="none" strike="noStrike" kern="1200" cap="none" spc="0" normalizeH="0" baseline="0" noProof="0" dirty="0">
                <a:ln>
                  <a:solidFill>
                    <a:srgbClr val="FFFF99"/>
                  </a:solidFill>
                </a:ln>
                <a:solidFill>
                  <a:srgbClr val="FF0000"/>
                </a:solidFill>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dirty="0" err="1">
                <a:ln>
                  <a:solidFill>
                    <a:srgbClr val="FFFF99"/>
                  </a:solidFill>
                </a:ln>
                <a:solidFill>
                  <a:srgbClr val="FF0000"/>
                </a:solidFill>
                <a:effectLst/>
                <a:uLnTx/>
                <a:uFillTx/>
                <a:latin typeface="LNTH-LuoLuoNotangYuanTi 1" pitchFamily="2" charset="-128"/>
                <a:ea typeface="LNTH-LuoLuoNotangYuanTi 1" pitchFamily="2" charset="-128"/>
                <a:cs typeface="LNTH-LuoLuoNotangYuanTi 1" pitchFamily="2" charset="-128"/>
              </a:rPr>
              <a:t>động</a:t>
            </a:r>
            <a:endParaRPr kumimoji="0" lang="en-US" sz="7200" b="1" i="0" u="none" strike="noStrike" kern="1200" cap="none" spc="0" normalizeH="0" baseline="0" noProof="0" dirty="0">
              <a:ln>
                <a:solidFill>
                  <a:srgbClr val="FFFF99"/>
                </a:solidFill>
              </a:ln>
              <a:solidFill>
                <a:srgbClr val="FF0000"/>
              </a:solidFill>
              <a:effectLst/>
              <a:uLnTx/>
              <a:uFillTx/>
              <a:latin typeface="LNTH-LuoLuoNotangYuanTi 1" pitchFamily="2" charset="-128"/>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appy woman teacher in government uniform holding colorful pom poms character cartoon art illustratio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5247273" y="2674212"/>
            <a:ext cx="4594225" cy="36768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spTree>
    <p:extLst>
      <p:ext uri="{BB962C8B-B14F-4D97-AF65-F5344CB8AC3E}">
        <p14:creationId xmlns:p14="http://schemas.microsoft.com/office/powerpoint/2010/main" val="2283208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ình chữ nhật: Góc Tròn 1">
            <a:extLst>
              <a:ext uri="{FF2B5EF4-FFF2-40B4-BE49-F238E27FC236}">
                <a16:creationId xmlns:a16="http://schemas.microsoft.com/office/drawing/2014/main" id="{D634F29B-8BD2-8006-E5EF-0F7CE82EFD48}"/>
              </a:ext>
            </a:extLst>
          </p:cNvPr>
          <p:cNvSpPr/>
          <p:nvPr/>
        </p:nvSpPr>
        <p:spPr>
          <a:xfrm>
            <a:off x="231819" y="533400"/>
            <a:ext cx="11848563" cy="6324600"/>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Nhóm 31">
            <a:extLst>
              <a:ext uri="{FF2B5EF4-FFF2-40B4-BE49-F238E27FC236}">
                <a16:creationId xmlns:a16="http://schemas.microsoft.com/office/drawing/2014/main" id="{218D188F-6B20-4F18-B0D1-18735EB0778F}"/>
              </a:ext>
            </a:extLst>
          </p:cNvPr>
          <p:cNvGrpSpPr/>
          <p:nvPr/>
        </p:nvGrpSpPr>
        <p:grpSpPr>
          <a:xfrm>
            <a:off x="5915025" y="1600200"/>
            <a:ext cx="6172199" cy="4362449"/>
            <a:chOff x="1922830" y="773002"/>
            <a:chExt cx="5379733" cy="1645358"/>
          </a:xfrm>
        </p:grpSpPr>
        <p:sp>
          <p:nvSpPr>
            <p:cNvPr id="21" name="Freeform: Shape 34">
              <a:extLst>
                <a:ext uri="{FF2B5EF4-FFF2-40B4-BE49-F238E27FC236}">
                  <a16:creationId xmlns:a16="http://schemas.microsoft.com/office/drawing/2014/main" id="{D2D78F49-28F0-4B7F-82F1-75978D7C0209}"/>
                </a:ext>
              </a:extLst>
            </p:cNvPr>
            <p:cNvSpPr/>
            <p:nvPr/>
          </p:nvSpPr>
          <p:spPr>
            <a:xfrm>
              <a:off x="1938636" y="784277"/>
              <a:ext cx="5346325" cy="1622886"/>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2" name="Freeform: Shape 35">
              <a:extLst>
                <a:ext uri="{FF2B5EF4-FFF2-40B4-BE49-F238E27FC236}">
                  <a16:creationId xmlns:a16="http://schemas.microsoft.com/office/drawing/2014/main" id="{37112483-FB6B-4290-9B7F-82DE906A7BF2}"/>
                </a:ext>
              </a:extLst>
            </p:cNvPr>
            <p:cNvSpPr/>
            <p:nvPr/>
          </p:nvSpPr>
          <p:spPr>
            <a:xfrm>
              <a:off x="1922830" y="773002"/>
              <a:ext cx="5379733" cy="164535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3" name="TextBox 22">
            <a:extLst>
              <a:ext uri="{FF2B5EF4-FFF2-40B4-BE49-F238E27FC236}">
                <a16:creationId xmlns:a16="http://schemas.microsoft.com/office/drawing/2014/main" id="{C129F92C-5D3A-44F3-9527-6D98EFE6C09E}"/>
              </a:ext>
            </a:extLst>
          </p:cNvPr>
          <p:cNvSpPr txBox="1"/>
          <p:nvPr/>
        </p:nvSpPr>
        <p:spPr>
          <a:xfrm>
            <a:off x="6286501" y="2225393"/>
            <a:ext cx="5410200" cy="3477875"/>
          </a:xfrm>
          <a:prstGeom prst="rect">
            <a:avLst/>
          </a:prstGeom>
          <a:noFill/>
        </p:spPr>
        <p:txBody>
          <a:bodyPr wrap="square" rtlCol="0">
            <a:spAutoFit/>
          </a:bodyPr>
          <a:lstStyle/>
          <a:p>
            <a:pPr lvl="0" algn="just"/>
            <a:r>
              <a:rPr lang="vi-VN" sz="4400" b="1" dirty="0">
                <a:solidFill>
                  <a:srgbClr val="002060"/>
                </a:solidFill>
                <a:latin typeface="Calibri" panose="020F0502020204030204"/>
              </a:rPr>
              <a:t>Biết vua ốm, hoạ mi tìm về hoàng cung cất tiếng hót đầy cảm xúc giúp nhà vua khỏi bệnh.</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
        <p:nvSpPr>
          <p:cNvPr id="24" name="Wave 23">
            <a:extLst>
              <a:ext uri="{FF2B5EF4-FFF2-40B4-BE49-F238E27FC236}">
                <a16:creationId xmlns:a16="http://schemas.microsoft.com/office/drawing/2014/main" id="{BD0C355E-C5A8-4B37-9F51-9A33647783FC}"/>
              </a:ext>
            </a:extLst>
          </p:cNvPr>
          <p:cNvSpPr/>
          <p:nvPr/>
        </p:nvSpPr>
        <p:spPr>
          <a:xfrm>
            <a:off x="2571890" y="191384"/>
            <a:ext cx="7435433" cy="1376107"/>
          </a:xfrm>
          <a:prstGeom prst="wav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Calibri" panose="020F0502020204030204"/>
                <a:ea typeface="+mn-ea"/>
                <a:cs typeface="+mn-cs"/>
              </a:rPr>
              <a:t>Nội</a:t>
            </a:r>
            <a:r>
              <a:rPr kumimoji="0" lang="en-US" sz="7200" b="0" i="0" u="none" strike="noStrike" kern="1200" cap="none" spc="0" normalizeH="0" baseline="0" noProof="0" dirty="0">
                <a:ln>
                  <a:noFill/>
                </a:ln>
                <a:solidFill>
                  <a:srgbClr val="002060"/>
                </a:solidFill>
                <a:effectLst/>
                <a:uLnTx/>
                <a:uFillTx/>
                <a:latin typeface="Calibri" panose="020F0502020204030204"/>
                <a:ea typeface="+mn-ea"/>
                <a:cs typeface="+mn-cs"/>
              </a:rPr>
              <a:t> dung</a:t>
            </a:r>
          </a:p>
        </p:txBody>
      </p:sp>
      <p:pic>
        <p:nvPicPr>
          <p:cNvPr id="25" name="Picture 24" descr="A picture containing vector graphics&#10;&#10;Description automatically generated">
            <a:extLst>
              <a:ext uri="{FF2B5EF4-FFF2-40B4-BE49-F238E27FC236}">
                <a16:creationId xmlns:a16="http://schemas.microsoft.com/office/drawing/2014/main" id="{1FB9C2A8-D21B-4ADC-AE4A-637CA1A6D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3754" y="0"/>
            <a:ext cx="1650939" cy="1650941"/>
          </a:xfrm>
          <a:prstGeom prst="rect">
            <a:avLst/>
          </a:prstGeom>
        </p:spPr>
      </p:pic>
      <p:pic>
        <p:nvPicPr>
          <p:cNvPr id="26" name="Picture 25" descr="A picture containing vector graphics&#10;&#10;Description automatically generated">
            <a:extLst>
              <a:ext uri="{FF2B5EF4-FFF2-40B4-BE49-F238E27FC236}">
                <a16:creationId xmlns:a16="http://schemas.microsoft.com/office/drawing/2014/main" id="{A4891A35-1B3F-458C-8D30-6F6D54E04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9296" y="0"/>
            <a:ext cx="1650939" cy="1650941"/>
          </a:xfrm>
          <a:prstGeom prst="rect">
            <a:avLst/>
          </a:prstGeom>
        </p:spPr>
      </p:pic>
      <p:pic>
        <p:nvPicPr>
          <p:cNvPr id="4" name="Picture 3">
            <a:extLst>
              <a:ext uri="{FF2B5EF4-FFF2-40B4-BE49-F238E27FC236}">
                <a16:creationId xmlns:a16="http://schemas.microsoft.com/office/drawing/2014/main" id="{B4AEA719-D910-4CA4-801A-91C89955946F}"/>
              </a:ext>
            </a:extLst>
          </p:cNvPr>
          <p:cNvPicPr>
            <a:picLocks noChangeAspect="1"/>
          </p:cNvPicPr>
          <p:nvPr/>
        </p:nvPicPr>
        <p:blipFill>
          <a:blip r:embed="rId4"/>
          <a:stretch>
            <a:fillRect/>
          </a:stretch>
        </p:blipFill>
        <p:spPr>
          <a:xfrm>
            <a:off x="962025" y="2043112"/>
            <a:ext cx="4420710" cy="3795713"/>
          </a:xfrm>
          <a:prstGeom prst="rect">
            <a:avLst/>
          </a:prstGeom>
        </p:spPr>
      </p:pic>
    </p:spTree>
    <p:extLst>
      <p:ext uri="{BB962C8B-B14F-4D97-AF65-F5344CB8AC3E}">
        <p14:creationId xmlns:p14="http://schemas.microsoft.com/office/powerpoint/2010/main" val="3342399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rId18" action="ppaction://hlinksldjump">
              <a:snd r:embed="rId19"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a:t>
            </a:r>
            <a:r>
              <a:rPr kumimoji="0" lang="en-US" sz="40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quốc</a:t>
            </a:r>
            <a:r>
              <a:rPr kumimoji="0" lang="en-US" sz="40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40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vua</a:t>
            </a:r>
            <a:r>
              <a:rPr kumimoji="0" lang="en-US" sz="40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hào</a:t>
            </a:r>
            <a:r>
              <a:rPr kumimoji="0" lang="en-US" sz="40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40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vua</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hào</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quý</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65"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65"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1865"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65"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65"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1865"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1865"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65"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endPar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vua</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vi-VN" alt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Nhà vua được tặng chim máy.</a:t>
            </a:r>
          </a:p>
          <a:p>
            <a:pPr lvl="0" algn="ctr" defTabSz="685800">
              <a:defRPr/>
            </a:pPr>
            <a:r>
              <a:rPr lang="vi-VN" alt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Vì nhà vua không để ý đến chim họa mi nữa.</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lvl="0" algn="ctr" defTabSz="685800">
              <a:defRPr/>
            </a:pPr>
            <a:r>
              <a:rPr lang="vi-VN" sz="1865"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 nhận được 1 c</a:t>
            </a:r>
            <a:r>
              <a:rPr lang="en-US" sz="1865"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ục</a:t>
            </a:r>
            <a:r>
              <a:rPr lang="en-US" sz="1865"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1865"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tẩy</a:t>
            </a:r>
            <a:endParaRPr lang="vi-VN" sz="1865"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Điều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xảy</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ra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món</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quà</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nhà</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vua</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được</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tặng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vi-VN" alt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 đồ chơi hỏng, mọi người không ai sửa được.</a:t>
            </a: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lvl="0" algn="ctr" defTabSz="685800">
              <a:defRPr/>
            </a:pPr>
            <a:r>
              <a:rPr lang="vi-VN" sz="1865"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 nhận được </a:t>
            </a:r>
            <a:r>
              <a:rPr lang="en-US" sz="1865"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1865"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10</a:t>
            </a:r>
            <a:endParaRPr lang="vi-VN" sz="1865"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Vì</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sao</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họa</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mi quay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trở</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về</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hoàng</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cung</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cất</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tiếng</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hót</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đầy</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xúc</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200" b="0"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cảm</a:t>
            </a:r>
            <a:r>
              <a:rPr kumimoji="0" lang="en-US" sz="3200" b="0"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Vua</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ốm</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trở</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cất</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hót</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vua</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khỏi</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bệnh</a:t>
            </a:r>
            <a:r>
              <a:rPr lang="en-US" alt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ình chữ nhật: Góc Tròn 1">
            <a:extLst>
              <a:ext uri="{FF2B5EF4-FFF2-40B4-BE49-F238E27FC236}">
                <a16:creationId xmlns:a16="http://schemas.microsoft.com/office/drawing/2014/main" id="{D634F29B-8BD2-8006-E5EF-0F7CE82EFD48}"/>
              </a:ext>
            </a:extLst>
          </p:cNvPr>
          <p:cNvSpPr/>
          <p:nvPr/>
        </p:nvSpPr>
        <p:spPr>
          <a:xfrm>
            <a:off x="231819" y="533400"/>
            <a:ext cx="11848563" cy="6324600"/>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Nhóm 31">
            <a:extLst>
              <a:ext uri="{FF2B5EF4-FFF2-40B4-BE49-F238E27FC236}">
                <a16:creationId xmlns:a16="http://schemas.microsoft.com/office/drawing/2014/main" id="{218D188F-6B20-4F18-B0D1-18735EB0778F}"/>
              </a:ext>
            </a:extLst>
          </p:cNvPr>
          <p:cNvGrpSpPr/>
          <p:nvPr/>
        </p:nvGrpSpPr>
        <p:grpSpPr>
          <a:xfrm>
            <a:off x="5915025" y="1600200"/>
            <a:ext cx="6172199" cy="4362449"/>
            <a:chOff x="1922830" y="773002"/>
            <a:chExt cx="5379733" cy="1645358"/>
          </a:xfrm>
        </p:grpSpPr>
        <p:sp>
          <p:nvSpPr>
            <p:cNvPr id="21" name="Freeform: Shape 34">
              <a:extLst>
                <a:ext uri="{FF2B5EF4-FFF2-40B4-BE49-F238E27FC236}">
                  <a16:creationId xmlns:a16="http://schemas.microsoft.com/office/drawing/2014/main" id="{D2D78F49-28F0-4B7F-82F1-75978D7C0209}"/>
                </a:ext>
              </a:extLst>
            </p:cNvPr>
            <p:cNvSpPr/>
            <p:nvPr/>
          </p:nvSpPr>
          <p:spPr>
            <a:xfrm>
              <a:off x="1938636" y="784277"/>
              <a:ext cx="5346325" cy="1622886"/>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2" name="Freeform: Shape 35">
              <a:extLst>
                <a:ext uri="{FF2B5EF4-FFF2-40B4-BE49-F238E27FC236}">
                  <a16:creationId xmlns:a16="http://schemas.microsoft.com/office/drawing/2014/main" id="{37112483-FB6B-4290-9B7F-82DE906A7BF2}"/>
                </a:ext>
              </a:extLst>
            </p:cNvPr>
            <p:cNvSpPr/>
            <p:nvPr/>
          </p:nvSpPr>
          <p:spPr>
            <a:xfrm>
              <a:off x="1922830" y="773002"/>
              <a:ext cx="5379733" cy="164535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3" name="TextBox 22">
            <a:extLst>
              <a:ext uri="{FF2B5EF4-FFF2-40B4-BE49-F238E27FC236}">
                <a16:creationId xmlns:a16="http://schemas.microsoft.com/office/drawing/2014/main" id="{C129F92C-5D3A-44F3-9527-6D98EFE6C09E}"/>
              </a:ext>
            </a:extLst>
          </p:cNvPr>
          <p:cNvSpPr txBox="1"/>
          <p:nvPr/>
        </p:nvSpPr>
        <p:spPr>
          <a:xfrm>
            <a:off x="6286501" y="2225393"/>
            <a:ext cx="54102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Con chim đồ chơi bị hỏng, mọi người tháo tung ra để sửa nhưng không được.</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Wave 23">
            <a:extLst>
              <a:ext uri="{FF2B5EF4-FFF2-40B4-BE49-F238E27FC236}">
                <a16:creationId xmlns:a16="http://schemas.microsoft.com/office/drawing/2014/main" id="{BD0C355E-C5A8-4B37-9F51-9A33647783FC}"/>
              </a:ext>
            </a:extLst>
          </p:cNvPr>
          <p:cNvSpPr/>
          <p:nvPr/>
        </p:nvSpPr>
        <p:spPr>
          <a:xfrm>
            <a:off x="2571890" y="191384"/>
            <a:ext cx="7435433" cy="1376107"/>
          </a:xfrm>
          <a:prstGeom prst="wav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Calibri" panose="020F0502020204030204"/>
                <a:ea typeface="+mn-ea"/>
                <a:cs typeface="+mn-cs"/>
              </a:rPr>
              <a:t>Nội</a:t>
            </a:r>
            <a:r>
              <a:rPr kumimoji="0" lang="en-US" sz="7200" b="0" i="0" u="none" strike="noStrike" kern="1200" cap="none" spc="0" normalizeH="0" baseline="0" noProof="0" dirty="0">
                <a:ln>
                  <a:noFill/>
                </a:ln>
                <a:solidFill>
                  <a:srgbClr val="002060"/>
                </a:solidFill>
                <a:effectLst/>
                <a:uLnTx/>
                <a:uFillTx/>
                <a:latin typeface="Calibri" panose="020F0502020204030204"/>
                <a:ea typeface="+mn-ea"/>
                <a:cs typeface="+mn-cs"/>
              </a:rPr>
              <a:t> dung</a:t>
            </a:r>
          </a:p>
        </p:txBody>
      </p:sp>
      <p:pic>
        <p:nvPicPr>
          <p:cNvPr id="25" name="Picture 24" descr="A picture containing vector graphics&#10;&#10;Description automatically generated">
            <a:extLst>
              <a:ext uri="{FF2B5EF4-FFF2-40B4-BE49-F238E27FC236}">
                <a16:creationId xmlns:a16="http://schemas.microsoft.com/office/drawing/2014/main" id="{1FB9C2A8-D21B-4ADC-AE4A-637CA1A6D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3754" y="0"/>
            <a:ext cx="1650939" cy="1650941"/>
          </a:xfrm>
          <a:prstGeom prst="rect">
            <a:avLst/>
          </a:prstGeom>
        </p:spPr>
      </p:pic>
      <p:pic>
        <p:nvPicPr>
          <p:cNvPr id="26" name="Picture 25" descr="A picture containing vector graphics&#10;&#10;Description automatically generated">
            <a:extLst>
              <a:ext uri="{FF2B5EF4-FFF2-40B4-BE49-F238E27FC236}">
                <a16:creationId xmlns:a16="http://schemas.microsoft.com/office/drawing/2014/main" id="{A4891A35-1B3F-458C-8D30-6F6D54E04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9296" y="0"/>
            <a:ext cx="1650939" cy="1650941"/>
          </a:xfrm>
          <a:prstGeom prst="rect">
            <a:avLst/>
          </a:prstGeom>
        </p:spPr>
      </p:pic>
      <p:pic>
        <p:nvPicPr>
          <p:cNvPr id="4" name="Picture 3">
            <a:extLst>
              <a:ext uri="{FF2B5EF4-FFF2-40B4-BE49-F238E27FC236}">
                <a16:creationId xmlns:a16="http://schemas.microsoft.com/office/drawing/2014/main" id="{DE3F6047-FC59-45C1-AFEB-C6AD90942A4F}"/>
              </a:ext>
            </a:extLst>
          </p:cNvPr>
          <p:cNvPicPr>
            <a:picLocks noChangeAspect="1"/>
          </p:cNvPicPr>
          <p:nvPr/>
        </p:nvPicPr>
        <p:blipFill>
          <a:blip r:embed="rId4"/>
          <a:stretch>
            <a:fillRect/>
          </a:stretch>
        </p:blipFill>
        <p:spPr>
          <a:xfrm>
            <a:off x="1057275" y="1947862"/>
            <a:ext cx="4338096" cy="3671888"/>
          </a:xfrm>
          <a:prstGeom prst="rect">
            <a:avLst/>
          </a:prstGeom>
        </p:spPr>
      </p:pic>
    </p:spTree>
    <p:extLst>
      <p:ext uri="{BB962C8B-B14F-4D97-AF65-F5344CB8AC3E}">
        <p14:creationId xmlns:p14="http://schemas.microsoft.com/office/powerpoint/2010/main" val="1232901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A707968-02AC-4DA7-BDB8-3F241AE063F4}"/>
              </a:ext>
            </a:extLst>
          </p:cNvPr>
          <p:cNvSpPr txBox="1"/>
          <p:nvPr/>
        </p:nvSpPr>
        <p:spPr>
          <a:xfrm>
            <a:off x="3809624" y="721688"/>
            <a:ext cx="4317346" cy="646331"/>
          </a:xfrm>
          <a:custGeom>
            <a:avLst/>
            <a:gdLst>
              <a:gd name="connsiteX0" fmla="*/ 0 w 4317346"/>
              <a:gd name="connsiteY0" fmla="*/ 0 h 646331"/>
              <a:gd name="connsiteX1" fmla="*/ 539668 w 4317346"/>
              <a:gd name="connsiteY1" fmla="*/ 0 h 646331"/>
              <a:gd name="connsiteX2" fmla="*/ 992990 w 4317346"/>
              <a:gd name="connsiteY2" fmla="*/ 0 h 646331"/>
              <a:gd name="connsiteX3" fmla="*/ 1446311 w 4317346"/>
              <a:gd name="connsiteY3" fmla="*/ 0 h 646331"/>
              <a:gd name="connsiteX4" fmla="*/ 1856459 w 4317346"/>
              <a:gd name="connsiteY4" fmla="*/ 0 h 646331"/>
              <a:gd name="connsiteX5" fmla="*/ 2482474 w 4317346"/>
              <a:gd name="connsiteY5" fmla="*/ 0 h 646331"/>
              <a:gd name="connsiteX6" fmla="*/ 2978969 w 4317346"/>
              <a:gd name="connsiteY6" fmla="*/ 0 h 646331"/>
              <a:gd name="connsiteX7" fmla="*/ 3604984 w 4317346"/>
              <a:gd name="connsiteY7" fmla="*/ 0 h 646331"/>
              <a:gd name="connsiteX8" fmla="*/ 4317346 w 4317346"/>
              <a:gd name="connsiteY8" fmla="*/ 0 h 646331"/>
              <a:gd name="connsiteX9" fmla="*/ 4317346 w 4317346"/>
              <a:gd name="connsiteY9" fmla="*/ 316702 h 646331"/>
              <a:gd name="connsiteX10" fmla="*/ 4317346 w 4317346"/>
              <a:gd name="connsiteY10" fmla="*/ 646331 h 646331"/>
              <a:gd name="connsiteX11" fmla="*/ 3864025 w 4317346"/>
              <a:gd name="connsiteY11" fmla="*/ 646331 h 646331"/>
              <a:gd name="connsiteX12" fmla="*/ 3453877 w 4317346"/>
              <a:gd name="connsiteY12" fmla="*/ 646331 h 646331"/>
              <a:gd name="connsiteX13" fmla="*/ 2957382 w 4317346"/>
              <a:gd name="connsiteY13" fmla="*/ 646331 h 646331"/>
              <a:gd name="connsiteX14" fmla="*/ 2374540 w 4317346"/>
              <a:gd name="connsiteY14" fmla="*/ 646331 h 646331"/>
              <a:gd name="connsiteX15" fmla="*/ 1748525 w 4317346"/>
              <a:gd name="connsiteY15" fmla="*/ 646331 h 646331"/>
              <a:gd name="connsiteX16" fmla="*/ 1295204 w 4317346"/>
              <a:gd name="connsiteY16" fmla="*/ 646331 h 646331"/>
              <a:gd name="connsiteX17" fmla="*/ 798709 w 4317346"/>
              <a:gd name="connsiteY17" fmla="*/ 646331 h 646331"/>
              <a:gd name="connsiteX18" fmla="*/ 0 w 4317346"/>
              <a:gd name="connsiteY18" fmla="*/ 646331 h 646331"/>
              <a:gd name="connsiteX19" fmla="*/ 0 w 4317346"/>
              <a:gd name="connsiteY19" fmla="*/ 329629 h 646331"/>
              <a:gd name="connsiteX20" fmla="*/ 0 w 4317346"/>
              <a:gd name="connsiteY2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7346" h="646331" fill="none" extrusionOk="0">
                <a:moveTo>
                  <a:pt x="0" y="0"/>
                </a:moveTo>
                <a:cubicBezTo>
                  <a:pt x="187299" y="-23247"/>
                  <a:pt x="298956" y="40463"/>
                  <a:pt x="539668" y="0"/>
                </a:cubicBezTo>
                <a:cubicBezTo>
                  <a:pt x="780380" y="-40463"/>
                  <a:pt x="768393" y="50924"/>
                  <a:pt x="992990" y="0"/>
                </a:cubicBezTo>
                <a:cubicBezTo>
                  <a:pt x="1217587" y="-50924"/>
                  <a:pt x="1307654" y="17716"/>
                  <a:pt x="1446311" y="0"/>
                </a:cubicBezTo>
                <a:cubicBezTo>
                  <a:pt x="1584968" y="-17716"/>
                  <a:pt x="1716214" y="13608"/>
                  <a:pt x="1856459" y="0"/>
                </a:cubicBezTo>
                <a:cubicBezTo>
                  <a:pt x="1996704" y="-13608"/>
                  <a:pt x="2294056" y="56179"/>
                  <a:pt x="2482474" y="0"/>
                </a:cubicBezTo>
                <a:cubicBezTo>
                  <a:pt x="2670893" y="-56179"/>
                  <a:pt x="2803736" y="5368"/>
                  <a:pt x="2978969" y="0"/>
                </a:cubicBezTo>
                <a:cubicBezTo>
                  <a:pt x="3154203" y="-5368"/>
                  <a:pt x="3424005" y="57460"/>
                  <a:pt x="3604984" y="0"/>
                </a:cubicBezTo>
                <a:cubicBezTo>
                  <a:pt x="3785963" y="-57460"/>
                  <a:pt x="4165723" y="81165"/>
                  <a:pt x="4317346" y="0"/>
                </a:cubicBezTo>
                <a:cubicBezTo>
                  <a:pt x="4341316" y="139530"/>
                  <a:pt x="4302784" y="164954"/>
                  <a:pt x="4317346" y="316702"/>
                </a:cubicBezTo>
                <a:cubicBezTo>
                  <a:pt x="4331908" y="468450"/>
                  <a:pt x="4313153" y="569259"/>
                  <a:pt x="4317346" y="646331"/>
                </a:cubicBezTo>
                <a:cubicBezTo>
                  <a:pt x="4220631" y="684881"/>
                  <a:pt x="4035846" y="605773"/>
                  <a:pt x="3864025" y="646331"/>
                </a:cubicBezTo>
                <a:cubicBezTo>
                  <a:pt x="3692204" y="686889"/>
                  <a:pt x="3580413" y="609378"/>
                  <a:pt x="3453877" y="646331"/>
                </a:cubicBezTo>
                <a:cubicBezTo>
                  <a:pt x="3327341" y="683284"/>
                  <a:pt x="3084280" y="592558"/>
                  <a:pt x="2957382" y="646331"/>
                </a:cubicBezTo>
                <a:cubicBezTo>
                  <a:pt x="2830484" y="700104"/>
                  <a:pt x="2560622" y="580586"/>
                  <a:pt x="2374540" y="646331"/>
                </a:cubicBezTo>
                <a:cubicBezTo>
                  <a:pt x="2188458" y="712076"/>
                  <a:pt x="2042684" y="636587"/>
                  <a:pt x="1748525" y="646331"/>
                </a:cubicBezTo>
                <a:cubicBezTo>
                  <a:pt x="1454367" y="656075"/>
                  <a:pt x="1420051" y="642353"/>
                  <a:pt x="1295204" y="646331"/>
                </a:cubicBezTo>
                <a:cubicBezTo>
                  <a:pt x="1170357" y="650309"/>
                  <a:pt x="932595" y="588615"/>
                  <a:pt x="798709" y="646331"/>
                </a:cubicBezTo>
                <a:cubicBezTo>
                  <a:pt x="664824" y="704047"/>
                  <a:pt x="214525" y="578463"/>
                  <a:pt x="0" y="646331"/>
                </a:cubicBezTo>
                <a:cubicBezTo>
                  <a:pt x="-11980" y="542201"/>
                  <a:pt x="5057" y="417579"/>
                  <a:pt x="0" y="329629"/>
                </a:cubicBezTo>
                <a:cubicBezTo>
                  <a:pt x="-5057" y="241679"/>
                  <a:pt x="14419" y="86195"/>
                  <a:pt x="0" y="0"/>
                </a:cubicBezTo>
                <a:close/>
              </a:path>
              <a:path w="4317346" h="646331" stroke="0" extrusionOk="0">
                <a:moveTo>
                  <a:pt x="0" y="0"/>
                </a:moveTo>
                <a:cubicBezTo>
                  <a:pt x="181818" y="-18011"/>
                  <a:pt x="310103" y="36214"/>
                  <a:pt x="453321" y="0"/>
                </a:cubicBezTo>
                <a:cubicBezTo>
                  <a:pt x="596539" y="-36214"/>
                  <a:pt x="764644" y="4069"/>
                  <a:pt x="863469" y="0"/>
                </a:cubicBezTo>
                <a:cubicBezTo>
                  <a:pt x="962294" y="-4069"/>
                  <a:pt x="1352209" y="41033"/>
                  <a:pt x="1489484" y="0"/>
                </a:cubicBezTo>
                <a:cubicBezTo>
                  <a:pt x="1626760" y="-41033"/>
                  <a:pt x="1872865" y="18825"/>
                  <a:pt x="2029153" y="0"/>
                </a:cubicBezTo>
                <a:cubicBezTo>
                  <a:pt x="2185441" y="-18825"/>
                  <a:pt x="2383989" y="14751"/>
                  <a:pt x="2482474" y="0"/>
                </a:cubicBezTo>
                <a:cubicBezTo>
                  <a:pt x="2580959" y="-14751"/>
                  <a:pt x="2722830" y="31120"/>
                  <a:pt x="2935795" y="0"/>
                </a:cubicBezTo>
                <a:cubicBezTo>
                  <a:pt x="3148760" y="-31120"/>
                  <a:pt x="3199739" y="5083"/>
                  <a:pt x="3345943" y="0"/>
                </a:cubicBezTo>
                <a:cubicBezTo>
                  <a:pt x="3492147" y="-5083"/>
                  <a:pt x="3620937" y="45358"/>
                  <a:pt x="3799264" y="0"/>
                </a:cubicBezTo>
                <a:cubicBezTo>
                  <a:pt x="3977591" y="-45358"/>
                  <a:pt x="4090474" y="61126"/>
                  <a:pt x="4317346" y="0"/>
                </a:cubicBezTo>
                <a:cubicBezTo>
                  <a:pt x="4343336" y="90740"/>
                  <a:pt x="4283520" y="179350"/>
                  <a:pt x="4317346" y="336092"/>
                </a:cubicBezTo>
                <a:cubicBezTo>
                  <a:pt x="4351172" y="492834"/>
                  <a:pt x="4293518" y="574574"/>
                  <a:pt x="4317346" y="646331"/>
                </a:cubicBezTo>
                <a:cubicBezTo>
                  <a:pt x="4112435" y="682309"/>
                  <a:pt x="4008816" y="616239"/>
                  <a:pt x="3907198" y="646331"/>
                </a:cubicBezTo>
                <a:cubicBezTo>
                  <a:pt x="3805580" y="676423"/>
                  <a:pt x="3512627" y="589444"/>
                  <a:pt x="3324356" y="646331"/>
                </a:cubicBezTo>
                <a:cubicBezTo>
                  <a:pt x="3136085" y="703218"/>
                  <a:pt x="2983409" y="626977"/>
                  <a:pt x="2871035" y="646331"/>
                </a:cubicBezTo>
                <a:cubicBezTo>
                  <a:pt x="2758661" y="665685"/>
                  <a:pt x="2571517" y="628190"/>
                  <a:pt x="2460887" y="646331"/>
                </a:cubicBezTo>
                <a:cubicBezTo>
                  <a:pt x="2350257" y="664472"/>
                  <a:pt x="2114965" y="632785"/>
                  <a:pt x="2007566" y="646331"/>
                </a:cubicBezTo>
                <a:cubicBezTo>
                  <a:pt x="1900167" y="659877"/>
                  <a:pt x="1636085" y="625941"/>
                  <a:pt x="1511071" y="646331"/>
                </a:cubicBezTo>
                <a:cubicBezTo>
                  <a:pt x="1386057" y="666721"/>
                  <a:pt x="1113097" y="610600"/>
                  <a:pt x="971403" y="646331"/>
                </a:cubicBezTo>
                <a:cubicBezTo>
                  <a:pt x="829709" y="682062"/>
                  <a:pt x="731365" y="639042"/>
                  <a:pt x="518082" y="646331"/>
                </a:cubicBezTo>
                <a:cubicBezTo>
                  <a:pt x="304799" y="653620"/>
                  <a:pt x="137178" y="628841"/>
                  <a:pt x="0" y="646331"/>
                </a:cubicBezTo>
                <a:cubicBezTo>
                  <a:pt x="-17491" y="499994"/>
                  <a:pt x="25690" y="471144"/>
                  <a:pt x="0" y="336092"/>
                </a:cubicBezTo>
                <a:cubicBezTo>
                  <a:pt x="-25690" y="201040"/>
                  <a:pt x="2446" y="69564"/>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sd="8875152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1" i="0" u="none" strike="noStrike" kern="1200" cap="none" spc="0" normalizeH="0" baseline="0" noProof="0" dirty="0">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3600" b="1" i="0" u="none" strike="noStrike" kern="1200" cap="none" spc="0" normalizeH="0" baseline="0" noProof="0" dirty="0">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1" i="0" u="none" strike="noStrike" kern="1200" cap="none" spc="0" normalizeH="0" baseline="0" noProof="0" dirty="0">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mi</a:t>
            </a:r>
          </a:p>
        </p:txBody>
      </p:sp>
      <p:sp>
        <p:nvSpPr>
          <p:cNvPr id="24" name="Freeform 7">
            <a:extLst>
              <a:ext uri="{FF2B5EF4-FFF2-40B4-BE49-F238E27FC236}">
                <a16:creationId xmlns:a16="http://schemas.microsoft.com/office/drawing/2014/main" id="{51B00987-3CE6-421B-BFF8-DD9E3E7EDB75}"/>
              </a:ext>
            </a:extLst>
          </p:cNvPr>
          <p:cNvSpPr>
            <a:spLocks noEditPoints="1"/>
          </p:cNvSpPr>
          <p:nvPr/>
        </p:nvSpPr>
        <p:spPr bwMode="auto">
          <a:xfrm flipH="1" flipV="1">
            <a:off x="8591550" y="1812058"/>
            <a:ext cx="2726360" cy="291430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descr="A picture containing doll, toy, clipart&#10;&#10;Description automatically generated">
            <a:extLst>
              <a:ext uri="{FF2B5EF4-FFF2-40B4-BE49-F238E27FC236}">
                <a16:creationId xmlns:a16="http://schemas.microsoft.com/office/drawing/2014/main" id="{E2641D66-FA49-4606-BE5A-6F3F4C326E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87" b="96516" l="9172" r="94675">
                        <a14:foregroundMark x1="76036" y1="22997" x2="76627" y2="60627"/>
                        <a14:foregroundMark x1="73964" y1="6272" x2="90533" y2="31010"/>
                        <a14:foregroundMark x1="90533" y1="31010" x2="91124" y2="34146"/>
                        <a14:foregroundMark x1="88462" y1="11847" x2="94083" y2="35192"/>
                        <a14:foregroundMark x1="92899" y1="11847" x2="95562" y2="38328"/>
                        <a14:foregroundMark x1="77515" y1="29617" x2="75148" y2="71777"/>
                        <a14:foregroundMark x1="71619" y1="96167" x2="71598" y2="96516"/>
                        <a14:foregroundMark x1="74556" y1="48084" x2="71619" y2="96167"/>
                        <a14:foregroundMark x1="83432" y1="61324" x2="86686" y2="88850"/>
                        <a14:foregroundMark x1="86686" y1="88850" x2="85799" y2="87805"/>
                        <a14:foregroundMark x1="81953" y1="67247" x2="83683" y2="89661"/>
                        <a14:foregroundMark x1="69822" y1="57143" x2="70710" y2="94077"/>
                        <a14:foregroundMark x1="71598" y1="88850" x2="71893" y2="90941"/>
                        <a14:foregroundMark x1="82544" y1="32753" x2="82840" y2="34146"/>
                        <a14:foregroundMark x1="71893" y1="2787" x2="81361" y2="8362"/>
                        <a14:foregroundMark x1="71302" y1="25784" x2="71302" y2="27178"/>
                        <a14:foregroundMark x1="47041" y1="28223" x2="46746" y2="31707"/>
                        <a14:backgroundMark x1="71893" y1="96516" x2="71893" y2="96516"/>
                        <a14:backgroundMark x1="71893" y1="96167" x2="71893" y2="96167"/>
                        <a14:backgroundMark x1="81953" y1="98258" x2="81953" y2="98258"/>
                        <a14:backgroundMark x1="80473" y1="96167" x2="80473" y2="96167"/>
                        <a14:backgroundMark x1="81657" y1="97909" x2="81657" y2="97909"/>
                        <a14:backgroundMark x1="81065" y1="95470" x2="81065" y2="95470"/>
                        <a14:backgroundMark x1="80178" y1="97909" x2="80769" y2="98258"/>
                        <a14:backgroundMark x1="79290" y1="93380" x2="81361" y2="96167"/>
                        <a14:backgroundMark x1="80473" y1="97561" x2="83432" y2="98606"/>
                        <a14:backgroundMark x1="81657" y1="94774" x2="81361" y2="97561"/>
                      </a14:backgroundRemoval>
                    </a14:imgEffect>
                  </a14:imgLayer>
                </a14:imgProps>
              </a:ext>
              <a:ext uri="{28A0092B-C50C-407E-A947-70E740481C1C}">
                <a14:useLocalDpi xmlns:a14="http://schemas.microsoft.com/office/drawing/2010/main" val="0"/>
              </a:ext>
            </a:extLst>
          </a:blip>
          <a:stretch>
            <a:fillRect/>
          </a:stretch>
        </p:blipFill>
        <p:spPr>
          <a:xfrm>
            <a:off x="8972550" y="3764259"/>
            <a:ext cx="3219450" cy="2733675"/>
          </a:xfrm>
          <a:prstGeom prst="rect">
            <a:avLst/>
          </a:prstGeom>
        </p:spPr>
      </p:pic>
      <p:sp>
        <p:nvSpPr>
          <p:cNvPr id="26" name="TextBox 25">
            <a:extLst>
              <a:ext uri="{FF2B5EF4-FFF2-40B4-BE49-F238E27FC236}">
                <a16:creationId xmlns:a16="http://schemas.microsoft.com/office/drawing/2014/main" id="{C3A225CB-8736-40CA-9D27-6410A5E7B06E}"/>
              </a:ext>
            </a:extLst>
          </p:cNvPr>
          <p:cNvSpPr txBox="1"/>
          <p:nvPr/>
        </p:nvSpPr>
        <p:spPr>
          <a:xfrm>
            <a:off x="8591550" y="2363327"/>
            <a:ext cx="262903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5CD893C1-5844-48F6-A4A7-5ECFAF505D18}"/>
              </a:ext>
            </a:extLst>
          </p:cNvPr>
          <p:cNvPicPr>
            <a:picLocks noChangeAspect="1"/>
          </p:cNvPicPr>
          <p:nvPr/>
        </p:nvPicPr>
        <p:blipFill>
          <a:blip r:embed="rId5"/>
          <a:stretch>
            <a:fillRect/>
          </a:stretch>
        </p:blipFill>
        <p:spPr>
          <a:xfrm>
            <a:off x="4029075" y="1878320"/>
            <a:ext cx="4529137" cy="4031942"/>
          </a:xfrm>
          <a:prstGeom prst="rect">
            <a:avLst/>
          </a:prstGeom>
        </p:spPr>
      </p:pic>
      <p:sp>
        <p:nvSpPr>
          <p:cNvPr id="16" name="TextBox 15">
            <a:extLst>
              <a:ext uri="{FF2B5EF4-FFF2-40B4-BE49-F238E27FC236}">
                <a16:creationId xmlns:a16="http://schemas.microsoft.com/office/drawing/2014/main" id="{9745A207-37C9-47F4-AB2B-C057583C6B12}"/>
              </a:ext>
            </a:extLst>
          </p:cNvPr>
          <p:cNvSpPr txBox="1"/>
          <p:nvPr/>
        </p:nvSpPr>
        <p:spPr>
          <a:xfrm>
            <a:off x="1104899" y="1395309"/>
            <a:ext cx="2986341" cy="990925"/>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0B4636B-D207-45C7-BFA0-8C8DC5B5244A}"/>
              </a:ext>
            </a:extLst>
          </p:cNvPr>
          <p:cNvSpPr txBox="1"/>
          <p:nvPr/>
        </p:nvSpPr>
        <p:spPr>
          <a:xfrm>
            <a:off x="388365" y="3404454"/>
            <a:ext cx="2780578" cy="954107"/>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endPar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7">
            <a:extLst>
              <a:ext uri="{FF2B5EF4-FFF2-40B4-BE49-F238E27FC236}">
                <a16:creationId xmlns:a16="http://schemas.microsoft.com/office/drawing/2014/main" id="{99A09DAB-99DE-4D2A-BFC7-F98FFFA8A7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5343" y="1524455"/>
            <a:ext cx="604689" cy="575210"/>
          </a:xfrm>
          <a:prstGeom prst="rect">
            <a:avLst/>
          </a:prstGeom>
          <a:effectLst>
            <a:glow rad="127000">
              <a:schemeClr val="accent2">
                <a:lumMod val="40000"/>
                <a:lumOff val="60000"/>
              </a:schemeClr>
            </a:glow>
          </a:effectLst>
        </p:spPr>
      </p:pic>
      <p:pic>
        <p:nvPicPr>
          <p:cNvPr id="19" name="Picture 7">
            <a:extLst>
              <a:ext uri="{FF2B5EF4-FFF2-40B4-BE49-F238E27FC236}">
                <a16:creationId xmlns:a16="http://schemas.microsoft.com/office/drawing/2014/main" id="{91BBD058-B8E5-4347-B106-FAED73F9327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928" y="3045218"/>
            <a:ext cx="604689" cy="575210"/>
          </a:xfrm>
          <a:prstGeom prst="rect">
            <a:avLst/>
          </a:prstGeom>
          <a:effectLst>
            <a:glow rad="127000">
              <a:schemeClr val="accent2">
                <a:lumMod val="40000"/>
                <a:lumOff val="60000"/>
              </a:schemeClr>
            </a:glow>
          </a:effectLst>
        </p:spPr>
      </p:pic>
    </p:spTree>
    <p:extLst>
      <p:ext uri="{BB962C8B-B14F-4D97-AF65-F5344CB8AC3E}">
        <p14:creationId xmlns:p14="http://schemas.microsoft.com/office/powerpoint/2010/main" val="3665568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ẬT LÀ HAY">
            <a:hlinkClick r:id="" action="ppaction://media"/>
            <a:extLst>
              <a:ext uri="{FF2B5EF4-FFF2-40B4-BE49-F238E27FC236}">
                <a16:creationId xmlns:a16="http://schemas.microsoft.com/office/drawing/2014/main" id="{2105D48B-6DD2-4B43-891D-CB1EE13612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992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7">
            <a:extLst>
              <a:ext uri="{FF2B5EF4-FFF2-40B4-BE49-F238E27FC236}">
                <a16:creationId xmlns:a16="http://schemas.microsoft.com/office/drawing/2014/main" id="{53FC2E6C-3119-493A-B7B2-032E32BDC56D}"/>
              </a:ext>
            </a:extLst>
          </p:cNvPr>
          <p:cNvSpPr>
            <a:spLocks noEditPoints="1"/>
          </p:cNvSpPr>
          <p:nvPr/>
        </p:nvSpPr>
        <p:spPr bwMode="auto">
          <a:xfrm flipH="1" flipV="1">
            <a:off x="961335" y="1573810"/>
            <a:ext cx="2801040" cy="206507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descr="A picture containing doll, toy, clipart&#10;&#10;Description automatically generated">
            <a:extLst>
              <a:ext uri="{FF2B5EF4-FFF2-40B4-BE49-F238E27FC236}">
                <a16:creationId xmlns:a16="http://schemas.microsoft.com/office/drawing/2014/main" id="{C6AEFB46-2391-4FD7-B545-AE1D20D77C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87" b="96516" l="9172" r="94675">
                        <a14:foregroundMark x1="76036" y1="22997" x2="76627" y2="60627"/>
                        <a14:foregroundMark x1="73964" y1="6272" x2="90533" y2="31010"/>
                        <a14:foregroundMark x1="90533" y1="31010" x2="91124" y2="34146"/>
                        <a14:foregroundMark x1="88462" y1="11847" x2="94083" y2="35192"/>
                        <a14:foregroundMark x1="92899" y1="11847" x2="95562" y2="38328"/>
                        <a14:foregroundMark x1="77515" y1="29617" x2="75148" y2="71777"/>
                        <a14:foregroundMark x1="71619" y1="96167" x2="71598" y2="96516"/>
                        <a14:foregroundMark x1="74556" y1="48084" x2="71619" y2="96167"/>
                        <a14:foregroundMark x1="83432" y1="61324" x2="86686" y2="88850"/>
                        <a14:foregroundMark x1="86686" y1="88850" x2="85799" y2="87805"/>
                        <a14:foregroundMark x1="81953" y1="67247" x2="83683" y2="89661"/>
                        <a14:foregroundMark x1="69822" y1="57143" x2="70710" y2="94077"/>
                        <a14:foregroundMark x1="71598" y1="88850" x2="71893" y2="90941"/>
                        <a14:foregroundMark x1="82544" y1="32753" x2="82840" y2="34146"/>
                        <a14:foregroundMark x1="71893" y1="2787" x2="81361" y2="8362"/>
                        <a14:foregroundMark x1="71302" y1="25784" x2="71302" y2="27178"/>
                        <a14:foregroundMark x1="47041" y1="28223" x2="46746" y2="31707"/>
                        <a14:backgroundMark x1="71893" y1="96516" x2="71893" y2="96516"/>
                        <a14:backgroundMark x1="71893" y1="96167" x2="71893" y2="96167"/>
                        <a14:backgroundMark x1="81953" y1="98258" x2="81953" y2="98258"/>
                        <a14:backgroundMark x1="80473" y1="96167" x2="80473" y2="96167"/>
                        <a14:backgroundMark x1="81657" y1="97909" x2="81657" y2="97909"/>
                        <a14:backgroundMark x1="81065" y1="95470" x2="81065" y2="95470"/>
                        <a14:backgroundMark x1="80178" y1="97909" x2="80769" y2="98258"/>
                        <a14:backgroundMark x1="79290" y1="93380" x2="81361" y2="96167"/>
                        <a14:backgroundMark x1="80473" y1="97561" x2="83432" y2="98606"/>
                        <a14:backgroundMark x1="81657" y1="94774" x2="81361" y2="97561"/>
                      </a14:backgroundRemoval>
                    </a14:imgEffect>
                  </a14:imgLayer>
                </a14:imgProps>
              </a:ext>
              <a:ext uri="{28A0092B-C50C-407E-A947-70E740481C1C}">
                <a14:useLocalDpi xmlns:a14="http://schemas.microsoft.com/office/drawing/2010/main" val="0"/>
              </a:ext>
            </a:extLst>
          </a:blip>
          <a:stretch>
            <a:fillRect/>
          </a:stretch>
        </p:blipFill>
        <p:spPr>
          <a:xfrm flipH="1">
            <a:off x="390916" y="3130994"/>
            <a:ext cx="2737376" cy="2324340"/>
          </a:xfrm>
          <a:prstGeom prst="rect">
            <a:avLst/>
          </a:prstGeom>
        </p:spPr>
      </p:pic>
      <p:sp>
        <p:nvSpPr>
          <p:cNvPr id="29" name="TextBox 28">
            <a:extLst>
              <a:ext uri="{FF2B5EF4-FFF2-40B4-BE49-F238E27FC236}">
                <a16:creationId xmlns:a16="http://schemas.microsoft.com/office/drawing/2014/main" id="{F28521A3-C71E-4577-82E8-61A1F5B512ED}"/>
              </a:ext>
            </a:extLst>
          </p:cNvPr>
          <p:cNvSpPr txBox="1"/>
          <p:nvPr/>
        </p:nvSpPr>
        <p:spPr>
          <a:xfrm>
            <a:off x="1069467" y="1648370"/>
            <a:ext cx="296913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C4E4FF44-2B93-467F-AE1A-C719413D6B74}"/>
              </a:ext>
            </a:extLst>
          </p:cNvPr>
          <p:cNvSpPr txBox="1"/>
          <p:nvPr/>
        </p:nvSpPr>
        <p:spPr>
          <a:xfrm>
            <a:off x="3809240" y="371969"/>
            <a:ext cx="4718232" cy="707886"/>
          </a:xfrm>
          <a:custGeom>
            <a:avLst/>
            <a:gdLst>
              <a:gd name="connsiteX0" fmla="*/ 0 w 4718232"/>
              <a:gd name="connsiteY0" fmla="*/ 0 h 707886"/>
              <a:gd name="connsiteX1" fmla="*/ 589779 w 4718232"/>
              <a:gd name="connsiteY1" fmla="*/ 0 h 707886"/>
              <a:gd name="connsiteX2" fmla="*/ 1085193 w 4718232"/>
              <a:gd name="connsiteY2" fmla="*/ 0 h 707886"/>
              <a:gd name="connsiteX3" fmla="*/ 1580608 w 4718232"/>
              <a:gd name="connsiteY3" fmla="*/ 0 h 707886"/>
              <a:gd name="connsiteX4" fmla="*/ 2028840 w 4718232"/>
              <a:gd name="connsiteY4" fmla="*/ 0 h 707886"/>
              <a:gd name="connsiteX5" fmla="*/ 2712983 w 4718232"/>
              <a:gd name="connsiteY5" fmla="*/ 0 h 707886"/>
              <a:gd name="connsiteX6" fmla="*/ 3255580 w 4718232"/>
              <a:gd name="connsiteY6" fmla="*/ 0 h 707886"/>
              <a:gd name="connsiteX7" fmla="*/ 3939724 w 4718232"/>
              <a:gd name="connsiteY7" fmla="*/ 0 h 707886"/>
              <a:gd name="connsiteX8" fmla="*/ 4718232 w 4718232"/>
              <a:gd name="connsiteY8" fmla="*/ 0 h 707886"/>
              <a:gd name="connsiteX9" fmla="*/ 4718232 w 4718232"/>
              <a:gd name="connsiteY9" fmla="*/ 346864 h 707886"/>
              <a:gd name="connsiteX10" fmla="*/ 4718232 w 4718232"/>
              <a:gd name="connsiteY10" fmla="*/ 707886 h 707886"/>
              <a:gd name="connsiteX11" fmla="*/ 4222818 w 4718232"/>
              <a:gd name="connsiteY11" fmla="*/ 707886 h 707886"/>
              <a:gd name="connsiteX12" fmla="*/ 3774586 w 4718232"/>
              <a:gd name="connsiteY12" fmla="*/ 707886 h 707886"/>
              <a:gd name="connsiteX13" fmla="*/ 3231989 w 4718232"/>
              <a:gd name="connsiteY13" fmla="*/ 707886 h 707886"/>
              <a:gd name="connsiteX14" fmla="*/ 2595028 w 4718232"/>
              <a:gd name="connsiteY14" fmla="*/ 707886 h 707886"/>
              <a:gd name="connsiteX15" fmla="*/ 1910884 w 4718232"/>
              <a:gd name="connsiteY15" fmla="*/ 707886 h 707886"/>
              <a:gd name="connsiteX16" fmla="*/ 1415470 w 4718232"/>
              <a:gd name="connsiteY16" fmla="*/ 707886 h 707886"/>
              <a:gd name="connsiteX17" fmla="*/ 872873 w 4718232"/>
              <a:gd name="connsiteY17" fmla="*/ 707886 h 707886"/>
              <a:gd name="connsiteX18" fmla="*/ 0 w 4718232"/>
              <a:gd name="connsiteY18" fmla="*/ 707886 h 707886"/>
              <a:gd name="connsiteX19" fmla="*/ 0 w 4718232"/>
              <a:gd name="connsiteY19" fmla="*/ 361022 h 707886"/>
              <a:gd name="connsiteX20" fmla="*/ 0 w 4718232"/>
              <a:gd name="connsiteY2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8232" h="707886" fill="none" extrusionOk="0">
                <a:moveTo>
                  <a:pt x="0" y="0"/>
                </a:moveTo>
                <a:cubicBezTo>
                  <a:pt x="188844" y="-25893"/>
                  <a:pt x="307936" y="18814"/>
                  <a:pt x="589779" y="0"/>
                </a:cubicBezTo>
                <a:cubicBezTo>
                  <a:pt x="871622" y="-18814"/>
                  <a:pt x="968414" y="56277"/>
                  <a:pt x="1085193" y="0"/>
                </a:cubicBezTo>
                <a:cubicBezTo>
                  <a:pt x="1201972" y="-56277"/>
                  <a:pt x="1374048" y="48146"/>
                  <a:pt x="1580608" y="0"/>
                </a:cubicBezTo>
                <a:cubicBezTo>
                  <a:pt x="1787168" y="-48146"/>
                  <a:pt x="1834850" y="19371"/>
                  <a:pt x="2028840" y="0"/>
                </a:cubicBezTo>
                <a:cubicBezTo>
                  <a:pt x="2222830" y="-19371"/>
                  <a:pt x="2543686" y="8734"/>
                  <a:pt x="2712983" y="0"/>
                </a:cubicBezTo>
                <a:cubicBezTo>
                  <a:pt x="2882280" y="-8734"/>
                  <a:pt x="3068478" y="55530"/>
                  <a:pt x="3255580" y="0"/>
                </a:cubicBezTo>
                <a:cubicBezTo>
                  <a:pt x="3442682" y="-55530"/>
                  <a:pt x="3731145" y="37260"/>
                  <a:pt x="3939724" y="0"/>
                </a:cubicBezTo>
                <a:cubicBezTo>
                  <a:pt x="4148303" y="-37260"/>
                  <a:pt x="4460564" y="59938"/>
                  <a:pt x="4718232" y="0"/>
                </a:cubicBezTo>
                <a:cubicBezTo>
                  <a:pt x="4759445" y="130377"/>
                  <a:pt x="4715482" y="190672"/>
                  <a:pt x="4718232" y="346864"/>
                </a:cubicBezTo>
                <a:cubicBezTo>
                  <a:pt x="4720982" y="503056"/>
                  <a:pt x="4705620" y="618995"/>
                  <a:pt x="4718232" y="707886"/>
                </a:cubicBezTo>
                <a:cubicBezTo>
                  <a:pt x="4616102" y="708558"/>
                  <a:pt x="4331107" y="701400"/>
                  <a:pt x="4222818" y="707886"/>
                </a:cubicBezTo>
                <a:cubicBezTo>
                  <a:pt x="4114529" y="714372"/>
                  <a:pt x="3919969" y="686509"/>
                  <a:pt x="3774586" y="707886"/>
                </a:cubicBezTo>
                <a:cubicBezTo>
                  <a:pt x="3629203" y="729263"/>
                  <a:pt x="3350406" y="659939"/>
                  <a:pt x="3231989" y="707886"/>
                </a:cubicBezTo>
                <a:cubicBezTo>
                  <a:pt x="3113572" y="755833"/>
                  <a:pt x="2755017" y="647226"/>
                  <a:pt x="2595028" y="707886"/>
                </a:cubicBezTo>
                <a:cubicBezTo>
                  <a:pt x="2435039" y="768546"/>
                  <a:pt x="2069574" y="666468"/>
                  <a:pt x="1910884" y="707886"/>
                </a:cubicBezTo>
                <a:cubicBezTo>
                  <a:pt x="1752194" y="749304"/>
                  <a:pt x="1588975" y="661866"/>
                  <a:pt x="1415470" y="707886"/>
                </a:cubicBezTo>
                <a:cubicBezTo>
                  <a:pt x="1241965" y="753906"/>
                  <a:pt x="985499" y="688557"/>
                  <a:pt x="872873" y="707886"/>
                </a:cubicBezTo>
                <a:cubicBezTo>
                  <a:pt x="760247" y="727215"/>
                  <a:pt x="216572" y="680491"/>
                  <a:pt x="0" y="707886"/>
                </a:cubicBezTo>
                <a:cubicBezTo>
                  <a:pt x="-30725" y="583086"/>
                  <a:pt x="38695" y="432102"/>
                  <a:pt x="0" y="361022"/>
                </a:cubicBezTo>
                <a:cubicBezTo>
                  <a:pt x="-38695" y="289942"/>
                  <a:pt x="25837" y="176647"/>
                  <a:pt x="0" y="0"/>
                </a:cubicBezTo>
                <a:close/>
              </a:path>
              <a:path w="4718232" h="707886" stroke="0" extrusionOk="0">
                <a:moveTo>
                  <a:pt x="0" y="0"/>
                </a:moveTo>
                <a:cubicBezTo>
                  <a:pt x="191592" y="-12827"/>
                  <a:pt x="364156" y="29901"/>
                  <a:pt x="495414" y="0"/>
                </a:cubicBezTo>
                <a:cubicBezTo>
                  <a:pt x="626672" y="-29901"/>
                  <a:pt x="740959" y="18635"/>
                  <a:pt x="943646" y="0"/>
                </a:cubicBezTo>
                <a:cubicBezTo>
                  <a:pt x="1146333" y="-18635"/>
                  <a:pt x="1296622" y="6197"/>
                  <a:pt x="1627790" y="0"/>
                </a:cubicBezTo>
                <a:cubicBezTo>
                  <a:pt x="1958958" y="-6197"/>
                  <a:pt x="2058824" y="38870"/>
                  <a:pt x="2217569" y="0"/>
                </a:cubicBezTo>
                <a:cubicBezTo>
                  <a:pt x="2376314" y="-38870"/>
                  <a:pt x="2486704" y="21997"/>
                  <a:pt x="2712983" y="0"/>
                </a:cubicBezTo>
                <a:cubicBezTo>
                  <a:pt x="2939262" y="-21997"/>
                  <a:pt x="3069715" y="9538"/>
                  <a:pt x="3208398" y="0"/>
                </a:cubicBezTo>
                <a:cubicBezTo>
                  <a:pt x="3347081" y="-9538"/>
                  <a:pt x="3561762" y="47204"/>
                  <a:pt x="3656630" y="0"/>
                </a:cubicBezTo>
                <a:cubicBezTo>
                  <a:pt x="3751498" y="-47204"/>
                  <a:pt x="4014844" y="53182"/>
                  <a:pt x="4152044" y="0"/>
                </a:cubicBezTo>
                <a:cubicBezTo>
                  <a:pt x="4289244" y="-53182"/>
                  <a:pt x="4600152" y="64735"/>
                  <a:pt x="4718232" y="0"/>
                </a:cubicBezTo>
                <a:cubicBezTo>
                  <a:pt x="4743552" y="112018"/>
                  <a:pt x="4694014" y="281834"/>
                  <a:pt x="4718232" y="368101"/>
                </a:cubicBezTo>
                <a:cubicBezTo>
                  <a:pt x="4742450" y="454368"/>
                  <a:pt x="4711439" y="590695"/>
                  <a:pt x="4718232" y="707886"/>
                </a:cubicBezTo>
                <a:cubicBezTo>
                  <a:pt x="4515788" y="733367"/>
                  <a:pt x="4492550" y="688379"/>
                  <a:pt x="4270000" y="707886"/>
                </a:cubicBezTo>
                <a:cubicBezTo>
                  <a:pt x="4047450" y="727393"/>
                  <a:pt x="3861418" y="689661"/>
                  <a:pt x="3633039" y="707886"/>
                </a:cubicBezTo>
                <a:cubicBezTo>
                  <a:pt x="3404660" y="726111"/>
                  <a:pt x="3375251" y="686078"/>
                  <a:pt x="3137624" y="707886"/>
                </a:cubicBezTo>
                <a:cubicBezTo>
                  <a:pt x="2899998" y="729694"/>
                  <a:pt x="2859151" y="677931"/>
                  <a:pt x="2689392" y="707886"/>
                </a:cubicBezTo>
                <a:cubicBezTo>
                  <a:pt x="2519633" y="737841"/>
                  <a:pt x="2369130" y="658106"/>
                  <a:pt x="2193978" y="707886"/>
                </a:cubicBezTo>
                <a:cubicBezTo>
                  <a:pt x="2018826" y="757666"/>
                  <a:pt x="1781402" y="662243"/>
                  <a:pt x="1651381" y="707886"/>
                </a:cubicBezTo>
                <a:cubicBezTo>
                  <a:pt x="1521360" y="753529"/>
                  <a:pt x="1218849" y="680832"/>
                  <a:pt x="1061602" y="707886"/>
                </a:cubicBezTo>
                <a:cubicBezTo>
                  <a:pt x="904355" y="734940"/>
                  <a:pt x="747426" y="695141"/>
                  <a:pt x="566188" y="707886"/>
                </a:cubicBezTo>
                <a:cubicBezTo>
                  <a:pt x="384950" y="720631"/>
                  <a:pt x="277831" y="706575"/>
                  <a:pt x="0" y="707886"/>
                </a:cubicBezTo>
                <a:cubicBezTo>
                  <a:pt x="-22181" y="598272"/>
                  <a:pt x="29672" y="480595"/>
                  <a:pt x="0" y="368101"/>
                </a:cubicBezTo>
                <a:cubicBezTo>
                  <a:pt x="-29672" y="255607"/>
                  <a:pt x="7458" y="75330"/>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sd="8875152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1" i="0" u="none" strike="noStrike" kern="1200" cap="none" spc="0" normalizeH="0" baseline="0" noProof="0" dirty="0">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4000" b="1" i="0" u="none" strike="noStrike" kern="1200" cap="none" spc="0" normalizeH="0" baseline="0" noProof="0" dirty="0">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4000" b="1" i="0" u="none" strike="noStrike" kern="1200" cap="none" spc="0" normalizeH="0" baseline="0" noProof="0" dirty="0">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mi</a:t>
            </a:r>
            <a:endParaRPr kumimoji="0" lang="en-US" sz="3200" b="1" i="0" u="none" strike="noStrike" kern="1200" cap="none" spc="0" normalizeH="0" baseline="0" noProof="0" dirty="0">
              <a:ln>
                <a:noFill/>
              </a:ln>
              <a:solidFill>
                <a:srgbClr val="2C78C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F8C221DE-0CC2-4533-B387-FBF8A56FE0A6}"/>
              </a:ext>
            </a:extLst>
          </p:cNvPr>
          <p:cNvPicPr>
            <a:picLocks noChangeAspect="1"/>
          </p:cNvPicPr>
          <p:nvPr/>
        </p:nvPicPr>
        <p:blipFill>
          <a:blip r:embed="rId5"/>
          <a:stretch>
            <a:fillRect/>
          </a:stretch>
        </p:blipFill>
        <p:spPr>
          <a:xfrm>
            <a:off x="3971925" y="2181256"/>
            <a:ext cx="4714875" cy="4197291"/>
          </a:xfrm>
          <a:prstGeom prst="rect">
            <a:avLst/>
          </a:prstGeom>
        </p:spPr>
      </p:pic>
      <p:sp>
        <p:nvSpPr>
          <p:cNvPr id="19" name="TextBox 18">
            <a:extLst>
              <a:ext uri="{FF2B5EF4-FFF2-40B4-BE49-F238E27FC236}">
                <a16:creationId xmlns:a16="http://schemas.microsoft.com/office/drawing/2014/main" id="{50E19C70-F2FD-4C4A-B070-4FF957A47745}"/>
              </a:ext>
            </a:extLst>
          </p:cNvPr>
          <p:cNvSpPr txBox="1"/>
          <p:nvPr/>
        </p:nvSpPr>
        <p:spPr>
          <a:xfrm>
            <a:off x="6239529" y="1358172"/>
            <a:ext cx="3231421" cy="954107"/>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4CC4CC58-595F-416C-91E6-48362304E611}"/>
              </a:ext>
            </a:extLst>
          </p:cNvPr>
          <p:cNvSpPr txBox="1"/>
          <p:nvPr/>
        </p:nvSpPr>
        <p:spPr>
          <a:xfrm>
            <a:off x="9331695" y="3263347"/>
            <a:ext cx="2780578" cy="954107"/>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endParaRPr kumimoji="0" lang="en-US" sz="2800" b="0" i="0" u="none" strike="noStrike" kern="1200" cap="none" spc="0" normalizeH="0" baseline="0" noProof="0" dirty="0">
              <a:ln>
                <a:noFill/>
              </a:ln>
              <a:solidFill>
                <a:srgbClr val="FB8C03">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7">
            <a:extLst>
              <a:ext uri="{FF2B5EF4-FFF2-40B4-BE49-F238E27FC236}">
                <a16:creationId xmlns:a16="http://schemas.microsoft.com/office/drawing/2014/main" id="{BCA20C21-9DEE-49E5-8891-162EB269D0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41298" y="1377895"/>
            <a:ext cx="604689" cy="575210"/>
          </a:xfrm>
          <a:prstGeom prst="rect">
            <a:avLst/>
          </a:prstGeom>
          <a:effectLst>
            <a:glow rad="127000">
              <a:schemeClr val="accent2">
                <a:lumMod val="40000"/>
                <a:lumOff val="60000"/>
              </a:schemeClr>
            </a:glow>
          </a:effectLst>
        </p:spPr>
      </p:pic>
      <p:pic>
        <p:nvPicPr>
          <p:cNvPr id="22" name="Picture 7">
            <a:extLst>
              <a:ext uri="{FF2B5EF4-FFF2-40B4-BE49-F238E27FC236}">
                <a16:creationId xmlns:a16="http://schemas.microsoft.com/office/drawing/2014/main" id="{B55CE8F2-B7E8-48F9-8C2E-2BAFD92826B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09797" y="3063677"/>
            <a:ext cx="604689" cy="575210"/>
          </a:xfrm>
          <a:prstGeom prst="rect">
            <a:avLst/>
          </a:prstGeom>
          <a:effectLst>
            <a:glow rad="127000">
              <a:schemeClr val="accent2">
                <a:lumMod val="40000"/>
                <a:lumOff val="60000"/>
              </a:schemeClr>
            </a:glow>
          </a:effectLst>
        </p:spPr>
      </p:pic>
    </p:spTree>
    <p:extLst>
      <p:ext uri="{BB962C8B-B14F-4D97-AF65-F5344CB8AC3E}">
        <p14:creationId xmlns:p14="http://schemas.microsoft.com/office/powerpoint/2010/main" val="1992910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5" name="Rectangle: Rounded Corners 12">
            <a:extLst>
              <a:ext uri="{FF2B5EF4-FFF2-40B4-BE49-F238E27FC236}">
                <a16:creationId xmlns:a16="http://schemas.microsoft.com/office/drawing/2014/main" id="{725AFB99-0252-5EE9-5EB7-6A8724C5A098}"/>
              </a:ext>
            </a:extLst>
          </p:cNvPr>
          <p:cNvSpPr/>
          <p:nvPr/>
        </p:nvSpPr>
        <p:spPr>
          <a:xfrm>
            <a:off x="3887586" y="894080"/>
            <a:ext cx="7681587" cy="3369746"/>
          </a:xfrm>
          <a:custGeom>
            <a:avLst/>
            <a:gdLst>
              <a:gd name="connsiteX0" fmla="*/ 0 w 7681587"/>
              <a:gd name="connsiteY0" fmla="*/ 679743 h 3369746"/>
              <a:gd name="connsiteX1" fmla="*/ 520034 w 7681587"/>
              <a:gd name="connsiteY1" fmla="*/ 0 h 3369746"/>
              <a:gd name="connsiteX2" fmla="*/ 1191566 w 7681587"/>
              <a:gd name="connsiteY2" fmla="*/ 0 h 3369746"/>
              <a:gd name="connsiteX3" fmla="*/ 1730266 w 7681587"/>
              <a:gd name="connsiteY3" fmla="*/ 0 h 3369746"/>
              <a:gd name="connsiteX4" fmla="*/ 2335383 w 7681587"/>
              <a:gd name="connsiteY4" fmla="*/ 0 h 3369746"/>
              <a:gd name="connsiteX5" fmla="*/ 3206158 w 7681587"/>
              <a:gd name="connsiteY5" fmla="*/ 0 h 3369746"/>
              <a:gd name="connsiteX6" fmla="*/ 3744858 w 7681587"/>
              <a:gd name="connsiteY6" fmla="*/ 0 h 3369746"/>
              <a:gd name="connsiteX7" fmla="*/ 4283560 w 7681587"/>
              <a:gd name="connsiteY7" fmla="*/ 0 h 3369746"/>
              <a:gd name="connsiteX8" fmla="*/ 4822260 w 7681587"/>
              <a:gd name="connsiteY8" fmla="*/ 0 h 3369746"/>
              <a:gd name="connsiteX9" fmla="*/ 5560206 w 7681587"/>
              <a:gd name="connsiteY9" fmla="*/ 0 h 3369746"/>
              <a:gd name="connsiteX10" fmla="*/ 6298152 w 7681587"/>
              <a:gd name="connsiteY10" fmla="*/ 0 h 3369746"/>
              <a:gd name="connsiteX11" fmla="*/ 7161549 w 7681587"/>
              <a:gd name="connsiteY11" fmla="*/ 0 h 3369746"/>
              <a:gd name="connsiteX12" fmla="*/ 7681587 w 7681587"/>
              <a:gd name="connsiteY12" fmla="*/ 679743 h 3369746"/>
              <a:gd name="connsiteX13" fmla="*/ 7681587 w 7681587"/>
              <a:gd name="connsiteY13" fmla="*/ 1309624 h 3369746"/>
              <a:gd name="connsiteX14" fmla="*/ 7681587 w 7681587"/>
              <a:gd name="connsiteY14" fmla="*/ 1999811 h 3369746"/>
              <a:gd name="connsiteX15" fmla="*/ 7681587 w 7681587"/>
              <a:gd name="connsiteY15" fmla="*/ 2689999 h 3369746"/>
              <a:gd name="connsiteX16" fmla="*/ 7161549 w 7681587"/>
              <a:gd name="connsiteY16" fmla="*/ 3369746 h 3369746"/>
              <a:gd name="connsiteX17" fmla="*/ 6357189 w 7681587"/>
              <a:gd name="connsiteY17" fmla="*/ 3369746 h 3369746"/>
              <a:gd name="connsiteX18" fmla="*/ 5685657 w 7681587"/>
              <a:gd name="connsiteY18" fmla="*/ 3369746 h 3369746"/>
              <a:gd name="connsiteX19" fmla="*/ 5080541 w 7681587"/>
              <a:gd name="connsiteY19" fmla="*/ 3369746 h 3369746"/>
              <a:gd name="connsiteX20" fmla="*/ 4541840 w 7681587"/>
              <a:gd name="connsiteY20" fmla="*/ 3369746 h 3369746"/>
              <a:gd name="connsiteX21" fmla="*/ 3671064 w 7681587"/>
              <a:gd name="connsiteY21" fmla="*/ 3369746 h 3369746"/>
              <a:gd name="connsiteX22" fmla="*/ 2933119 w 7681587"/>
              <a:gd name="connsiteY22" fmla="*/ 3369746 h 3369746"/>
              <a:gd name="connsiteX23" fmla="*/ 2261588 w 7681587"/>
              <a:gd name="connsiteY23" fmla="*/ 3369746 h 3369746"/>
              <a:gd name="connsiteX24" fmla="*/ 1457225 w 7681587"/>
              <a:gd name="connsiteY24" fmla="*/ 3369746 h 3369746"/>
              <a:gd name="connsiteX25" fmla="*/ 520034 w 7681587"/>
              <a:gd name="connsiteY25" fmla="*/ 3369746 h 3369746"/>
              <a:gd name="connsiteX26" fmla="*/ 0 w 7681587"/>
              <a:gd name="connsiteY26" fmla="*/ 2689999 h 3369746"/>
              <a:gd name="connsiteX27" fmla="*/ 0 w 7681587"/>
              <a:gd name="connsiteY27" fmla="*/ 2060120 h 3369746"/>
              <a:gd name="connsiteX28" fmla="*/ 0 w 7681587"/>
              <a:gd name="connsiteY28" fmla="*/ 1410136 h 3369746"/>
              <a:gd name="connsiteX29" fmla="*/ 0 w 7681587"/>
              <a:gd name="connsiteY29" fmla="*/ 679743 h 3369746"/>
              <a:gd name="connsiteX0" fmla="*/ 0 w 7681587"/>
              <a:gd name="connsiteY0" fmla="*/ 679743 h 3369746"/>
              <a:gd name="connsiteX1" fmla="*/ 520034 w 7681587"/>
              <a:gd name="connsiteY1" fmla="*/ 0 h 3369746"/>
              <a:gd name="connsiteX2" fmla="*/ 1324396 w 7681587"/>
              <a:gd name="connsiteY2" fmla="*/ 0 h 3369746"/>
              <a:gd name="connsiteX3" fmla="*/ 1929512 w 7681587"/>
              <a:gd name="connsiteY3" fmla="*/ 0 h 3369746"/>
              <a:gd name="connsiteX4" fmla="*/ 2534626 w 7681587"/>
              <a:gd name="connsiteY4" fmla="*/ 0 h 3369746"/>
              <a:gd name="connsiteX5" fmla="*/ 3338989 w 7681587"/>
              <a:gd name="connsiteY5" fmla="*/ 0 h 3369746"/>
              <a:gd name="connsiteX6" fmla="*/ 4010521 w 7681587"/>
              <a:gd name="connsiteY6" fmla="*/ 0 h 3369746"/>
              <a:gd name="connsiteX7" fmla="*/ 4881296 w 7681587"/>
              <a:gd name="connsiteY7" fmla="*/ 0 h 3369746"/>
              <a:gd name="connsiteX8" fmla="*/ 5752072 w 7681587"/>
              <a:gd name="connsiteY8" fmla="*/ 0 h 3369746"/>
              <a:gd name="connsiteX9" fmla="*/ 7161549 w 7681587"/>
              <a:gd name="connsiteY9" fmla="*/ 0 h 3369746"/>
              <a:gd name="connsiteX10" fmla="*/ 7681587 w 7681587"/>
              <a:gd name="connsiteY10" fmla="*/ 679743 h 3369746"/>
              <a:gd name="connsiteX11" fmla="*/ 7681587 w 7681587"/>
              <a:gd name="connsiteY11" fmla="*/ 1349829 h 3369746"/>
              <a:gd name="connsiteX12" fmla="*/ 7681587 w 7681587"/>
              <a:gd name="connsiteY12" fmla="*/ 2019915 h 3369746"/>
              <a:gd name="connsiteX13" fmla="*/ 7681587 w 7681587"/>
              <a:gd name="connsiteY13" fmla="*/ 2689999 h 3369746"/>
              <a:gd name="connsiteX14" fmla="*/ 7161549 w 7681587"/>
              <a:gd name="connsiteY14" fmla="*/ 3369746 h 3369746"/>
              <a:gd name="connsiteX15" fmla="*/ 6357189 w 7681587"/>
              <a:gd name="connsiteY15" fmla="*/ 3369746 h 3369746"/>
              <a:gd name="connsiteX16" fmla="*/ 5685657 w 7681587"/>
              <a:gd name="connsiteY16" fmla="*/ 3369746 h 3369746"/>
              <a:gd name="connsiteX17" fmla="*/ 5014127 w 7681587"/>
              <a:gd name="connsiteY17" fmla="*/ 3369746 h 3369746"/>
              <a:gd name="connsiteX18" fmla="*/ 4143350 w 7681587"/>
              <a:gd name="connsiteY18" fmla="*/ 3369746 h 3369746"/>
              <a:gd name="connsiteX19" fmla="*/ 3338989 w 7681587"/>
              <a:gd name="connsiteY19" fmla="*/ 3369746 h 3369746"/>
              <a:gd name="connsiteX20" fmla="*/ 2667456 w 7681587"/>
              <a:gd name="connsiteY20" fmla="*/ 3369746 h 3369746"/>
              <a:gd name="connsiteX21" fmla="*/ 2062342 w 7681587"/>
              <a:gd name="connsiteY21" fmla="*/ 3369746 h 3369746"/>
              <a:gd name="connsiteX22" fmla="*/ 1457225 w 7681587"/>
              <a:gd name="connsiteY22" fmla="*/ 3369746 h 3369746"/>
              <a:gd name="connsiteX23" fmla="*/ 520034 w 7681587"/>
              <a:gd name="connsiteY23" fmla="*/ 3369746 h 3369746"/>
              <a:gd name="connsiteX24" fmla="*/ 0 w 7681587"/>
              <a:gd name="connsiteY24" fmla="*/ 2689999 h 3369746"/>
              <a:gd name="connsiteX25" fmla="*/ 0 w 7681587"/>
              <a:gd name="connsiteY25" fmla="*/ 2040017 h 3369746"/>
              <a:gd name="connsiteX26" fmla="*/ 0 w 7681587"/>
              <a:gd name="connsiteY26" fmla="*/ 1390034 h 3369746"/>
              <a:gd name="connsiteX27" fmla="*/ 0 w 7681587"/>
              <a:gd name="connsiteY27" fmla="*/ 679743 h 3369746"/>
              <a:gd name="connsiteX0" fmla="*/ 0 w 7681587"/>
              <a:gd name="connsiteY0" fmla="*/ 679743 h 3369746"/>
              <a:gd name="connsiteX1" fmla="*/ 520034 w 7681587"/>
              <a:gd name="connsiteY1" fmla="*/ 0 h 3369746"/>
              <a:gd name="connsiteX2" fmla="*/ 1191566 w 7681587"/>
              <a:gd name="connsiteY2" fmla="*/ 0 h 3369746"/>
              <a:gd name="connsiteX3" fmla="*/ 1730266 w 7681587"/>
              <a:gd name="connsiteY3" fmla="*/ 0 h 3369746"/>
              <a:gd name="connsiteX4" fmla="*/ 2335383 w 7681587"/>
              <a:gd name="connsiteY4" fmla="*/ 0 h 3369746"/>
              <a:gd name="connsiteX5" fmla="*/ 3206158 w 7681587"/>
              <a:gd name="connsiteY5" fmla="*/ 0 h 3369746"/>
              <a:gd name="connsiteX6" fmla="*/ 3744858 w 7681587"/>
              <a:gd name="connsiteY6" fmla="*/ 0 h 3369746"/>
              <a:gd name="connsiteX7" fmla="*/ 4283560 w 7681587"/>
              <a:gd name="connsiteY7" fmla="*/ 0 h 3369746"/>
              <a:gd name="connsiteX8" fmla="*/ 4822260 w 7681587"/>
              <a:gd name="connsiteY8" fmla="*/ 0 h 3369746"/>
              <a:gd name="connsiteX9" fmla="*/ 5560206 w 7681587"/>
              <a:gd name="connsiteY9" fmla="*/ 0 h 3369746"/>
              <a:gd name="connsiteX10" fmla="*/ 6298152 w 7681587"/>
              <a:gd name="connsiteY10" fmla="*/ 0 h 3369746"/>
              <a:gd name="connsiteX11" fmla="*/ 7161549 w 7681587"/>
              <a:gd name="connsiteY11" fmla="*/ 0 h 3369746"/>
              <a:gd name="connsiteX12" fmla="*/ 7681587 w 7681587"/>
              <a:gd name="connsiteY12" fmla="*/ 679743 h 3369746"/>
              <a:gd name="connsiteX13" fmla="*/ 7681587 w 7681587"/>
              <a:gd name="connsiteY13" fmla="*/ 1309624 h 3369746"/>
              <a:gd name="connsiteX14" fmla="*/ 7681587 w 7681587"/>
              <a:gd name="connsiteY14" fmla="*/ 1999811 h 3369746"/>
              <a:gd name="connsiteX15" fmla="*/ 7681587 w 7681587"/>
              <a:gd name="connsiteY15" fmla="*/ 2689999 h 3369746"/>
              <a:gd name="connsiteX16" fmla="*/ 7161549 w 7681587"/>
              <a:gd name="connsiteY16" fmla="*/ 3369746 h 3369746"/>
              <a:gd name="connsiteX17" fmla="*/ 6357189 w 7681587"/>
              <a:gd name="connsiteY17" fmla="*/ 3369746 h 3369746"/>
              <a:gd name="connsiteX18" fmla="*/ 5685657 w 7681587"/>
              <a:gd name="connsiteY18" fmla="*/ 3369746 h 3369746"/>
              <a:gd name="connsiteX19" fmla="*/ 5080541 w 7681587"/>
              <a:gd name="connsiteY19" fmla="*/ 3369746 h 3369746"/>
              <a:gd name="connsiteX20" fmla="*/ 4541840 w 7681587"/>
              <a:gd name="connsiteY20" fmla="*/ 3369746 h 3369746"/>
              <a:gd name="connsiteX21" fmla="*/ 3671064 w 7681587"/>
              <a:gd name="connsiteY21" fmla="*/ 3369746 h 3369746"/>
              <a:gd name="connsiteX22" fmla="*/ 2933119 w 7681587"/>
              <a:gd name="connsiteY22" fmla="*/ 3369746 h 3369746"/>
              <a:gd name="connsiteX23" fmla="*/ 2261588 w 7681587"/>
              <a:gd name="connsiteY23" fmla="*/ 3369746 h 3369746"/>
              <a:gd name="connsiteX24" fmla="*/ 1457225 w 7681587"/>
              <a:gd name="connsiteY24" fmla="*/ 3369746 h 3369746"/>
              <a:gd name="connsiteX25" fmla="*/ 520034 w 7681587"/>
              <a:gd name="connsiteY25" fmla="*/ 3369746 h 3369746"/>
              <a:gd name="connsiteX26" fmla="*/ 0 w 7681587"/>
              <a:gd name="connsiteY26" fmla="*/ 2689999 h 3369746"/>
              <a:gd name="connsiteX27" fmla="*/ 0 w 7681587"/>
              <a:gd name="connsiteY27" fmla="*/ 2060120 h 3369746"/>
              <a:gd name="connsiteX28" fmla="*/ 0 w 7681587"/>
              <a:gd name="connsiteY28" fmla="*/ 1410136 h 3369746"/>
              <a:gd name="connsiteX29" fmla="*/ 0 w 7681587"/>
              <a:gd name="connsiteY29" fmla="*/ 679743 h 3369746"/>
              <a:gd name="connsiteX0" fmla="*/ 0 w 7681587"/>
              <a:gd name="connsiteY0" fmla="*/ 679743 h 3369746"/>
              <a:gd name="connsiteX1" fmla="*/ 520034 w 7681587"/>
              <a:gd name="connsiteY1" fmla="*/ 0 h 3369746"/>
              <a:gd name="connsiteX2" fmla="*/ 1191566 w 7681587"/>
              <a:gd name="connsiteY2" fmla="*/ 0 h 3369746"/>
              <a:gd name="connsiteX3" fmla="*/ 1730266 w 7681587"/>
              <a:gd name="connsiteY3" fmla="*/ 0 h 3369746"/>
              <a:gd name="connsiteX4" fmla="*/ 2335383 w 7681587"/>
              <a:gd name="connsiteY4" fmla="*/ 0 h 3369746"/>
              <a:gd name="connsiteX5" fmla="*/ 3206158 w 7681587"/>
              <a:gd name="connsiteY5" fmla="*/ 0 h 3369746"/>
              <a:gd name="connsiteX6" fmla="*/ 3744858 w 7681587"/>
              <a:gd name="connsiteY6" fmla="*/ 0 h 3369746"/>
              <a:gd name="connsiteX7" fmla="*/ 4283560 w 7681587"/>
              <a:gd name="connsiteY7" fmla="*/ 0 h 3369746"/>
              <a:gd name="connsiteX8" fmla="*/ 4822260 w 7681587"/>
              <a:gd name="connsiteY8" fmla="*/ 0 h 3369746"/>
              <a:gd name="connsiteX9" fmla="*/ 5560206 w 7681587"/>
              <a:gd name="connsiteY9" fmla="*/ 0 h 3369746"/>
              <a:gd name="connsiteX10" fmla="*/ 6298152 w 7681587"/>
              <a:gd name="connsiteY10" fmla="*/ 0 h 3369746"/>
              <a:gd name="connsiteX11" fmla="*/ 7161549 w 7681587"/>
              <a:gd name="connsiteY11" fmla="*/ 0 h 3369746"/>
              <a:gd name="connsiteX12" fmla="*/ 7681587 w 7681587"/>
              <a:gd name="connsiteY12" fmla="*/ 679743 h 3369746"/>
              <a:gd name="connsiteX13" fmla="*/ 7681587 w 7681587"/>
              <a:gd name="connsiteY13" fmla="*/ 1309624 h 3369746"/>
              <a:gd name="connsiteX14" fmla="*/ 7681587 w 7681587"/>
              <a:gd name="connsiteY14" fmla="*/ 1999811 h 3369746"/>
              <a:gd name="connsiteX15" fmla="*/ 7681587 w 7681587"/>
              <a:gd name="connsiteY15" fmla="*/ 2689999 h 3369746"/>
              <a:gd name="connsiteX16" fmla="*/ 7161549 w 7681587"/>
              <a:gd name="connsiteY16" fmla="*/ 3369746 h 3369746"/>
              <a:gd name="connsiteX17" fmla="*/ 6357189 w 7681587"/>
              <a:gd name="connsiteY17" fmla="*/ 3369746 h 3369746"/>
              <a:gd name="connsiteX18" fmla="*/ 5685657 w 7681587"/>
              <a:gd name="connsiteY18" fmla="*/ 3369746 h 3369746"/>
              <a:gd name="connsiteX19" fmla="*/ 5080541 w 7681587"/>
              <a:gd name="connsiteY19" fmla="*/ 3369746 h 3369746"/>
              <a:gd name="connsiteX20" fmla="*/ 4541840 w 7681587"/>
              <a:gd name="connsiteY20" fmla="*/ 3369746 h 3369746"/>
              <a:gd name="connsiteX21" fmla="*/ 3671064 w 7681587"/>
              <a:gd name="connsiteY21" fmla="*/ 3369746 h 3369746"/>
              <a:gd name="connsiteX22" fmla="*/ 2933119 w 7681587"/>
              <a:gd name="connsiteY22" fmla="*/ 3369746 h 3369746"/>
              <a:gd name="connsiteX23" fmla="*/ 2261588 w 7681587"/>
              <a:gd name="connsiteY23" fmla="*/ 3369746 h 3369746"/>
              <a:gd name="connsiteX24" fmla="*/ 1457225 w 7681587"/>
              <a:gd name="connsiteY24" fmla="*/ 3369746 h 3369746"/>
              <a:gd name="connsiteX25" fmla="*/ 520034 w 7681587"/>
              <a:gd name="connsiteY25" fmla="*/ 3369746 h 3369746"/>
              <a:gd name="connsiteX26" fmla="*/ 0 w 7681587"/>
              <a:gd name="connsiteY26" fmla="*/ 2689999 h 3369746"/>
              <a:gd name="connsiteX27" fmla="*/ 0 w 7681587"/>
              <a:gd name="connsiteY27" fmla="*/ 2060120 h 3369746"/>
              <a:gd name="connsiteX28" fmla="*/ 0 w 7681587"/>
              <a:gd name="connsiteY28" fmla="*/ 1410136 h 3369746"/>
              <a:gd name="connsiteX29" fmla="*/ 0 w 7681587"/>
              <a:gd name="connsiteY29" fmla="*/ 679743 h 3369746"/>
              <a:gd name="connsiteX0" fmla="*/ 0 w 7681587"/>
              <a:gd name="connsiteY0" fmla="*/ 679743 h 3369746"/>
              <a:gd name="connsiteX1" fmla="*/ 520034 w 7681587"/>
              <a:gd name="connsiteY1" fmla="*/ 0 h 3369746"/>
              <a:gd name="connsiteX2" fmla="*/ 1191566 w 7681587"/>
              <a:gd name="connsiteY2" fmla="*/ 0 h 3369746"/>
              <a:gd name="connsiteX3" fmla="*/ 1730266 w 7681587"/>
              <a:gd name="connsiteY3" fmla="*/ 0 h 3369746"/>
              <a:gd name="connsiteX4" fmla="*/ 2335383 w 7681587"/>
              <a:gd name="connsiteY4" fmla="*/ 0 h 3369746"/>
              <a:gd name="connsiteX5" fmla="*/ 3206158 w 7681587"/>
              <a:gd name="connsiteY5" fmla="*/ 0 h 3369746"/>
              <a:gd name="connsiteX6" fmla="*/ 3744858 w 7681587"/>
              <a:gd name="connsiteY6" fmla="*/ 0 h 3369746"/>
              <a:gd name="connsiteX7" fmla="*/ 4283560 w 7681587"/>
              <a:gd name="connsiteY7" fmla="*/ 0 h 3369746"/>
              <a:gd name="connsiteX8" fmla="*/ 4822260 w 7681587"/>
              <a:gd name="connsiteY8" fmla="*/ 0 h 3369746"/>
              <a:gd name="connsiteX9" fmla="*/ 5560206 w 7681587"/>
              <a:gd name="connsiteY9" fmla="*/ 0 h 3369746"/>
              <a:gd name="connsiteX10" fmla="*/ 6298152 w 7681587"/>
              <a:gd name="connsiteY10" fmla="*/ 0 h 3369746"/>
              <a:gd name="connsiteX11" fmla="*/ 7161549 w 7681587"/>
              <a:gd name="connsiteY11" fmla="*/ 0 h 3369746"/>
              <a:gd name="connsiteX12" fmla="*/ 7681587 w 7681587"/>
              <a:gd name="connsiteY12" fmla="*/ 679743 h 3369746"/>
              <a:gd name="connsiteX13" fmla="*/ 7681587 w 7681587"/>
              <a:gd name="connsiteY13" fmla="*/ 1309624 h 3369746"/>
              <a:gd name="connsiteX14" fmla="*/ 7681587 w 7681587"/>
              <a:gd name="connsiteY14" fmla="*/ 1999811 h 3369746"/>
              <a:gd name="connsiteX15" fmla="*/ 7681587 w 7681587"/>
              <a:gd name="connsiteY15" fmla="*/ 2689999 h 3369746"/>
              <a:gd name="connsiteX16" fmla="*/ 7161549 w 7681587"/>
              <a:gd name="connsiteY16" fmla="*/ 3369746 h 3369746"/>
              <a:gd name="connsiteX17" fmla="*/ 6357189 w 7681587"/>
              <a:gd name="connsiteY17" fmla="*/ 3369746 h 3369746"/>
              <a:gd name="connsiteX18" fmla="*/ 5685657 w 7681587"/>
              <a:gd name="connsiteY18" fmla="*/ 3369746 h 3369746"/>
              <a:gd name="connsiteX19" fmla="*/ 5080541 w 7681587"/>
              <a:gd name="connsiteY19" fmla="*/ 3369746 h 3369746"/>
              <a:gd name="connsiteX20" fmla="*/ 4541840 w 7681587"/>
              <a:gd name="connsiteY20" fmla="*/ 3369746 h 3369746"/>
              <a:gd name="connsiteX21" fmla="*/ 3671064 w 7681587"/>
              <a:gd name="connsiteY21" fmla="*/ 3369746 h 3369746"/>
              <a:gd name="connsiteX22" fmla="*/ 2933119 w 7681587"/>
              <a:gd name="connsiteY22" fmla="*/ 3369746 h 3369746"/>
              <a:gd name="connsiteX23" fmla="*/ 2261588 w 7681587"/>
              <a:gd name="connsiteY23" fmla="*/ 3369746 h 3369746"/>
              <a:gd name="connsiteX24" fmla="*/ 1457225 w 7681587"/>
              <a:gd name="connsiteY24" fmla="*/ 3369746 h 3369746"/>
              <a:gd name="connsiteX25" fmla="*/ 520034 w 7681587"/>
              <a:gd name="connsiteY25" fmla="*/ 3369746 h 3369746"/>
              <a:gd name="connsiteX26" fmla="*/ 0 w 7681587"/>
              <a:gd name="connsiteY26" fmla="*/ 2689999 h 3369746"/>
              <a:gd name="connsiteX27" fmla="*/ 0 w 7681587"/>
              <a:gd name="connsiteY27" fmla="*/ 2060120 h 3369746"/>
              <a:gd name="connsiteX28" fmla="*/ 0 w 7681587"/>
              <a:gd name="connsiteY28" fmla="*/ 1410136 h 3369746"/>
              <a:gd name="connsiteX29" fmla="*/ 0 w 7681587"/>
              <a:gd name="connsiteY29" fmla="*/ 679743 h 33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81587" h="3369746" fill="none" extrusionOk="0">
                <a:moveTo>
                  <a:pt x="0" y="679743"/>
                </a:moveTo>
                <a:cubicBezTo>
                  <a:pt x="139630" y="408356"/>
                  <a:pt x="331121" y="116492"/>
                  <a:pt x="520034" y="0"/>
                </a:cubicBezTo>
                <a:cubicBezTo>
                  <a:pt x="733437" y="68675"/>
                  <a:pt x="1033259" y="-76527"/>
                  <a:pt x="1191566" y="0"/>
                </a:cubicBezTo>
                <a:cubicBezTo>
                  <a:pt x="1313664" y="-60689"/>
                  <a:pt x="1557201" y="-19912"/>
                  <a:pt x="1730266" y="0"/>
                </a:cubicBezTo>
                <a:cubicBezTo>
                  <a:pt x="1961484" y="-34054"/>
                  <a:pt x="2043598" y="49985"/>
                  <a:pt x="2335383" y="0"/>
                </a:cubicBezTo>
                <a:cubicBezTo>
                  <a:pt x="2687112" y="125800"/>
                  <a:pt x="2812508" y="95684"/>
                  <a:pt x="3206158" y="0"/>
                </a:cubicBezTo>
                <a:cubicBezTo>
                  <a:pt x="3404797" y="-92657"/>
                  <a:pt x="3563922" y="-86284"/>
                  <a:pt x="3744858" y="0"/>
                </a:cubicBezTo>
                <a:cubicBezTo>
                  <a:pt x="3801316" y="38327"/>
                  <a:pt x="4120074" y="-71926"/>
                  <a:pt x="4283560" y="0"/>
                </a:cubicBezTo>
                <a:cubicBezTo>
                  <a:pt x="4493985" y="34781"/>
                  <a:pt x="4780898" y="-32546"/>
                  <a:pt x="4822260" y="0"/>
                </a:cubicBezTo>
                <a:cubicBezTo>
                  <a:pt x="4881681" y="185400"/>
                  <a:pt x="5398227" y="-65386"/>
                  <a:pt x="5560206" y="0"/>
                </a:cubicBezTo>
                <a:cubicBezTo>
                  <a:pt x="5795446" y="-132842"/>
                  <a:pt x="5963304" y="-5802"/>
                  <a:pt x="6298152" y="0"/>
                </a:cubicBezTo>
                <a:cubicBezTo>
                  <a:pt x="6439929" y="25973"/>
                  <a:pt x="7046686" y="-111208"/>
                  <a:pt x="7161549" y="0"/>
                </a:cubicBezTo>
                <a:cubicBezTo>
                  <a:pt x="7377948" y="140581"/>
                  <a:pt x="7632458" y="405596"/>
                  <a:pt x="7681587" y="679743"/>
                </a:cubicBezTo>
                <a:cubicBezTo>
                  <a:pt x="7705910" y="953201"/>
                  <a:pt x="7683406" y="993787"/>
                  <a:pt x="7681587" y="1309624"/>
                </a:cubicBezTo>
                <a:cubicBezTo>
                  <a:pt x="7625502" y="1467885"/>
                  <a:pt x="7730682" y="1834498"/>
                  <a:pt x="7681587" y="1999811"/>
                </a:cubicBezTo>
                <a:cubicBezTo>
                  <a:pt x="7564505" y="2144394"/>
                  <a:pt x="7717032" y="2566974"/>
                  <a:pt x="7681587" y="2689999"/>
                </a:cubicBezTo>
                <a:cubicBezTo>
                  <a:pt x="7712752" y="2912841"/>
                  <a:pt x="7616175" y="3303949"/>
                  <a:pt x="7161549" y="3369746"/>
                </a:cubicBezTo>
                <a:cubicBezTo>
                  <a:pt x="7042521" y="3482649"/>
                  <a:pt x="6601732" y="3518309"/>
                  <a:pt x="6357189" y="3369746"/>
                </a:cubicBezTo>
                <a:cubicBezTo>
                  <a:pt x="5993265" y="3311430"/>
                  <a:pt x="5914054" y="3370520"/>
                  <a:pt x="5685657" y="3369746"/>
                </a:cubicBezTo>
                <a:cubicBezTo>
                  <a:pt x="5543511" y="3423923"/>
                  <a:pt x="5201237" y="3418085"/>
                  <a:pt x="5080541" y="3369746"/>
                </a:cubicBezTo>
                <a:cubicBezTo>
                  <a:pt x="4989069" y="3352507"/>
                  <a:pt x="4637494" y="3278722"/>
                  <a:pt x="4541840" y="3369746"/>
                </a:cubicBezTo>
                <a:cubicBezTo>
                  <a:pt x="4499621" y="3291091"/>
                  <a:pt x="3860823" y="3303756"/>
                  <a:pt x="3671064" y="3369746"/>
                </a:cubicBezTo>
                <a:cubicBezTo>
                  <a:pt x="3331679" y="3286444"/>
                  <a:pt x="3219733" y="3331536"/>
                  <a:pt x="2933119" y="3369746"/>
                </a:cubicBezTo>
                <a:cubicBezTo>
                  <a:pt x="2691176" y="3430643"/>
                  <a:pt x="2597412" y="3417069"/>
                  <a:pt x="2261588" y="3369746"/>
                </a:cubicBezTo>
                <a:cubicBezTo>
                  <a:pt x="1919128" y="3337639"/>
                  <a:pt x="1646773" y="3413094"/>
                  <a:pt x="1457225" y="3369746"/>
                </a:cubicBezTo>
                <a:cubicBezTo>
                  <a:pt x="1114307" y="3416130"/>
                  <a:pt x="697793" y="3284424"/>
                  <a:pt x="520034" y="3369746"/>
                </a:cubicBezTo>
                <a:cubicBezTo>
                  <a:pt x="370701" y="3533607"/>
                  <a:pt x="140326" y="3322966"/>
                  <a:pt x="0" y="2689999"/>
                </a:cubicBezTo>
                <a:cubicBezTo>
                  <a:pt x="7439" y="2417769"/>
                  <a:pt x="19334" y="2355330"/>
                  <a:pt x="0" y="2060120"/>
                </a:cubicBezTo>
                <a:cubicBezTo>
                  <a:pt x="-69797" y="1825018"/>
                  <a:pt x="8270" y="1649031"/>
                  <a:pt x="0" y="1410136"/>
                </a:cubicBezTo>
                <a:cubicBezTo>
                  <a:pt x="-105080" y="1118822"/>
                  <a:pt x="57269" y="947420"/>
                  <a:pt x="0" y="679743"/>
                </a:cubicBezTo>
                <a:close/>
              </a:path>
              <a:path w="7681587" h="3369746" stroke="0" extrusionOk="0">
                <a:moveTo>
                  <a:pt x="0" y="679743"/>
                </a:moveTo>
                <a:cubicBezTo>
                  <a:pt x="35029" y="224250"/>
                  <a:pt x="267513" y="221252"/>
                  <a:pt x="520034" y="0"/>
                </a:cubicBezTo>
                <a:cubicBezTo>
                  <a:pt x="934998" y="-3573"/>
                  <a:pt x="969682" y="12264"/>
                  <a:pt x="1324396" y="0"/>
                </a:cubicBezTo>
                <a:cubicBezTo>
                  <a:pt x="1674634" y="-42321"/>
                  <a:pt x="1683263" y="-37640"/>
                  <a:pt x="1929512" y="0"/>
                </a:cubicBezTo>
                <a:cubicBezTo>
                  <a:pt x="2225430" y="32533"/>
                  <a:pt x="2291514" y="22230"/>
                  <a:pt x="2534626" y="0"/>
                </a:cubicBezTo>
                <a:cubicBezTo>
                  <a:pt x="2544870" y="63730"/>
                  <a:pt x="3047064" y="156269"/>
                  <a:pt x="3338989" y="0"/>
                </a:cubicBezTo>
                <a:cubicBezTo>
                  <a:pt x="3613087" y="-107933"/>
                  <a:pt x="3849102" y="-110963"/>
                  <a:pt x="4010521" y="0"/>
                </a:cubicBezTo>
                <a:cubicBezTo>
                  <a:pt x="4161213" y="-33297"/>
                  <a:pt x="4765234" y="109859"/>
                  <a:pt x="4881296" y="0"/>
                </a:cubicBezTo>
                <a:cubicBezTo>
                  <a:pt x="5127299" y="-274617"/>
                  <a:pt x="5502905" y="-158376"/>
                  <a:pt x="5752072" y="0"/>
                </a:cubicBezTo>
                <a:cubicBezTo>
                  <a:pt x="6178520" y="110600"/>
                  <a:pt x="6502557" y="123483"/>
                  <a:pt x="7161549" y="0"/>
                </a:cubicBezTo>
                <a:cubicBezTo>
                  <a:pt x="7552565" y="105017"/>
                  <a:pt x="7694575" y="448535"/>
                  <a:pt x="7681587" y="679743"/>
                </a:cubicBezTo>
                <a:cubicBezTo>
                  <a:pt x="7732554" y="920770"/>
                  <a:pt x="7604479" y="1148281"/>
                  <a:pt x="7681587" y="1349829"/>
                </a:cubicBezTo>
                <a:cubicBezTo>
                  <a:pt x="7670579" y="1525177"/>
                  <a:pt x="7636698" y="1883572"/>
                  <a:pt x="7681587" y="2019915"/>
                </a:cubicBezTo>
                <a:cubicBezTo>
                  <a:pt x="7655580" y="2289230"/>
                  <a:pt x="7762181" y="2406198"/>
                  <a:pt x="7681587" y="2689999"/>
                </a:cubicBezTo>
                <a:cubicBezTo>
                  <a:pt x="7903840" y="3036519"/>
                  <a:pt x="7482019" y="3555114"/>
                  <a:pt x="7161549" y="3369746"/>
                </a:cubicBezTo>
                <a:cubicBezTo>
                  <a:pt x="6968115" y="3239728"/>
                  <a:pt x="6725728" y="3304413"/>
                  <a:pt x="6357189" y="3369746"/>
                </a:cubicBezTo>
                <a:cubicBezTo>
                  <a:pt x="6261367" y="3411350"/>
                  <a:pt x="5878675" y="3291475"/>
                  <a:pt x="5685657" y="3369746"/>
                </a:cubicBezTo>
                <a:cubicBezTo>
                  <a:pt x="5409947" y="3295908"/>
                  <a:pt x="5316019" y="3322428"/>
                  <a:pt x="5014127" y="3369746"/>
                </a:cubicBezTo>
                <a:cubicBezTo>
                  <a:pt x="4720025" y="3492081"/>
                  <a:pt x="4316725" y="3504200"/>
                  <a:pt x="4143350" y="3369746"/>
                </a:cubicBezTo>
                <a:cubicBezTo>
                  <a:pt x="4043889" y="3368236"/>
                  <a:pt x="3634647" y="3135676"/>
                  <a:pt x="3338989" y="3369746"/>
                </a:cubicBezTo>
                <a:cubicBezTo>
                  <a:pt x="3135446" y="3311945"/>
                  <a:pt x="3003454" y="3245399"/>
                  <a:pt x="2667456" y="3369746"/>
                </a:cubicBezTo>
                <a:cubicBezTo>
                  <a:pt x="2362460" y="3315465"/>
                  <a:pt x="2136951" y="3353018"/>
                  <a:pt x="2062342" y="3369746"/>
                </a:cubicBezTo>
                <a:cubicBezTo>
                  <a:pt x="1975376" y="3467334"/>
                  <a:pt x="1551552" y="3291891"/>
                  <a:pt x="1457225" y="3369746"/>
                </a:cubicBezTo>
                <a:cubicBezTo>
                  <a:pt x="1111324" y="3427803"/>
                  <a:pt x="836997" y="3230700"/>
                  <a:pt x="520034" y="3369746"/>
                </a:cubicBezTo>
                <a:cubicBezTo>
                  <a:pt x="359055" y="3440438"/>
                  <a:pt x="123651" y="3183333"/>
                  <a:pt x="0" y="2689999"/>
                </a:cubicBezTo>
                <a:cubicBezTo>
                  <a:pt x="-84371" y="2378454"/>
                  <a:pt x="46726" y="2138257"/>
                  <a:pt x="0" y="2040017"/>
                </a:cubicBezTo>
                <a:cubicBezTo>
                  <a:pt x="87231" y="1821053"/>
                  <a:pt x="4260" y="1684916"/>
                  <a:pt x="0" y="1390034"/>
                </a:cubicBezTo>
                <a:cubicBezTo>
                  <a:pt x="20615" y="1262614"/>
                  <a:pt x="-38373" y="817841"/>
                  <a:pt x="0" y="679743"/>
                </a:cubicBezTo>
                <a:close/>
              </a:path>
              <a:path w="7681587" h="3369746" fill="none" stroke="0" extrusionOk="0">
                <a:moveTo>
                  <a:pt x="0" y="679743"/>
                </a:moveTo>
                <a:cubicBezTo>
                  <a:pt x="52837" y="305965"/>
                  <a:pt x="276014" y="-41892"/>
                  <a:pt x="520034" y="0"/>
                </a:cubicBezTo>
                <a:cubicBezTo>
                  <a:pt x="763347" y="115857"/>
                  <a:pt x="1029512" y="-49922"/>
                  <a:pt x="1191566" y="0"/>
                </a:cubicBezTo>
                <a:cubicBezTo>
                  <a:pt x="1390164" y="-50943"/>
                  <a:pt x="1477475" y="48285"/>
                  <a:pt x="1730266" y="0"/>
                </a:cubicBezTo>
                <a:cubicBezTo>
                  <a:pt x="2025447" y="-23707"/>
                  <a:pt x="2091058" y="-41467"/>
                  <a:pt x="2335383" y="0"/>
                </a:cubicBezTo>
                <a:cubicBezTo>
                  <a:pt x="2637833" y="-96719"/>
                  <a:pt x="2970326" y="-76921"/>
                  <a:pt x="3206158" y="0"/>
                </a:cubicBezTo>
                <a:cubicBezTo>
                  <a:pt x="3485974" y="-101186"/>
                  <a:pt x="3624628" y="-20704"/>
                  <a:pt x="3744858" y="0"/>
                </a:cubicBezTo>
                <a:cubicBezTo>
                  <a:pt x="3848915" y="55895"/>
                  <a:pt x="4032763" y="-67592"/>
                  <a:pt x="4283560" y="0"/>
                </a:cubicBezTo>
                <a:cubicBezTo>
                  <a:pt x="4525130" y="-32611"/>
                  <a:pt x="4745118" y="-73009"/>
                  <a:pt x="4822260" y="0"/>
                </a:cubicBezTo>
                <a:cubicBezTo>
                  <a:pt x="4838320" y="-107053"/>
                  <a:pt x="5175981" y="-18233"/>
                  <a:pt x="5560206" y="0"/>
                </a:cubicBezTo>
                <a:cubicBezTo>
                  <a:pt x="5871861" y="-138733"/>
                  <a:pt x="6117292" y="105208"/>
                  <a:pt x="6298152" y="0"/>
                </a:cubicBezTo>
                <a:cubicBezTo>
                  <a:pt x="6587688" y="75191"/>
                  <a:pt x="7004746" y="-76812"/>
                  <a:pt x="7161549" y="0"/>
                </a:cubicBezTo>
                <a:cubicBezTo>
                  <a:pt x="7570332" y="-159525"/>
                  <a:pt x="7792907" y="147060"/>
                  <a:pt x="7681587" y="679743"/>
                </a:cubicBezTo>
                <a:cubicBezTo>
                  <a:pt x="7694058" y="848665"/>
                  <a:pt x="7617015" y="1022760"/>
                  <a:pt x="7681587" y="1309624"/>
                </a:cubicBezTo>
                <a:cubicBezTo>
                  <a:pt x="7617685" y="1624823"/>
                  <a:pt x="7667406" y="1733437"/>
                  <a:pt x="7681587" y="1999811"/>
                </a:cubicBezTo>
                <a:cubicBezTo>
                  <a:pt x="7748080" y="2127105"/>
                  <a:pt x="7749125" y="2426581"/>
                  <a:pt x="7681587" y="2689999"/>
                </a:cubicBezTo>
                <a:cubicBezTo>
                  <a:pt x="7502320" y="3167925"/>
                  <a:pt x="7419272" y="3306559"/>
                  <a:pt x="7161549" y="3369746"/>
                </a:cubicBezTo>
                <a:cubicBezTo>
                  <a:pt x="6994052" y="3524748"/>
                  <a:pt x="6682306" y="3441166"/>
                  <a:pt x="6357189" y="3369746"/>
                </a:cubicBezTo>
                <a:cubicBezTo>
                  <a:pt x="6008839" y="3374963"/>
                  <a:pt x="5913166" y="3346580"/>
                  <a:pt x="5685657" y="3369746"/>
                </a:cubicBezTo>
                <a:cubicBezTo>
                  <a:pt x="5433034" y="3502359"/>
                  <a:pt x="5277698" y="3327428"/>
                  <a:pt x="5080541" y="3369746"/>
                </a:cubicBezTo>
                <a:cubicBezTo>
                  <a:pt x="4899372" y="3349942"/>
                  <a:pt x="4690978" y="3382547"/>
                  <a:pt x="4541840" y="3369746"/>
                </a:cubicBezTo>
                <a:cubicBezTo>
                  <a:pt x="4418415" y="3537818"/>
                  <a:pt x="4205418" y="3433334"/>
                  <a:pt x="3671064" y="3369746"/>
                </a:cubicBezTo>
                <a:cubicBezTo>
                  <a:pt x="3309234" y="3317504"/>
                  <a:pt x="3232202" y="3458727"/>
                  <a:pt x="2933119" y="3369746"/>
                </a:cubicBezTo>
                <a:cubicBezTo>
                  <a:pt x="2737788" y="3309734"/>
                  <a:pt x="2387135" y="3315514"/>
                  <a:pt x="2261588" y="3369746"/>
                </a:cubicBezTo>
                <a:cubicBezTo>
                  <a:pt x="2000691" y="3339727"/>
                  <a:pt x="1799052" y="3534107"/>
                  <a:pt x="1457225" y="3369746"/>
                </a:cubicBezTo>
                <a:cubicBezTo>
                  <a:pt x="1037123" y="3424055"/>
                  <a:pt x="805949" y="3365577"/>
                  <a:pt x="520034" y="3369746"/>
                </a:cubicBezTo>
                <a:cubicBezTo>
                  <a:pt x="384479" y="3446160"/>
                  <a:pt x="58113" y="2946413"/>
                  <a:pt x="0" y="2689999"/>
                </a:cubicBezTo>
                <a:cubicBezTo>
                  <a:pt x="19010" y="2397960"/>
                  <a:pt x="15695" y="2291784"/>
                  <a:pt x="0" y="2060120"/>
                </a:cubicBezTo>
                <a:cubicBezTo>
                  <a:pt x="-14152" y="1785767"/>
                  <a:pt x="-11185" y="1754822"/>
                  <a:pt x="0" y="1410136"/>
                </a:cubicBezTo>
                <a:cubicBezTo>
                  <a:pt x="42879" y="1099550"/>
                  <a:pt x="-50975" y="1025743"/>
                  <a:pt x="0" y="679743"/>
                </a:cubicBezTo>
                <a:close/>
              </a:path>
              <a:path w="7681587" h="3369746" fill="none" stroke="0" extrusionOk="0">
                <a:moveTo>
                  <a:pt x="0" y="679743"/>
                </a:moveTo>
                <a:cubicBezTo>
                  <a:pt x="79524" y="272516"/>
                  <a:pt x="243922" y="39078"/>
                  <a:pt x="520034" y="0"/>
                </a:cubicBezTo>
                <a:cubicBezTo>
                  <a:pt x="781782" y="17458"/>
                  <a:pt x="1046994" y="-33451"/>
                  <a:pt x="1191566" y="0"/>
                </a:cubicBezTo>
                <a:cubicBezTo>
                  <a:pt x="1349403" y="-26579"/>
                  <a:pt x="1455499" y="-12233"/>
                  <a:pt x="1730266" y="0"/>
                </a:cubicBezTo>
                <a:cubicBezTo>
                  <a:pt x="1972272" y="-15483"/>
                  <a:pt x="2105481" y="-44642"/>
                  <a:pt x="2335383" y="0"/>
                </a:cubicBezTo>
                <a:cubicBezTo>
                  <a:pt x="2774042" y="75540"/>
                  <a:pt x="2947468" y="-16816"/>
                  <a:pt x="3206158" y="0"/>
                </a:cubicBezTo>
                <a:cubicBezTo>
                  <a:pt x="3426239" y="-21487"/>
                  <a:pt x="3639618" y="-22291"/>
                  <a:pt x="3744858" y="0"/>
                </a:cubicBezTo>
                <a:cubicBezTo>
                  <a:pt x="3912601" y="-106646"/>
                  <a:pt x="4055634" y="-88449"/>
                  <a:pt x="4283560" y="0"/>
                </a:cubicBezTo>
                <a:cubicBezTo>
                  <a:pt x="4518650" y="51627"/>
                  <a:pt x="4706922" y="-75480"/>
                  <a:pt x="4822260" y="0"/>
                </a:cubicBezTo>
                <a:cubicBezTo>
                  <a:pt x="4816574" y="79375"/>
                  <a:pt x="5350389" y="-40285"/>
                  <a:pt x="5560206" y="0"/>
                </a:cubicBezTo>
                <a:cubicBezTo>
                  <a:pt x="5855230" y="-16447"/>
                  <a:pt x="6109033" y="85109"/>
                  <a:pt x="6298152" y="0"/>
                </a:cubicBezTo>
                <a:cubicBezTo>
                  <a:pt x="6491869" y="-40406"/>
                  <a:pt x="6976943" y="-28287"/>
                  <a:pt x="7161549" y="0"/>
                </a:cubicBezTo>
                <a:cubicBezTo>
                  <a:pt x="7452601" y="18075"/>
                  <a:pt x="7755737" y="235305"/>
                  <a:pt x="7681587" y="679743"/>
                </a:cubicBezTo>
                <a:cubicBezTo>
                  <a:pt x="7698786" y="906477"/>
                  <a:pt x="7676232" y="1043000"/>
                  <a:pt x="7681587" y="1309624"/>
                </a:cubicBezTo>
                <a:cubicBezTo>
                  <a:pt x="7651891" y="1538101"/>
                  <a:pt x="7738348" y="1760070"/>
                  <a:pt x="7681587" y="1999811"/>
                </a:cubicBezTo>
                <a:cubicBezTo>
                  <a:pt x="7599428" y="2125184"/>
                  <a:pt x="7753140" y="2441198"/>
                  <a:pt x="7681587" y="2689999"/>
                </a:cubicBezTo>
                <a:cubicBezTo>
                  <a:pt x="7556865" y="3138361"/>
                  <a:pt x="7441216" y="3328113"/>
                  <a:pt x="7161549" y="3369746"/>
                </a:cubicBezTo>
                <a:cubicBezTo>
                  <a:pt x="6918636" y="3428053"/>
                  <a:pt x="6761888" y="3435344"/>
                  <a:pt x="6357189" y="3369746"/>
                </a:cubicBezTo>
                <a:cubicBezTo>
                  <a:pt x="5977785" y="3343358"/>
                  <a:pt x="5898972" y="3367380"/>
                  <a:pt x="5685657" y="3369746"/>
                </a:cubicBezTo>
                <a:cubicBezTo>
                  <a:pt x="5450751" y="3419179"/>
                  <a:pt x="5177471" y="3381333"/>
                  <a:pt x="5080541" y="3369746"/>
                </a:cubicBezTo>
                <a:cubicBezTo>
                  <a:pt x="4955015" y="3374147"/>
                  <a:pt x="4630008" y="3338755"/>
                  <a:pt x="4541840" y="3369746"/>
                </a:cubicBezTo>
                <a:cubicBezTo>
                  <a:pt x="4494060" y="3439402"/>
                  <a:pt x="4066776" y="3356640"/>
                  <a:pt x="3671064" y="3369746"/>
                </a:cubicBezTo>
                <a:cubicBezTo>
                  <a:pt x="3380901" y="3305831"/>
                  <a:pt x="3207261" y="3424354"/>
                  <a:pt x="2933119" y="3369746"/>
                </a:cubicBezTo>
                <a:cubicBezTo>
                  <a:pt x="2747540" y="3409521"/>
                  <a:pt x="2488447" y="3330196"/>
                  <a:pt x="2261588" y="3369746"/>
                </a:cubicBezTo>
                <a:cubicBezTo>
                  <a:pt x="1906612" y="3377605"/>
                  <a:pt x="1635640" y="3419923"/>
                  <a:pt x="1457225" y="3369746"/>
                </a:cubicBezTo>
                <a:cubicBezTo>
                  <a:pt x="1146771" y="3416550"/>
                  <a:pt x="731475" y="3319591"/>
                  <a:pt x="520034" y="3369746"/>
                </a:cubicBezTo>
                <a:cubicBezTo>
                  <a:pt x="384733" y="3495759"/>
                  <a:pt x="99519" y="3224995"/>
                  <a:pt x="0" y="2689999"/>
                </a:cubicBezTo>
                <a:cubicBezTo>
                  <a:pt x="15797" y="2392350"/>
                  <a:pt x="52557" y="2311600"/>
                  <a:pt x="0" y="2060120"/>
                </a:cubicBezTo>
                <a:cubicBezTo>
                  <a:pt x="-80429" y="1820937"/>
                  <a:pt x="22307" y="1731958"/>
                  <a:pt x="0" y="1410136"/>
                </a:cubicBezTo>
                <a:cubicBezTo>
                  <a:pt x="-43463" y="1091062"/>
                  <a:pt x="21645" y="1013888"/>
                  <a:pt x="0" y="679743"/>
                </a:cubicBezTo>
                <a:close/>
              </a:path>
              <a:path w="7681587" h="3369746" fill="none" stroke="0" extrusionOk="0">
                <a:moveTo>
                  <a:pt x="0" y="679743"/>
                </a:moveTo>
                <a:cubicBezTo>
                  <a:pt x="87834" y="380220"/>
                  <a:pt x="205915" y="64180"/>
                  <a:pt x="520034" y="0"/>
                </a:cubicBezTo>
                <a:cubicBezTo>
                  <a:pt x="720798" y="44750"/>
                  <a:pt x="1023500" y="-55870"/>
                  <a:pt x="1191566" y="0"/>
                </a:cubicBezTo>
                <a:cubicBezTo>
                  <a:pt x="1364797" y="-59108"/>
                  <a:pt x="1474754" y="12844"/>
                  <a:pt x="1730266" y="0"/>
                </a:cubicBezTo>
                <a:cubicBezTo>
                  <a:pt x="1979160" y="-9160"/>
                  <a:pt x="2062216" y="21617"/>
                  <a:pt x="2335383" y="0"/>
                </a:cubicBezTo>
                <a:cubicBezTo>
                  <a:pt x="2669851" y="126876"/>
                  <a:pt x="2852431" y="93875"/>
                  <a:pt x="3206158" y="0"/>
                </a:cubicBezTo>
                <a:cubicBezTo>
                  <a:pt x="3438486" y="-87620"/>
                  <a:pt x="3544706" y="-38132"/>
                  <a:pt x="3744858" y="0"/>
                </a:cubicBezTo>
                <a:cubicBezTo>
                  <a:pt x="3872663" y="-31000"/>
                  <a:pt x="4051137" y="-57553"/>
                  <a:pt x="4283560" y="0"/>
                </a:cubicBezTo>
                <a:cubicBezTo>
                  <a:pt x="4500955" y="36591"/>
                  <a:pt x="4752403" y="-39415"/>
                  <a:pt x="4822260" y="0"/>
                </a:cubicBezTo>
                <a:cubicBezTo>
                  <a:pt x="4864451" y="103118"/>
                  <a:pt x="5378805" y="907"/>
                  <a:pt x="5560206" y="0"/>
                </a:cubicBezTo>
                <a:cubicBezTo>
                  <a:pt x="5854479" y="-103566"/>
                  <a:pt x="6009393" y="39747"/>
                  <a:pt x="6298152" y="0"/>
                </a:cubicBezTo>
                <a:cubicBezTo>
                  <a:pt x="6455253" y="22322"/>
                  <a:pt x="7002759" y="-94551"/>
                  <a:pt x="7161549" y="0"/>
                </a:cubicBezTo>
                <a:cubicBezTo>
                  <a:pt x="7363856" y="33272"/>
                  <a:pt x="7635378" y="312910"/>
                  <a:pt x="7681587" y="679743"/>
                </a:cubicBezTo>
                <a:cubicBezTo>
                  <a:pt x="7731603" y="918178"/>
                  <a:pt x="7691386" y="1023207"/>
                  <a:pt x="7681587" y="1309624"/>
                </a:cubicBezTo>
                <a:cubicBezTo>
                  <a:pt x="7652544" y="1564507"/>
                  <a:pt x="7718420" y="1806447"/>
                  <a:pt x="7681587" y="1999811"/>
                </a:cubicBezTo>
                <a:cubicBezTo>
                  <a:pt x="7658096" y="2180412"/>
                  <a:pt x="7691143" y="2506835"/>
                  <a:pt x="7681587" y="2689999"/>
                </a:cubicBezTo>
                <a:cubicBezTo>
                  <a:pt x="7593092" y="3057331"/>
                  <a:pt x="7553530" y="3238760"/>
                  <a:pt x="7161549" y="3369746"/>
                </a:cubicBezTo>
                <a:cubicBezTo>
                  <a:pt x="7012172" y="3482436"/>
                  <a:pt x="6659877" y="3450583"/>
                  <a:pt x="6357189" y="3369746"/>
                </a:cubicBezTo>
                <a:cubicBezTo>
                  <a:pt x="5979133" y="3331379"/>
                  <a:pt x="5930451" y="3340537"/>
                  <a:pt x="5685657" y="3369746"/>
                </a:cubicBezTo>
                <a:cubicBezTo>
                  <a:pt x="5498959" y="3413751"/>
                  <a:pt x="5184133" y="3397886"/>
                  <a:pt x="5080541" y="3369746"/>
                </a:cubicBezTo>
                <a:cubicBezTo>
                  <a:pt x="4950056" y="3405953"/>
                  <a:pt x="4688238" y="3318395"/>
                  <a:pt x="4541840" y="3369746"/>
                </a:cubicBezTo>
                <a:cubicBezTo>
                  <a:pt x="4438168" y="3398574"/>
                  <a:pt x="3933918" y="3285023"/>
                  <a:pt x="3671064" y="3369746"/>
                </a:cubicBezTo>
                <a:cubicBezTo>
                  <a:pt x="3330217" y="3307945"/>
                  <a:pt x="3184487" y="3383634"/>
                  <a:pt x="2933119" y="3369746"/>
                </a:cubicBezTo>
                <a:cubicBezTo>
                  <a:pt x="2656391" y="3412871"/>
                  <a:pt x="2542181" y="3369229"/>
                  <a:pt x="2261588" y="3369746"/>
                </a:cubicBezTo>
                <a:cubicBezTo>
                  <a:pt x="1980459" y="3401732"/>
                  <a:pt x="1651571" y="3458661"/>
                  <a:pt x="1457225" y="3369746"/>
                </a:cubicBezTo>
                <a:cubicBezTo>
                  <a:pt x="1137521" y="3409788"/>
                  <a:pt x="725300" y="3321570"/>
                  <a:pt x="520034" y="3369746"/>
                </a:cubicBezTo>
                <a:cubicBezTo>
                  <a:pt x="292016" y="3456760"/>
                  <a:pt x="106450" y="3295465"/>
                  <a:pt x="0" y="2689999"/>
                </a:cubicBezTo>
                <a:cubicBezTo>
                  <a:pt x="-14928" y="2395607"/>
                  <a:pt x="20670" y="2327527"/>
                  <a:pt x="0" y="2060120"/>
                </a:cubicBezTo>
                <a:cubicBezTo>
                  <a:pt x="-58117" y="1825220"/>
                  <a:pt x="1634" y="1741180"/>
                  <a:pt x="0" y="1410136"/>
                </a:cubicBezTo>
                <a:cubicBezTo>
                  <a:pt x="-18737" y="1096251"/>
                  <a:pt x="6498" y="988660"/>
                  <a:pt x="0" y="679743"/>
                </a:cubicBezTo>
                <a:close/>
              </a:path>
              <a:path w="7681587" h="3369746" fill="none" stroke="0" extrusionOk="0">
                <a:moveTo>
                  <a:pt x="0" y="679743"/>
                </a:moveTo>
                <a:cubicBezTo>
                  <a:pt x="136163" y="453262"/>
                  <a:pt x="287323" y="91680"/>
                  <a:pt x="520034" y="0"/>
                </a:cubicBezTo>
                <a:cubicBezTo>
                  <a:pt x="741815" y="52459"/>
                  <a:pt x="1005984" y="-35552"/>
                  <a:pt x="1191566" y="0"/>
                </a:cubicBezTo>
                <a:cubicBezTo>
                  <a:pt x="1358542" y="-77616"/>
                  <a:pt x="1484239" y="-633"/>
                  <a:pt x="1730266" y="0"/>
                </a:cubicBezTo>
                <a:cubicBezTo>
                  <a:pt x="1956226" y="-21407"/>
                  <a:pt x="2055907" y="25976"/>
                  <a:pt x="2335383" y="0"/>
                </a:cubicBezTo>
                <a:cubicBezTo>
                  <a:pt x="2705588" y="118076"/>
                  <a:pt x="2836645" y="76886"/>
                  <a:pt x="3206158" y="0"/>
                </a:cubicBezTo>
                <a:cubicBezTo>
                  <a:pt x="3393772" y="-118735"/>
                  <a:pt x="3551213" y="-37595"/>
                  <a:pt x="3744858" y="0"/>
                </a:cubicBezTo>
                <a:cubicBezTo>
                  <a:pt x="3825521" y="-4016"/>
                  <a:pt x="4089222" y="-42823"/>
                  <a:pt x="4283560" y="0"/>
                </a:cubicBezTo>
                <a:cubicBezTo>
                  <a:pt x="4496929" y="33267"/>
                  <a:pt x="4761474" y="-34341"/>
                  <a:pt x="4822260" y="0"/>
                </a:cubicBezTo>
                <a:cubicBezTo>
                  <a:pt x="4879076" y="140886"/>
                  <a:pt x="5403248" y="-68426"/>
                  <a:pt x="5560206" y="0"/>
                </a:cubicBezTo>
                <a:cubicBezTo>
                  <a:pt x="5813359" y="-147011"/>
                  <a:pt x="5987130" y="-802"/>
                  <a:pt x="6298152" y="0"/>
                </a:cubicBezTo>
                <a:cubicBezTo>
                  <a:pt x="6425224" y="31631"/>
                  <a:pt x="7027479" y="-109550"/>
                  <a:pt x="7161549" y="0"/>
                </a:cubicBezTo>
                <a:cubicBezTo>
                  <a:pt x="7351913" y="51835"/>
                  <a:pt x="7645671" y="383508"/>
                  <a:pt x="7681587" y="679743"/>
                </a:cubicBezTo>
                <a:cubicBezTo>
                  <a:pt x="7711713" y="935311"/>
                  <a:pt x="7686419" y="1025398"/>
                  <a:pt x="7681587" y="1309624"/>
                </a:cubicBezTo>
                <a:cubicBezTo>
                  <a:pt x="7620317" y="1516526"/>
                  <a:pt x="7719994" y="1812227"/>
                  <a:pt x="7681587" y="1999811"/>
                </a:cubicBezTo>
                <a:cubicBezTo>
                  <a:pt x="7597776" y="2154055"/>
                  <a:pt x="7698476" y="2524503"/>
                  <a:pt x="7681587" y="2689999"/>
                </a:cubicBezTo>
                <a:cubicBezTo>
                  <a:pt x="7639189" y="2972516"/>
                  <a:pt x="7545841" y="3274955"/>
                  <a:pt x="7161549" y="3369746"/>
                </a:cubicBezTo>
                <a:cubicBezTo>
                  <a:pt x="7008909" y="3460463"/>
                  <a:pt x="6649899" y="3490273"/>
                  <a:pt x="6357189" y="3369746"/>
                </a:cubicBezTo>
                <a:cubicBezTo>
                  <a:pt x="5996112" y="3330383"/>
                  <a:pt x="5931065" y="3368664"/>
                  <a:pt x="5685657" y="3369746"/>
                </a:cubicBezTo>
                <a:cubicBezTo>
                  <a:pt x="5525727" y="3444198"/>
                  <a:pt x="5189949" y="3400616"/>
                  <a:pt x="5080541" y="3369746"/>
                </a:cubicBezTo>
                <a:cubicBezTo>
                  <a:pt x="4979323" y="3366538"/>
                  <a:pt x="4653644" y="3308255"/>
                  <a:pt x="4541840" y="3369746"/>
                </a:cubicBezTo>
                <a:cubicBezTo>
                  <a:pt x="4447759" y="3346824"/>
                  <a:pt x="3889799" y="3293599"/>
                  <a:pt x="3671064" y="3369746"/>
                </a:cubicBezTo>
                <a:cubicBezTo>
                  <a:pt x="3326954" y="3293550"/>
                  <a:pt x="3216667" y="3342578"/>
                  <a:pt x="2933119" y="3369746"/>
                </a:cubicBezTo>
                <a:cubicBezTo>
                  <a:pt x="2688679" y="3426848"/>
                  <a:pt x="2574794" y="3411019"/>
                  <a:pt x="2261588" y="3369746"/>
                </a:cubicBezTo>
                <a:cubicBezTo>
                  <a:pt x="1954274" y="3367561"/>
                  <a:pt x="1666079" y="3427355"/>
                  <a:pt x="1457225" y="3369746"/>
                </a:cubicBezTo>
                <a:cubicBezTo>
                  <a:pt x="1127699" y="3393480"/>
                  <a:pt x="682606" y="3259460"/>
                  <a:pt x="520034" y="3369746"/>
                </a:cubicBezTo>
                <a:cubicBezTo>
                  <a:pt x="375646" y="3521060"/>
                  <a:pt x="164764" y="3315758"/>
                  <a:pt x="0" y="2689999"/>
                </a:cubicBezTo>
                <a:cubicBezTo>
                  <a:pt x="13996" y="2403829"/>
                  <a:pt x="35847" y="2337157"/>
                  <a:pt x="0" y="2060120"/>
                </a:cubicBezTo>
                <a:cubicBezTo>
                  <a:pt x="-60827" y="1816157"/>
                  <a:pt x="8787" y="1700527"/>
                  <a:pt x="0" y="1410136"/>
                </a:cubicBezTo>
                <a:cubicBezTo>
                  <a:pt x="-62156" y="1103251"/>
                  <a:pt x="10959" y="991503"/>
                  <a:pt x="0" y="67974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681587"/>
                      <a:gd name="connsiteY0" fmla="*/ 679743 h 3369746"/>
                      <a:gd name="connsiteX1" fmla="*/ 520034 w 7681587"/>
                      <a:gd name="connsiteY1" fmla="*/ 0 h 3369746"/>
                      <a:gd name="connsiteX2" fmla="*/ 1191566 w 7681587"/>
                      <a:gd name="connsiteY2" fmla="*/ 0 h 3369746"/>
                      <a:gd name="connsiteX3" fmla="*/ 1730266 w 7681587"/>
                      <a:gd name="connsiteY3" fmla="*/ 0 h 3369746"/>
                      <a:gd name="connsiteX4" fmla="*/ 2335383 w 7681587"/>
                      <a:gd name="connsiteY4" fmla="*/ 0 h 3369746"/>
                      <a:gd name="connsiteX5" fmla="*/ 3206158 w 7681587"/>
                      <a:gd name="connsiteY5" fmla="*/ 0 h 3369746"/>
                      <a:gd name="connsiteX6" fmla="*/ 3744858 w 7681587"/>
                      <a:gd name="connsiteY6" fmla="*/ 0 h 3369746"/>
                      <a:gd name="connsiteX7" fmla="*/ 4283560 w 7681587"/>
                      <a:gd name="connsiteY7" fmla="*/ 0 h 3369746"/>
                      <a:gd name="connsiteX8" fmla="*/ 4822260 w 7681587"/>
                      <a:gd name="connsiteY8" fmla="*/ 0 h 3369746"/>
                      <a:gd name="connsiteX9" fmla="*/ 5560206 w 7681587"/>
                      <a:gd name="connsiteY9" fmla="*/ 0 h 3369746"/>
                      <a:gd name="connsiteX10" fmla="*/ 6298152 w 7681587"/>
                      <a:gd name="connsiteY10" fmla="*/ 0 h 3369746"/>
                      <a:gd name="connsiteX11" fmla="*/ 7161549 w 7681587"/>
                      <a:gd name="connsiteY11" fmla="*/ 0 h 3369746"/>
                      <a:gd name="connsiteX12" fmla="*/ 7681587 w 7681587"/>
                      <a:gd name="connsiteY12" fmla="*/ 679743 h 3369746"/>
                      <a:gd name="connsiteX13" fmla="*/ 7681587 w 7681587"/>
                      <a:gd name="connsiteY13" fmla="*/ 1309624 h 3369746"/>
                      <a:gd name="connsiteX14" fmla="*/ 7681587 w 7681587"/>
                      <a:gd name="connsiteY14" fmla="*/ 1999811 h 3369746"/>
                      <a:gd name="connsiteX15" fmla="*/ 7681587 w 7681587"/>
                      <a:gd name="connsiteY15" fmla="*/ 2689999 h 3369746"/>
                      <a:gd name="connsiteX16" fmla="*/ 7161549 w 7681587"/>
                      <a:gd name="connsiteY16" fmla="*/ 3369746 h 3369746"/>
                      <a:gd name="connsiteX17" fmla="*/ 6357189 w 7681587"/>
                      <a:gd name="connsiteY17" fmla="*/ 3369746 h 3369746"/>
                      <a:gd name="connsiteX18" fmla="*/ 5685657 w 7681587"/>
                      <a:gd name="connsiteY18" fmla="*/ 3369746 h 3369746"/>
                      <a:gd name="connsiteX19" fmla="*/ 5080541 w 7681587"/>
                      <a:gd name="connsiteY19" fmla="*/ 3369746 h 3369746"/>
                      <a:gd name="connsiteX20" fmla="*/ 4541840 w 7681587"/>
                      <a:gd name="connsiteY20" fmla="*/ 3369746 h 3369746"/>
                      <a:gd name="connsiteX21" fmla="*/ 3671064 w 7681587"/>
                      <a:gd name="connsiteY21" fmla="*/ 3369746 h 3369746"/>
                      <a:gd name="connsiteX22" fmla="*/ 2933119 w 7681587"/>
                      <a:gd name="connsiteY22" fmla="*/ 3369746 h 3369746"/>
                      <a:gd name="connsiteX23" fmla="*/ 2261588 w 7681587"/>
                      <a:gd name="connsiteY23" fmla="*/ 3369746 h 3369746"/>
                      <a:gd name="connsiteX24" fmla="*/ 1457225 w 7681587"/>
                      <a:gd name="connsiteY24" fmla="*/ 3369746 h 3369746"/>
                      <a:gd name="connsiteX25" fmla="*/ 520034 w 7681587"/>
                      <a:gd name="connsiteY25" fmla="*/ 3369746 h 3369746"/>
                      <a:gd name="connsiteX26" fmla="*/ 0 w 7681587"/>
                      <a:gd name="connsiteY26" fmla="*/ 2689999 h 3369746"/>
                      <a:gd name="connsiteX27" fmla="*/ 0 w 7681587"/>
                      <a:gd name="connsiteY27" fmla="*/ 2060120 h 3369746"/>
                      <a:gd name="connsiteX28" fmla="*/ 0 w 7681587"/>
                      <a:gd name="connsiteY28" fmla="*/ 1410136 h 3369746"/>
                      <a:gd name="connsiteX29" fmla="*/ 0 w 7681587"/>
                      <a:gd name="connsiteY29" fmla="*/ 679743 h 3369746"/>
                      <a:gd name="connsiteX0" fmla="*/ 0 w 7681587"/>
                      <a:gd name="connsiteY0" fmla="*/ 679743 h 3369746"/>
                      <a:gd name="connsiteX1" fmla="*/ 520034 w 7681587"/>
                      <a:gd name="connsiteY1" fmla="*/ 0 h 3369746"/>
                      <a:gd name="connsiteX2" fmla="*/ 1324396 w 7681587"/>
                      <a:gd name="connsiteY2" fmla="*/ 0 h 3369746"/>
                      <a:gd name="connsiteX3" fmla="*/ 1929512 w 7681587"/>
                      <a:gd name="connsiteY3" fmla="*/ 0 h 3369746"/>
                      <a:gd name="connsiteX4" fmla="*/ 2534626 w 7681587"/>
                      <a:gd name="connsiteY4" fmla="*/ 0 h 3369746"/>
                      <a:gd name="connsiteX5" fmla="*/ 3338989 w 7681587"/>
                      <a:gd name="connsiteY5" fmla="*/ 0 h 3369746"/>
                      <a:gd name="connsiteX6" fmla="*/ 4010521 w 7681587"/>
                      <a:gd name="connsiteY6" fmla="*/ 0 h 3369746"/>
                      <a:gd name="connsiteX7" fmla="*/ 4881296 w 7681587"/>
                      <a:gd name="connsiteY7" fmla="*/ 0 h 3369746"/>
                      <a:gd name="connsiteX8" fmla="*/ 5752072 w 7681587"/>
                      <a:gd name="connsiteY8" fmla="*/ 0 h 3369746"/>
                      <a:gd name="connsiteX9" fmla="*/ 7161549 w 7681587"/>
                      <a:gd name="connsiteY9" fmla="*/ 0 h 3369746"/>
                      <a:gd name="connsiteX10" fmla="*/ 7681587 w 7681587"/>
                      <a:gd name="connsiteY10" fmla="*/ 679743 h 3369746"/>
                      <a:gd name="connsiteX11" fmla="*/ 7681587 w 7681587"/>
                      <a:gd name="connsiteY11" fmla="*/ 1349829 h 3369746"/>
                      <a:gd name="connsiteX12" fmla="*/ 7681587 w 7681587"/>
                      <a:gd name="connsiteY12" fmla="*/ 2019915 h 3369746"/>
                      <a:gd name="connsiteX13" fmla="*/ 7681587 w 7681587"/>
                      <a:gd name="connsiteY13" fmla="*/ 2689999 h 3369746"/>
                      <a:gd name="connsiteX14" fmla="*/ 7161549 w 7681587"/>
                      <a:gd name="connsiteY14" fmla="*/ 3369746 h 3369746"/>
                      <a:gd name="connsiteX15" fmla="*/ 6357189 w 7681587"/>
                      <a:gd name="connsiteY15" fmla="*/ 3369746 h 3369746"/>
                      <a:gd name="connsiteX16" fmla="*/ 5685657 w 7681587"/>
                      <a:gd name="connsiteY16" fmla="*/ 3369746 h 3369746"/>
                      <a:gd name="connsiteX17" fmla="*/ 5014127 w 7681587"/>
                      <a:gd name="connsiteY17" fmla="*/ 3369746 h 3369746"/>
                      <a:gd name="connsiteX18" fmla="*/ 4143350 w 7681587"/>
                      <a:gd name="connsiteY18" fmla="*/ 3369746 h 3369746"/>
                      <a:gd name="connsiteX19" fmla="*/ 3338989 w 7681587"/>
                      <a:gd name="connsiteY19" fmla="*/ 3369746 h 3369746"/>
                      <a:gd name="connsiteX20" fmla="*/ 2667456 w 7681587"/>
                      <a:gd name="connsiteY20" fmla="*/ 3369746 h 3369746"/>
                      <a:gd name="connsiteX21" fmla="*/ 2062342 w 7681587"/>
                      <a:gd name="connsiteY21" fmla="*/ 3369746 h 3369746"/>
                      <a:gd name="connsiteX22" fmla="*/ 1457225 w 7681587"/>
                      <a:gd name="connsiteY22" fmla="*/ 3369746 h 3369746"/>
                      <a:gd name="connsiteX23" fmla="*/ 520034 w 7681587"/>
                      <a:gd name="connsiteY23" fmla="*/ 3369746 h 3369746"/>
                      <a:gd name="connsiteX24" fmla="*/ 0 w 7681587"/>
                      <a:gd name="connsiteY24" fmla="*/ 2689999 h 3369746"/>
                      <a:gd name="connsiteX25" fmla="*/ 0 w 7681587"/>
                      <a:gd name="connsiteY25" fmla="*/ 2040017 h 3369746"/>
                      <a:gd name="connsiteX26" fmla="*/ 0 w 7681587"/>
                      <a:gd name="connsiteY26" fmla="*/ 1390034 h 3369746"/>
                      <a:gd name="connsiteX27" fmla="*/ 0 w 7681587"/>
                      <a:gd name="connsiteY27" fmla="*/ 679743 h 3369746"/>
                      <a:gd name="connsiteX0" fmla="*/ 0 w 7681587"/>
                      <a:gd name="connsiteY0" fmla="*/ 679743 h 3369746"/>
                      <a:gd name="connsiteX1" fmla="*/ 520034 w 7681587"/>
                      <a:gd name="connsiteY1" fmla="*/ 0 h 3369746"/>
                      <a:gd name="connsiteX2" fmla="*/ 1191566 w 7681587"/>
                      <a:gd name="connsiteY2" fmla="*/ 0 h 3369746"/>
                      <a:gd name="connsiteX3" fmla="*/ 1730266 w 7681587"/>
                      <a:gd name="connsiteY3" fmla="*/ 0 h 3369746"/>
                      <a:gd name="connsiteX4" fmla="*/ 2335383 w 7681587"/>
                      <a:gd name="connsiteY4" fmla="*/ 0 h 3369746"/>
                      <a:gd name="connsiteX5" fmla="*/ 3206158 w 7681587"/>
                      <a:gd name="connsiteY5" fmla="*/ 0 h 3369746"/>
                      <a:gd name="connsiteX6" fmla="*/ 3744858 w 7681587"/>
                      <a:gd name="connsiteY6" fmla="*/ 0 h 3369746"/>
                      <a:gd name="connsiteX7" fmla="*/ 4283560 w 7681587"/>
                      <a:gd name="connsiteY7" fmla="*/ 0 h 3369746"/>
                      <a:gd name="connsiteX8" fmla="*/ 4822260 w 7681587"/>
                      <a:gd name="connsiteY8" fmla="*/ 0 h 3369746"/>
                      <a:gd name="connsiteX9" fmla="*/ 5560206 w 7681587"/>
                      <a:gd name="connsiteY9" fmla="*/ 0 h 3369746"/>
                      <a:gd name="connsiteX10" fmla="*/ 6298152 w 7681587"/>
                      <a:gd name="connsiteY10" fmla="*/ 0 h 3369746"/>
                      <a:gd name="connsiteX11" fmla="*/ 7161549 w 7681587"/>
                      <a:gd name="connsiteY11" fmla="*/ 0 h 3369746"/>
                      <a:gd name="connsiteX12" fmla="*/ 7681587 w 7681587"/>
                      <a:gd name="connsiteY12" fmla="*/ 679743 h 3369746"/>
                      <a:gd name="connsiteX13" fmla="*/ 7681587 w 7681587"/>
                      <a:gd name="connsiteY13" fmla="*/ 1309624 h 3369746"/>
                      <a:gd name="connsiteX14" fmla="*/ 7681587 w 7681587"/>
                      <a:gd name="connsiteY14" fmla="*/ 1999811 h 3369746"/>
                      <a:gd name="connsiteX15" fmla="*/ 7681587 w 7681587"/>
                      <a:gd name="connsiteY15" fmla="*/ 2689999 h 3369746"/>
                      <a:gd name="connsiteX16" fmla="*/ 7161549 w 7681587"/>
                      <a:gd name="connsiteY16" fmla="*/ 3369746 h 3369746"/>
                      <a:gd name="connsiteX17" fmla="*/ 6357189 w 7681587"/>
                      <a:gd name="connsiteY17" fmla="*/ 3369746 h 3369746"/>
                      <a:gd name="connsiteX18" fmla="*/ 5685657 w 7681587"/>
                      <a:gd name="connsiteY18" fmla="*/ 3369746 h 3369746"/>
                      <a:gd name="connsiteX19" fmla="*/ 5080541 w 7681587"/>
                      <a:gd name="connsiteY19" fmla="*/ 3369746 h 3369746"/>
                      <a:gd name="connsiteX20" fmla="*/ 4541840 w 7681587"/>
                      <a:gd name="connsiteY20" fmla="*/ 3369746 h 3369746"/>
                      <a:gd name="connsiteX21" fmla="*/ 3671064 w 7681587"/>
                      <a:gd name="connsiteY21" fmla="*/ 3369746 h 3369746"/>
                      <a:gd name="connsiteX22" fmla="*/ 2933119 w 7681587"/>
                      <a:gd name="connsiteY22" fmla="*/ 3369746 h 3369746"/>
                      <a:gd name="connsiteX23" fmla="*/ 2261588 w 7681587"/>
                      <a:gd name="connsiteY23" fmla="*/ 3369746 h 3369746"/>
                      <a:gd name="connsiteX24" fmla="*/ 1457225 w 7681587"/>
                      <a:gd name="connsiteY24" fmla="*/ 3369746 h 3369746"/>
                      <a:gd name="connsiteX25" fmla="*/ 520034 w 7681587"/>
                      <a:gd name="connsiteY25" fmla="*/ 3369746 h 3369746"/>
                      <a:gd name="connsiteX26" fmla="*/ 0 w 7681587"/>
                      <a:gd name="connsiteY26" fmla="*/ 2689999 h 3369746"/>
                      <a:gd name="connsiteX27" fmla="*/ 0 w 7681587"/>
                      <a:gd name="connsiteY27" fmla="*/ 2060120 h 3369746"/>
                      <a:gd name="connsiteX28" fmla="*/ 0 w 7681587"/>
                      <a:gd name="connsiteY28" fmla="*/ 1410136 h 3369746"/>
                      <a:gd name="connsiteX29" fmla="*/ 0 w 7681587"/>
                      <a:gd name="connsiteY29" fmla="*/ 679743 h 3369746"/>
                      <a:gd name="connsiteX0" fmla="*/ 0 w 7681587"/>
                      <a:gd name="connsiteY0" fmla="*/ 679743 h 3369746"/>
                      <a:gd name="connsiteX1" fmla="*/ 520034 w 7681587"/>
                      <a:gd name="connsiteY1" fmla="*/ 0 h 3369746"/>
                      <a:gd name="connsiteX2" fmla="*/ 1191566 w 7681587"/>
                      <a:gd name="connsiteY2" fmla="*/ 0 h 3369746"/>
                      <a:gd name="connsiteX3" fmla="*/ 1730266 w 7681587"/>
                      <a:gd name="connsiteY3" fmla="*/ 0 h 3369746"/>
                      <a:gd name="connsiteX4" fmla="*/ 2335383 w 7681587"/>
                      <a:gd name="connsiteY4" fmla="*/ 0 h 3369746"/>
                      <a:gd name="connsiteX5" fmla="*/ 3206158 w 7681587"/>
                      <a:gd name="connsiteY5" fmla="*/ 0 h 3369746"/>
                      <a:gd name="connsiteX6" fmla="*/ 3744858 w 7681587"/>
                      <a:gd name="connsiteY6" fmla="*/ 0 h 3369746"/>
                      <a:gd name="connsiteX7" fmla="*/ 4283560 w 7681587"/>
                      <a:gd name="connsiteY7" fmla="*/ 0 h 3369746"/>
                      <a:gd name="connsiteX8" fmla="*/ 4822260 w 7681587"/>
                      <a:gd name="connsiteY8" fmla="*/ 0 h 3369746"/>
                      <a:gd name="connsiteX9" fmla="*/ 5560206 w 7681587"/>
                      <a:gd name="connsiteY9" fmla="*/ 0 h 3369746"/>
                      <a:gd name="connsiteX10" fmla="*/ 6298152 w 7681587"/>
                      <a:gd name="connsiteY10" fmla="*/ 0 h 3369746"/>
                      <a:gd name="connsiteX11" fmla="*/ 7161549 w 7681587"/>
                      <a:gd name="connsiteY11" fmla="*/ 0 h 3369746"/>
                      <a:gd name="connsiteX12" fmla="*/ 7681587 w 7681587"/>
                      <a:gd name="connsiteY12" fmla="*/ 679743 h 3369746"/>
                      <a:gd name="connsiteX13" fmla="*/ 7681587 w 7681587"/>
                      <a:gd name="connsiteY13" fmla="*/ 1309624 h 3369746"/>
                      <a:gd name="connsiteX14" fmla="*/ 7681587 w 7681587"/>
                      <a:gd name="connsiteY14" fmla="*/ 1999811 h 3369746"/>
                      <a:gd name="connsiteX15" fmla="*/ 7681587 w 7681587"/>
                      <a:gd name="connsiteY15" fmla="*/ 2689999 h 3369746"/>
                      <a:gd name="connsiteX16" fmla="*/ 7161549 w 7681587"/>
                      <a:gd name="connsiteY16" fmla="*/ 3369746 h 3369746"/>
                      <a:gd name="connsiteX17" fmla="*/ 6357189 w 7681587"/>
                      <a:gd name="connsiteY17" fmla="*/ 3369746 h 3369746"/>
                      <a:gd name="connsiteX18" fmla="*/ 5685657 w 7681587"/>
                      <a:gd name="connsiteY18" fmla="*/ 3369746 h 3369746"/>
                      <a:gd name="connsiteX19" fmla="*/ 5080541 w 7681587"/>
                      <a:gd name="connsiteY19" fmla="*/ 3369746 h 3369746"/>
                      <a:gd name="connsiteX20" fmla="*/ 4541840 w 7681587"/>
                      <a:gd name="connsiteY20" fmla="*/ 3369746 h 3369746"/>
                      <a:gd name="connsiteX21" fmla="*/ 3671064 w 7681587"/>
                      <a:gd name="connsiteY21" fmla="*/ 3369746 h 3369746"/>
                      <a:gd name="connsiteX22" fmla="*/ 2933119 w 7681587"/>
                      <a:gd name="connsiteY22" fmla="*/ 3369746 h 3369746"/>
                      <a:gd name="connsiteX23" fmla="*/ 2261588 w 7681587"/>
                      <a:gd name="connsiteY23" fmla="*/ 3369746 h 3369746"/>
                      <a:gd name="connsiteX24" fmla="*/ 1457225 w 7681587"/>
                      <a:gd name="connsiteY24" fmla="*/ 3369746 h 3369746"/>
                      <a:gd name="connsiteX25" fmla="*/ 520034 w 7681587"/>
                      <a:gd name="connsiteY25" fmla="*/ 3369746 h 3369746"/>
                      <a:gd name="connsiteX26" fmla="*/ 0 w 7681587"/>
                      <a:gd name="connsiteY26" fmla="*/ 2689999 h 3369746"/>
                      <a:gd name="connsiteX27" fmla="*/ 0 w 7681587"/>
                      <a:gd name="connsiteY27" fmla="*/ 2060120 h 3369746"/>
                      <a:gd name="connsiteX28" fmla="*/ 0 w 7681587"/>
                      <a:gd name="connsiteY28" fmla="*/ 1410136 h 3369746"/>
                      <a:gd name="connsiteX29" fmla="*/ 0 w 7681587"/>
                      <a:gd name="connsiteY29" fmla="*/ 679743 h 33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81587" h="3369746" fill="none" extrusionOk="0">
                        <a:moveTo>
                          <a:pt x="0" y="679743"/>
                        </a:moveTo>
                        <a:cubicBezTo>
                          <a:pt x="134595" y="405316"/>
                          <a:pt x="280710" y="79864"/>
                          <a:pt x="520034" y="0"/>
                        </a:cubicBezTo>
                        <a:cubicBezTo>
                          <a:pt x="770626" y="51863"/>
                          <a:pt x="1027836" y="-50306"/>
                          <a:pt x="1191566" y="0"/>
                        </a:cubicBezTo>
                        <a:cubicBezTo>
                          <a:pt x="1322254" y="-56307"/>
                          <a:pt x="1513218" y="-12113"/>
                          <a:pt x="1730266" y="0"/>
                        </a:cubicBezTo>
                        <a:cubicBezTo>
                          <a:pt x="1972369" y="-22629"/>
                          <a:pt x="2052872" y="28756"/>
                          <a:pt x="2335383" y="0"/>
                        </a:cubicBezTo>
                        <a:cubicBezTo>
                          <a:pt x="2685084" y="123394"/>
                          <a:pt x="2816538" y="93775"/>
                          <a:pt x="3206158" y="0"/>
                        </a:cubicBezTo>
                        <a:cubicBezTo>
                          <a:pt x="3410820" y="-86285"/>
                          <a:pt x="3574055" y="-64884"/>
                          <a:pt x="3744858" y="0"/>
                        </a:cubicBezTo>
                        <a:cubicBezTo>
                          <a:pt x="3815157" y="27437"/>
                          <a:pt x="4080826" y="-51108"/>
                          <a:pt x="4283560" y="0"/>
                        </a:cubicBezTo>
                        <a:cubicBezTo>
                          <a:pt x="4504555" y="33083"/>
                          <a:pt x="4767394" y="-31681"/>
                          <a:pt x="4822260" y="0"/>
                        </a:cubicBezTo>
                        <a:cubicBezTo>
                          <a:pt x="4896173" y="141036"/>
                          <a:pt x="5372845" y="-45948"/>
                          <a:pt x="5560206" y="0"/>
                        </a:cubicBezTo>
                        <a:cubicBezTo>
                          <a:pt x="5808406" y="-114613"/>
                          <a:pt x="5967783" y="-4847"/>
                          <a:pt x="6298152" y="0"/>
                        </a:cubicBezTo>
                        <a:cubicBezTo>
                          <a:pt x="6446465" y="23013"/>
                          <a:pt x="7025667" y="-86049"/>
                          <a:pt x="7161549" y="0"/>
                        </a:cubicBezTo>
                        <a:cubicBezTo>
                          <a:pt x="7388323" y="120943"/>
                          <a:pt x="7657522" y="329087"/>
                          <a:pt x="7681587" y="679743"/>
                        </a:cubicBezTo>
                        <a:cubicBezTo>
                          <a:pt x="7696154" y="939857"/>
                          <a:pt x="7685452" y="1009021"/>
                          <a:pt x="7681587" y="1309624"/>
                        </a:cubicBezTo>
                        <a:cubicBezTo>
                          <a:pt x="7643558" y="1502430"/>
                          <a:pt x="7705634" y="1842010"/>
                          <a:pt x="7681587" y="1999811"/>
                        </a:cubicBezTo>
                        <a:cubicBezTo>
                          <a:pt x="7590913" y="2145060"/>
                          <a:pt x="7710178" y="2546675"/>
                          <a:pt x="7681587" y="2689999"/>
                        </a:cubicBezTo>
                        <a:cubicBezTo>
                          <a:pt x="7701835" y="2933218"/>
                          <a:pt x="7541049" y="3337037"/>
                          <a:pt x="7161549" y="3369746"/>
                        </a:cubicBezTo>
                        <a:cubicBezTo>
                          <a:pt x="7019806" y="3441687"/>
                          <a:pt x="6624218" y="3497257"/>
                          <a:pt x="6357189" y="3369746"/>
                        </a:cubicBezTo>
                        <a:cubicBezTo>
                          <a:pt x="5989095" y="3326811"/>
                          <a:pt x="5914726" y="3365693"/>
                          <a:pt x="5685657" y="3369746"/>
                        </a:cubicBezTo>
                        <a:cubicBezTo>
                          <a:pt x="5513263" y="3417137"/>
                          <a:pt x="5204009" y="3405901"/>
                          <a:pt x="5080541" y="3369746"/>
                        </a:cubicBezTo>
                        <a:cubicBezTo>
                          <a:pt x="4984484" y="3356043"/>
                          <a:pt x="4642157" y="3291985"/>
                          <a:pt x="4541840" y="3369746"/>
                        </a:cubicBezTo>
                        <a:cubicBezTo>
                          <a:pt x="4485035" y="3312706"/>
                          <a:pt x="3872265" y="3307485"/>
                          <a:pt x="3671064" y="3369746"/>
                        </a:cubicBezTo>
                        <a:cubicBezTo>
                          <a:pt x="3332304" y="3309506"/>
                          <a:pt x="3213035" y="3337262"/>
                          <a:pt x="2933119" y="3369746"/>
                        </a:cubicBezTo>
                        <a:cubicBezTo>
                          <a:pt x="2692208" y="3424847"/>
                          <a:pt x="2586066" y="3411956"/>
                          <a:pt x="2261588" y="3369746"/>
                        </a:cubicBezTo>
                        <a:cubicBezTo>
                          <a:pt x="1946594" y="3346074"/>
                          <a:pt x="1682111" y="3414654"/>
                          <a:pt x="1457225" y="3369746"/>
                        </a:cubicBezTo>
                        <a:cubicBezTo>
                          <a:pt x="1129932" y="3375292"/>
                          <a:pt x="716226" y="3296677"/>
                          <a:pt x="520034" y="3369746"/>
                        </a:cubicBezTo>
                        <a:cubicBezTo>
                          <a:pt x="354142" y="3526060"/>
                          <a:pt x="107590" y="3249853"/>
                          <a:pt x="0" y="2689999"/>
                        </a:cubicBezTo>
                        <a:cubicBezTo>
                          <a:pt x="4604" y="2414904"/>
                          <a:pt x="19702" y="2343576"/>
                          <a:pt x="0" y="2060120"/>
                        </a:cubicBezTo>
                        <a:cubicBezTo>
                          <a:pt x="-52083" y="1820724"/>
                          <a:pt x="5105" y="1672229"/>
                          <a:pt x="0" y="1410136"/>
                        </a:cubicBezTo>
                        <a:cubicBezTo>
                          <a:pt x="-71590" y="1110325"/>
                          <a:pt x="37212" y="958853"/>
                          <a:pt x="0" y="679743"/>
                        </a:cubicBezTo>
                        <a:close/>
                      </a:path>
                      <a:path w="7681587" h="3369746" stroke="0" extrusionOk="0">
                        <a:moveTo>
                          <a:pt x="0" y="679743"/>
                        </a:moveTo>
                        <a:cubicBezTo>
                          <a:pt x="33127" y="232189"/>
                          <a:pt x="266926" y="202673"/>
                          <a:pt x="520034" y="0"/>
                        </a:cubicBezTo>
                        <a:cubicBezTo>
                          <a:pt x="932039" y="-8189"/>
                          <a:pt x="970288" y="16393"/>
                          <a:pt x="1324396" y="0"/>
                        </a:cubicBezTo>
                        <a:cubicBezTo>
                          <a:pt x="1674759" y="-41811"/>
                          <a:pt x="1683507" y="-37703"/>
                          <a:pt x="1929512" y="0"/>
                        </a:cubicBezTo>
                        <a:cubicBezTo>
                          <a:pt x="2223698" y="32724"/>
                          <a:pt x="2298021" y="22840"/>
                          <a:pt x="2534626" y="0"/>
                        </a:cubicBezTo>
                        <a:cubicBezTo>
                          <a:pt x="2585318" y="42707"/>
                          <a:pt x="3061459" y="123375"/>
                          <a:pt x="3338989" y="0"/>
                        </a:cubicBezTo>
                        <a:cubicBezTo>
                          <a:pt x="3608282" y="-97830"/>
                          <a:pt x="3841651" y="-70727"/>
                          <a:pt x="4010521" y="0"/>
                        </a:cubicBezTo>
                        <a:cubicBezTo>
                          <a:pt x="4172908" y="-19533"/>
                          <a:pt x="4746439" y="94866"/>
                          <a:pt x="4881296" y="0"/>
                        </a:cubicBezTo>
                        <a:cubicBezTo>
                          <a:pt x="5122454" y="-256038"/>
                          <a:pt x="5462534" y="-121182"/>
                          <a:pt x="5752072" y="0"/>
                        </a:cubicBezTo>
                        <a:cubicBezTo>
                          <a:pt x="6173048" y="93086"/>
                          <a:pt x="6547491" y="110645"/>
                          <a:pt x="7161549" y="0"/>
                        </a:cubicBezTo>
                        <a:cubicBezTo>
                          <a:pt x="7546297" y="99304"/>
                          <a:pt x="7662971" y="384192"/>
                          <a:pt x="7681587" y="679743"/>
                        </a:cubicBezTo>
                        <a:cubicBezTo>
                          <a:pt x="7704279" y="943144"/>
                          <a:pt x="7636647" y="1120197"/>
                          <a:pt x="7681587" y="1349829"/>
                        </a:cubicBezTo>
                        <a:cubicBezTo>
                          <a:pt x="7674268" y="1553881"/>
                          <a:pt x="7646427" y="1875751"/>
                          <a:pt x="7681587" y="2019915"/>
                        </a:cubicBezTo>
                        <a:cubicBezTo>
                          <a:pt x="7660198" y="2268604"/>
                          <a:pt x="7741698" y="2398164"/>
                          <a:pt x="7681587" y="2689999"/>
                        </a:cubicBezTo>
                        <a:cubicBezTo>
                          <a:pt x="7821855" y="3050162"/>
                          <a:pt x="7480339" y="3546541"/>
                          <a:pt x="7161549" y="3369746"/>
                        </a:cubicBezTo>
                        <a:cubicBezTo>
                          <a:pt x="6967335" y="3249005"/>
                          <a:pt x="6706059" y="3308809"/>
                          <a:pt x="6357189" y="3369746"/>
                        </a:cubicBezTo>
                        <a:cubicBezTo>
                          <a:pt x="6245614" y="3410839"/>
                          <a:pt x="5891914" y="3307287"/>
                          <a:pt x="5685657" y="3369746"/>
                        </a:cubicBezTo>
                        <a:cubicBezTo>
                          <a:pt x="5411419" y="3300648"/>
                          <a:pt x="5314935" y="3335687"/>
                          <a:pt x="5014127" y="3369746"/>
                        </a:cubicBezTo>
                        <a:cubicBezTo>
                          <a:pt x="4719483" y="3481608"/>
                          <a:pt x="4345635" y="3465445"/>
                          <a:pt x="4143350" y="3369746"/>
                        </a:cubicBezTo>
                        <a:cubicBezTo>
                          <a:pt x="4027865" y="3368614"/>
                          <a:pt x="3628498" y="3155315"/>
                          <a:pt x="3338989" y="3369746"/>
                        </a:cubicBezTo>
                        <a:cubicBezTo>
                          <a:pt x="3128346" y="3329391"/>
                          <a:pt x="2988910" y="3278075"/>
                          <a:pt x="2667456" y="3369746"/>
                        </a:cubicBezTo>
                        <a:cubicBezTo>
                          <a:pt x="2363168" y="3318679"/>
                          <a:pt x="2142768" y="3351742"/>
                          <a:pt x="2062342" y="3369746"/>
                        </a:cubicBezTo>
                        <a:cubicBezTo>
                          <a:pt x="1968350" y="3458743"/>
                          <a:pt x="1555121" y="3294830"/>
                          <a:pt x="1457225" y="3369746"/>
                        </a:cubicBezTo>
                        <a:cubicBezTo>
                          <a:pt x="1151274" y="3423788"/>
                          <a:pt x="882373" y="3279027"/>
                          <a:pt x="520034" y="3369746"/>
                        </a:cubicBezTo>
                        <a:cubicBezTo>
                          <a:pt x="293744" y="3411401"/>
                          <a:pt x="88067" y="3167451"/>
                          <a:pt x="0" y="2689999"/>
                        </a:cubicBezTo>
                        <a:cubicBezTo>
                          <a:pt x="-66485" y="2386746"/>
                          <a:pt x="37646" y="2161604"/>
                          <a:pt x="0" y="2040017"/>
                        </a:cubicBezTo>
                        <a:cubicBezTo>
                          <a:pt x="59790" y="1832043"/>
                          <a:pt x="6329" y="1677652"/>
                          <a:pt x="0" y="1390034"/>
                        </a:cubicBezTo>
                        <a:cubicBezTo>
                          <a:pt x="13232" y="1246680"/>
                          <a:pt x="-30656" y="824478"/>
                          <a:pt x="0" y="679743"/>
                        </a:cubicBezTo>
                        <a:close/>
                      </a:path>
                      <a:path w="7681587" h="3369746" fill="none" stroke="0" extrusionOk="0">
                        <a:moveTo>
                          <a:pt x="0" y="679743"/>
                        </a:moveTo>
                        <a:cubicBezTo>
                          <a:pt x="28257" y="326621"/>
                          <a:pt x="246703" y="17458"/>
                          <a:pt x="520034" y="0"/>
                        </a:cubicBezTo>
                        <a:cubicBezTo>
                          <a:pt x="762797" y="101328"/>
                          <a:pt x="1025211" y="-38552"/>
                          <a:pt x="1191566" y="0"/>
                        </a:cubicBezTo>
                        <a:cubicBezTo>
                          <a:pt x="1379151" y="-38216"/>
                          <a:pt x="1468659" y="23779"/>
                          <a:pt x="1730266" y="0"/>
                        </a:cubicBezTo>
                        <a:cubicBezTo>
                          <a:pt x="2016168" y="-17142"/>
                          <a:pt x="2086088" y="-34773"/>
                          <a:pt x="2335383" y="0"/>
                        </a:cubicBezTo>
                        <a:cubicBezTo>
                          <a:pt x="2639440" y="-61515"/>
                          <a:pt x="2964911" y="-44764"/>
                          <a:pt x="3206158" y="0"/>
                        </a:cubicBezTo>
                        <a:cubicBezTo>
                          <a:pt x="3477616" y="-75995"/>
                          <a:pt x="3616419" y="2564"/>
                          <a:pt x="3744858" y="0"/>
                        </a:cubicBezTo>
                        <a:cubicBezTo>
                          <a:pt x="3859572" y="26999"/>
                          <a:pt x="4036362" y="-61056"/>
                          <a:pt x="4283560" y="0"/>
                        </a:cubicBezTo>
                        <a:cubicBezTo>
                          <a:pt x="4520162" y="-9218"/>
                          <a:pt x="4724617" y="-61132"/>
                          <a:pt x="4822260" y="0"/>
                        </a:cubicBezTo>
                        <a:cubicBezTo>
                          <a:pt x="4843800" y="-87000"/>
                          <a:pt x="5220336" y="-7397"/>
                          <a:pt x="5560206" y="0"/>
                        </a:cubicBezTo>
                        <a:cubicBezTo>
                          <a:pt x="5868966" y="-127002"/>
                          <a:pt x="6103279" y="74195"/>
                          <a:pt x="6298152" y="0"/>
                        </a:cubicBezTo>
                        <a:cubicBezTo>
                          <a:pt x="6562356" y="51013"/>
                          <a:pt x="6992409" y="-73956"/>
                          <a:pt x="7161549" y="0"/>
                        </a:cubicBezTo>
                        <a:cubicBezTo>
                          <a:pt x="7548076" y="-145093"/>
                          <a:pt x="7775357" y="166796"/>
                          <a:pt x="7681587" y="679743"/>
                        </a:cubicBezTo>
                        <a:cubicBezTo>
                          <a:pt x="7690547" y="857249"/>
                          <a:pt x="7628497" y="1029996"/>
                          <a:pt x="7681587" y="1309624"/>
                        </a:cubicBezTo>
                        <a:cubicBezTo>
                          <a:pt x="7632740" y="1600805"/>
                          <a:pt x="7670179" y="1746618"/>
                          <a:pt x="7681587" y="1999811"/>
                        </a:cubicBezTo>
                        <a:cubicBezTo>
                          <a:pt x="7721459" y="2141582"/>
                          <a:pt x="7742845" y="2428258"/>
                          <a:pt x="7681587" y="2689999"/>
                        </a:cubicBezTo>
                        <a:cubicBezTo>
                          <a:pt x="7535381" y="3146245"/>
                          <a:pt x="7433646" y="3308658"/>
                          <a:pt x="7161549" y="3369746"/>
                        </a:cubicBezTo>
                        <a:cubicBezTo>
                          <a:pt x="6987060" y="3473952"/>
                          <a:pt x="6700102" y="3427089"/>
                          <a:pt x="6357189" y="3369746"/>
                        </a:cubicBezTo>
                        <a:cubicBezTo>
                          <a:pt x="5998146" y="3363518"/>
                          <a:pt x="5917194" y="3343838"/>
                          <a:pt x="5685657" y="3369746"/>
                        </a:cubicBezTo>
                        <a:cubicBezTo>
                          <a:pt x="5445697" y="3472358"/>
                          <a:pt x="5249773" y="3336136"/>
                          <a:pt x="5080541" y="3369746"/>
                        </a:cubicBezTo>
                        <a:cubicBezTo>
                          <a:pt x="4920466" y="3367912"/>
                          <a:pt x="4684915" y="3375312"/>
                          <a:pt x="4541840" y="3369746"/>
                        </a:cubicBezTo>
                        <a:cubicBezTo>
                          <a:pt x="4414614" y="3495192"/>
                          <a:pt x="4157885" y="3399536"/>
                          <a:pt x="3671064" y="3369746"/>
                        </a:cubicBezTo>
                        <a:cubicBezTo>
                          <a:pt x="3314001" y="3328631"/>
                          <a:pt x="3207660" y="3437737"/>
                          <a:pt x="2933119" y="3369746"/>
                        </a:cubicBezTo>
                        <a:cubicBezTo>
                          <a:pt x="2715880" y="3334079"/>
                          <a:pt x="2391261" y="3318579"/>
                          <a:pt x="2261588" y="3369746"/>
                        </a:cubicBezTo>
                        <a:cubicBezTo>
                          <a:pt x="2007862" y="3349980"/>
                          <a:pt x="1783923" y="3503603"/>
                          <a:pt x="1457225" y="3369746"/>
                        </a:cubicBezTo>
                        <a:cubicBezTo>
                          <a:pt x="1045466" y="3420893"/>
                          <a:pt x="786067" y="3336924"/>
                          <a:pt x="520034" y="3369746"/>
                        </a:cubicBezTo>
                        <a:cubicBezTo>
                          <a:pt x="346541" y="3443174"/>
                          <a:pt x="68890" y="3019814"/>
                          <a:pt x="0" y="2689999"/>
                        </a:cubicBezTo>
                        <a:cubicBezTo>
                          <a:pt x="16329" y="2395480"/>
                          <a:pt x="20963" y="2293902"/>
                          <a:pt x="0" y="2060120"/>
                        </a:cubicBezTo>
                        <a:cubicBezTo>
                          <a:pt x="-17837" y="1791016"/>
                          <a:pt x="-9367" y="1753594"/>
                          <a:pt x="0" y="1410136"/>
                        </a:cubicBezTo>
                        <a:cubicBezTo>
                          <a:pt x="37632" y="1095240"/>
                          <a:pt x="-29417" y="1010342"/>
                          <a:pt x="0" y="679743"/>
                        </a:cubicBezTo>
                        <a:close/>
                      </a:path>
                      <a:path w="7681587" h="3369746" fill="none" stroke="0" extrusionOk="0">
                        <a:moveTo>
                          <a:pt x="0" y="679743"/>
                        </a:moveTo>
                        <a:cubicBezTo>
                          <a:pt x="63953" y="294046"/>
                          <a:pt x="225152" y="33210"/>
                          <a:pt x="520034" y="0"/>
                        </a:cubicBezTo>
                        <a:cubicBezTo>
                          <a:pt x="768036" y="28807"/>
                          <a:pt x="1026266" y="-17582"/>
                          <a:pt x="1191566" y="0"/>
                        </a:cubicBezTo>
                        <a:cubicBezTo>
                          <a:pt x="1353523" y="-35103"/>
                          <a:pt x="1457735" y="-11236"/>
                          <a:pt x="1730266" y="0"/>
                        </a:cubicBezTo>
                        <a:cubicBezTo>
                          <a:pt x="1974849" y="-12155"/>
                          <a:pt x="2087329" y="-24710"/>
                          <a:pt x="2335383" y="0"/>
                        </a:cubicBezTo>
                        <a:cubicBezTo>
                          <a:pt x="2740911" y="63123"/>
                          <a:pt x="2937799" y="6439"/>
                          <a:pt x="3206158" y="0"/>
                        </a:cubicBezTo>
                        <a:cubicBezTo>
                          <a:pt x="3439403" y="-35154"/>
                          <a:pt x="3617131" y="-10505"/>
                          <a:pt x="3744858" y="0"/>
                        </a:cubicBezTo>
                        <a:cubicBezTo>
                          <a:pt x="3886850" y="-74537"/>
                          <a:pt x="4060190" y="-68017"/>
                          <a:pt x="4283560" y="0"/>
                        </a:cubicBezTo>
                        <a:cubicBezTo>
                          <a:pt x="4493971" y="35153"/>
                          <a:pt x="4708345" y="-64123"/>
                          <a:pt x="4822260" y="0"/>
                        </a:cubicBezTo>
                        <a:cubicBezTo>
                          <a:pt x="4846104" y="80358"/>
                          <a:pt x="5335342" y="-20864"/>
                          <a:pt x="5560206" y="0"/>
                        </a:cubicBezTo>
                        <a:cubicBezTo>
                          <a:pt x="5846723" y="-50802"/>
                          <a:pt x="6071765" y="44523"/>
                          <a:pt x="6298152" y="0"/>
                        </a:cubicBezTo>
                        <a:cubicBezTo>
                          <a:pt x="6479782" y="-959"/>
                          <a:pt x="6988620" y="-45436"/>
                          <a:pt x="7161549" y="0"/>
                        </a:cubicBezTo>
                        <a:cubicBezTo>
                          <a:pt x="7437094" y="6613"/>
                          <a:pt x="7736983" y="246191"/>
                          <a:pt x="7681587" y="679743"/>
                        </a:cubicBezTo>
                        <a:cubicBezTo>
                          <a:pt x="7698352" y="910249"/>
                          <a:pt x="7682074" y="1050557"/>
                          <a:pt x="7681587" y="1309624"/>
                        </a:cubicBezTo>
                        <a:cubicBezTo>
                          <a:pt x="7650051" y="1547448"/>
                          <a:pt x="7709523" y="1799086"/>
                          <a:pt x="7681587" y="1999811"/>
                        </a:cubicBezTo>
                        <a:cubicBezTo>
                          <a:pt x="7617482" y="2133589"/>
                          <a:pt x="7719654" y="2460196"/>
                          <a:pt x="7681587" y="2689999"/>
                        </a:cubicBezTo>
                        <a:cubicBezTo>
                          <a:pt x="7584078" y="3110716"/>
                          <a:pt x="7465173" y="3331248"/>
                          <a:pt x="7161549" y="3369746"/>
                        </a:cubicBezTo>
                        <a:cubicBezTo>
                          <a:pt x="6923130" y="3426560"/>
                          <a:pt x="6732815" y="3433401"/>
                          <a:pt x="6357189" y="3369746"/>
                        </a:cubicBezTo>
                        <a:cubicBezTo>
                          <a:pt x="5982796" y="3346091"/>
                          <a:pt x="5910401" y="3355328"/>
                          <a:pt x="5685657" y="3369746"/>
                        </a:cubicBezTo>
                        <a:cubicBezTo>
                          <a:pt x="5475609" y="3429552"/>
                          <a:pt x="5194179" y="3380305"/>
                          <a:pt x="5080541" y="3369746"/>
                        </a:cubicBezTo>
                        <a:cubicBezTo>
                          <a:pt x="4947663" y="3394793"/>
                          <a:pt x="4636213" y="3334258"/>
                          <a:pt x="4541840" y="3369746"/>
                        </a:cubicBezTo>
                        <a:cubicBezTo>
                          <a:pt x="4453812" y="3419817"/>
                          <a:pt x="4014594" y="3294837"/>
                          <a:pt x="3671064" y="3369746"/>
                        </a:cubicBezTo>
                        <a:cubicBezTo>
                          <a:pt x="3346489" y="3323221"/>
                          <a:pt x="3200774" y="3411520"/>
                          <a:pt x="2933119" y="3369746"/>
                        </a:cubicBezTo>
                        <a:cubicBezTo>
                          <a:pt x="2699906" y="3406578"/>
                          <a:pt x="2497150" y="3360836"/>
                          <a:pt x="2261588" y="3369746"/>
                        </a:cubicBezTo>
                        <a:cubicBezTo>
                          <a:pt x="1939311" y="3376513"/>
                          <a:pt x="1641770" y="3424248"/>
                          <a:pt x="1457225" y="3369746"/>
                        </a:cubicBezTo>
                        <a:cubicBezTo>
                          <a:pt x="1141209" y="3405434"/>
                          <a:pt x="737042" y="3302996"/>
                          <a:pt x="520034" y="3369746"/>
                        </a:cubicBezTo>
                        <a:cubicBezTo>
                          <a:pt x="324460" y="3486182"/>
                          <a:pt x="85217" y="3188432"/>
                          <a:pt x="0" y="2689999"/>
                        </a:cubicBezTo>
                        <a:cubicBezTo>
                          <a:pt x="5511" y="2387193"/>
                          <a:pt x="34849" y="2315312"/>
                          <a:pt x="0" y="2060120"/>
                        </a:cubicBezTo>
                        <a:cubicBezTo>
                          <a:pt x="-54287" y="1817022"/>
                          <a:pt x="6783" y="1727973"/>
                          <a:pt x="0" y="1410136"/>
                        </a:cubicBezTo>
                        <a:cubicBezTo>
                          <a:pt x="-21376" y="1087187"/>
                          <a:pt x="10869" y="991805"/>
                          <a:pt x="0" y="679743"/>
                        </a:cubicBezTo>
                        <a:close/>
                      </a:path>
                      <a:path w="7681587" h="3369746" fill="none" stroke="0" extrusionOk="0">
                        <a:moveTo>
                          <a:pt x="0" y="679743"/>
                        </a:moveTo>
                        <a:cubicBezTo>
                          <a:pt x="81530" y="412506"/>
                          <a:pt x="244620" y="57405"/>
                          <a:pt x="520034" y="0"/>
                        </a:cubicBezTo>
                        <a:cubicBezTo>
                          <a:pt x="757408" y="49009"/>
                          <a:pt x="1019294" y="-28475"/>
                          <a:pt x="1191566" y="0"/>
                        </a:cubicBezTo>
                        <a:cubicBezTo>
                          <a:pt x="1338431" y="-61229"/>
                          <a:pt x="1471577" y="2371"/>
                          <a:pt x="1730266" y="0"/>
                        </a:cubicBezTo>
                        <a:cubicBezTo>
                          <a:pt x="1978886" y="-11582"/>
                          <a:pt x="2065810" y="10132"/>
                          <a:pt x="2335383" y="0"/>
                        </a:cubicBezTo>
                        <a:cubicBezTo>
                          <a:pt x="2698157" y="102769"/>
                          <a:pt x="2861357" y="70048"/>
                          <a:pt x="3206158" y="0"/>
                        </a:cubicBezTo>
                        <a:cubicBezTo>
                          <a:pt x="3429284" y="-70944"/>
                          <a:pt x="3575235" y="-27264"/>
                          <a:pt x="3744858" y="0"/>
                        </a:cubicBezTo>
                        <a:cubicBezTo>
                          <a:pt x="3860302" y="-31865"/>
                          <a:pt x="4091722" y="-32574"/>
                          <a:pt x="4283560" y="0"/>
                        </a:cubicBezTo>
                        <a:cubicBezTo>
                          <a:pt x="4499296" y="32859"/>
                          <a:pt x="4746646" y="-34247"/>
                          <a:pt x="4822260" y="0"/>
                        </a:cubicBezTo>
                        <a:cubicBezTo>
                          <a:pt x="4872658" y="99775"/>
                          <a:pt x="5365740" y="-39471"/>
                          <a:pt x="5560206" y="0"/>
                        </a:cubicBezTo>
                        <a:cubicBezTo>
                          <a:pt x="5834608" y="-106058"/>
                          <a:pt x="6058362" y="14274"/>
                          <a:pt x="6298152" y="0"/>
                        </a:cubicBezTo>
                        <a:cubicBezTo>
                          <a:pt x="6447503" y="20819"/>
                          <a:pt x="7008440" y="-88446"/>
                          <a:pt x="7161549" y="0"/>
                        </a:cubicBezTo>
                        <a:cubicBezTo>
                          <a:pt x="7382077" y="28332"/>
                          <a:pt x="7662874" y="317258"/>
                          <a:pt x="7681587" y="679743"/>
                        </a:cubicBezTo>
                        <a:cubicBezTo>
                          <a:pt x="7712201" y="930081"/>
                          <a:pt x="7687788" y="1030349"/>
                          <a:pt x="7681587" y="1309624"/>
                        </a:cubicBezTo>
                        <a:cubicBezTo>
                          <a:pt x="7635677" y="1540387"/>
                          <a:pt x="7701787" y="1819542"/>
                          <a:pt x="7681587" y="1999811"/>
                        </a:cubicBezTo>
                        <a:cubicBezTo>
                          <a:pt x="7626275" y="2164058"/>
                          <a:pt x="7689160" y="2499506"/>
                          <a:pt x="7681587" y="2689999"/>
                        </a:cubicBezTo>
                        <a:cubicBezTo>
                          <a:pt x="7638161" y="3011286"/>
                          <a:pt x="7535306" y="3275234"/>
                          <a:pt x="7161549" y="3369746"/>
                        </a:cubicBezTo>
                        <a:cubicBezTo>
                          <a:pt x="6991451" y="3460797"/>
                          <a:pt x="6680566" y="3453415"/>
                          <a:pt x="6357189" y="3369746"/>
                        </a:cubicBezTo>
                        <a:cubicBezTo>
                          <a:pt x="5988804" y="3336294"/>
                          <a:pt x="5923126" y="3350159"/>
                          <a:pt x="5685657" y="3369746"/>
                        </a:cubicBezTo>
                        <a:cubicBezTo>
                          <a:pt x="5497612" y="3428415"/>
                          <a:pt x="5193890" y="3397180"/>
                          <a:pt x="5080541" y="3369746"/>
                        </a:cubicBezTo>
                        <a:cubicBezTo>
                          <a:pt x="4957014" y="3390192"/>
                          <a:pt x="4656965" y="3317352"/>
                          <a:pt x="4541840" y="3369746"/>
                        </a:cubicBezTo>
                        <a:cubicBezTo>
                          <a:pt x="4426856" y="3383508"/>
                          <a:pt x="3941488" y="3292494"/>
                          <a:pt x="3671064" y="3369746"/>
                        </a:cubicBezTo>
                        <a:cubicBezTo>
                          <a:pt x="3326831" y="3306233"/>
                          <a:pt x="3209478" y="3364215"/>
                          <a:pt x="2933119" y="3369746"/>
                        </a:cubicBezTo>
                        <a:cubicBezTo>
                          <a:pt x="2666856" y="3434507"/>
                          <a:pt x="2536728" y="3398520"/>
                          <a:pt x="2261588" y="3369746"/>
                        </a:cubicBezTo>
                        <a:cubicBezTo>
                          <a:pt x="1980169" y="3384563"/>
                          <a:pt x="1679357" y="3435695"/>
                          <a:pt x="1457225" y="3369746"/>
                        </a:cubicBezTo>
                        <a:cubicBezTo>
                          <a:pt x="1130636" y="3401826"/>
                          <a:pt x="730888" y="3290128"/>
                          <a:pt x="520034" y="3369746"/>
                        </a:cubicBezTo>
                        <a:cubicBezTo>
                          <a:pt x="359988" y="3490911"/>
                          <a:pt x="125129" y="3259901"/>
                          <a:pt x="0" y="2689999"/>
                        </a:cubicBezTo>
                        <a:cubicBezTo>
                          <a:pt x="-2324" y="2395432"/>
                          <a:pt x="23910" y="2323521"/>
                          <a:pt x="0" y="2060120"/>
                        </a:cubicBezTo>
                        <a:cubicBezTo>
                          <a:pt x="-51609" y="1815718"/>
                          <a:pt x="5366" y="1718902"/>
                          <a:pt x="0" y="1410136"/>
                        </a:cubicBezTo>
                        <a:cubicBezTo>
                          <a:pt x="-11325" y="1083251"/>
                          <a:pt x="18694" y="976133"/>
                          <a:pt x="0" y="67974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srgbClr val="000000"/>
                </a:solidFill>
                <a:effectLst/>
                <a:uLnTx/>
                <a:uFillTx/>
              </a:rPr>
              <a:t>Em </a:t>
            </a:r>
            <a:r>
              <a:rPr kumimoji="0" lang="en-US" sz="4400" b="0" i="0" u="none" strike="noStrike" kern="1200" cap="none" spc="0" normalizeH="0" baseline="0" noProof="0" dirty="0" err="1">
                <a:ln>
                  <a:noFill/>
                </a:ln>
                <a:solidFill>
                  <a:srgbClr val="000000"/>
                </a:solidFill>
                <a:effectLst/>
                <a:uLnTx/>
                <a:uFillTx/>
              </a:rPr>
              <a:t>có</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nhận</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xét</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gì</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về</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chim</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hoạ</a:t>
            </a:r>
            <a:r>
              <a:rPr kumimoji="0" lang="en-US" sz="4400" b="0" i="0" u="none" strike="noStrike" kern="1200" cap="none" spc="0" normalizeH="0" baseline="0" noProof="0" dirty="0">
                <a:ln>
                  <a:noFill/>
                </a:ln>
                <a:solidFill>
                  <a:srgbClr val="000000"/>
                </a:solidFill>
                <a:effectLst/>
                <a:uLnTx/>
                <a:uFillTx/>
              </a:rPr>
              <a:t> mi </a:t>
            </a:r>
            <a:r>
              <a:rPr kumimoji="0" lang="en-US" sz="4400" b="0" i="0" u="none" strike="noStrike" kern="1200" cap="none" spc="0" normalizeH="0" baseline="0" noProof="0" dirty="0" err="1">
                <a:ln>
                  <a:noFill/>
                </a:ln>
                <a:solidFill>
                  <a:srgbClr val="000000"/>
                </a:solidFill>
                <a:effectLst/>
                <a:uLnTx/>
                <a:uFillTx/>
              </a:rPr>
              <a:t>trong</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câu</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chuyện</a:t>
            </a:r>
            <a:r>
              <a:rPr kumimoji="0" lang="en-US" sz="4400" b="0" i="0" u="none" strike="noStrike" kern="1200" cap="none" spc="0" normalizeH="0" baseline="0" noProof="0" dirty="0">
                <a:ln>
                  <a:noFill/>
                </a:ln>
                <a:solidFill>
                  <a:srgbClr val="000000"/>
                </a:solidFill>
                <a:effectLst/>
                <a:uLnTx/>
                <a:uFillTx/>
              </a:rPr>
              <a:t>?</a:t>
            </a:r>
          </a:p>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err="1">
                <a:ln>
                  <a:noFill/>
                </a:ln>
                <a:solidFill>
                  <a:srgbClr val="000000"/>
                </a:solidFill>
                <a:effectLst/>
                <a:uLnTx/>
                <a:uFillTx/>
              </a:rPr>
              <a:t>Nói</a:t>
            </a:r>
            <a:r>
              <a:rPr kumimoji="0" lang="en-US" sz="4400" b="0" i="0" u="none" strike="noStrike" kern="1200" cap="none" spc="0" normalizeH="0" baseline="0" noProof="0" dirty="0">
                <a:ln>
                  <a:noFill/>
                </a:ln>
                <a:solidFill>
                  <a:srgbClr val="000000"/>
                </a:solidFill>
                <a:effectLst/>
                <a:uLnTx/>
                <a:uFillTx/>
              </a:rPr>
              <a:t> 1 </a:t>
            </a:r>
            <a:r>
              <a:rPr kumimoji="0" lang="en-US" sz="4400" b="0" i="0" u="none" strike="noStrike" kern="1200" cap="none" spc="0" normalizeH="0" baseline="0" noProof="0" dirty="0" err="1">
                <a:ln>
                  <a:noFill/>
                </a:ln>
                <a:solidFill>
                  <a:srgbClr val="000000"/>
                </a:solidFill>
                <a:effectLst/>
                <a:uLnTx/>
                <a:uFillTx/>
              </a:rPr>
              <a:t>câu</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về</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tình</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cảm</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của</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em</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đối</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với</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chim</a:t>
            </a:r>
            <a:r>
              <a:rPr kumimoji="0" lang="en-US" sz="4400" b="0" i="0" u="none" strike="noStrike" kern="1200" cap="none" spc="0" normalizeH="0" baseline="0" noProof="0" dirty="0">
                <a:ln>
                  <a:noFill/>
                </a:ln>
                <a:solidFill>
                  <a:srgbClr val="000000"/>
                </a:solidFill>
                <a:effectLst/>
                <a:uLnTx/>
                <a:uFillTx/>
              </a:rPr>
              <a:t> </a:t>
            </a:r>
            <a:r>
              <a:rPr kumimoji="0" lang="en-US" sz="4400" b="0" i="0" u="none" strike="noStrike" kern="1200" cap="none" spc="0" normalizeH="0" baseline="0" noProof="0" dirty="0" err="1">
                <a:ln>
                  <a:noFill/>
                </a:ln>
                <a:solidFill>
                  <a:srgbClr val="000000"/>
                </a:solidFill>
                <a:effectLst/>
                <a:uLnTx/>
                <a:uFillTx/>
              </a:rPr>
              <a:t>hoạ</a:t>
            </a:r>
            <a:r>
              <a:rPr kumimoji="0" lang="en-US" sz="4400" b="0" i="0" u="none" strike="noStrike" kern="1200" cap="none" spc="0" normalizeH="0" baseline="0" noProof="0" dirty="0">
                <a:ln>
                  <a:noFill/>
                </a:ln>
                <a:solidFill>
                  <a:srgbClr val="000000"/>
                </a:solidFill>
                <a:effectLst/>
                <a:uLnTx/>
                <a:uFillTx/>
              </a:rPr>
              <a:t> mi.</a:t>
            </a:r>
          </a:p>
        </p:txBody>
      </p:sp>
      <p:pic>
        <p:nvPicPr>
          <p:cNvPr id="47" name="Picture 19">
            <a:extLst>
              <a:ext uri="{FF2B5EF4-FFF2-40B4-BE49-F238E27FC236}">
                <a16:creationId xmlns:a16="http://schemas.microsoft.com/office/drawing/2014/main" id="{C17CDC8E-C8ED-ADE9-AF61-A91E96DF71E3}"/>
              </a:ext>
            </a:extLst>
          </p:cNvPr>
          <p:cNvPicPr>
            <a:picLocks noChangeAspect="1"/>
          </p:cNvPicPr>
          <p:nvPr/>
        </p:nvPicPr>
        <p:blipFill>
          <a:blip r:embed="rId4"/>
          <a:srcRect/>
          <a:stretch>
            <a:fillRect/>
          </a:stretch>
        </p:blipFill>
        <p:spPr>
          <a:xfrm>
            <a:off x="2220003" y="2852016"/>
            <a:ext cx="1815577" cy="3842491"/>
          </a:xfrm>
          <a:prstGeom prst="rect">
            <a:avLst/>
          </a:prstGeom>
        </p:spPr>
      </p:pic>
      <p:pic>
        <p:nvPicPr>
          <p:cNvPr id="48" name="Picture 20">
            <a:extLst>
              <a:ext uri="{FF2B5EF4-FFF2-40B4-BE49-F238E27FC236}">
                <a16:creationId xmlns:a16="http://schemas.microsoft.com/office/drawing/2014/main" id="{3D982078-605F-0DB5-AD41-84607320C44A}"/>
              </a:ext>
            </a:extLst>
          </p:cNvPr>
          <p:cNvPicPr>
            <a:picLocks noChangeAspect="1"/>
          </p:cNvPicPr>
          <p:nvPr/>
        </p:nvPicPr>
        <p:blipFill>
          <a:blip r:embed="rId5"/>
          <a:srcRect/>
          <a:stretch>
            <a:fillRect/>
          </a:stretch>
        </p:blipFill>
        <p:spPr>
          <a:xfrm>
            <a:off x="535348" y="2879554"/>
            <a:ext cx="1497369" cy="3814953"/>
          </a:xfrm>
          <a:prstGeom prst="rect">
            <a:avLst/>
          </a:prstGeom>
        </p:spPr>
      </p:pic>
    </p:spTree>
    <p:extLst>
      <p:ext uri="{BB962C8B-B14F-4D97-AF65-F5344CB8AC3E}">
        <p14:creationId xmlns:p14="http://schemas.microsoft.com/office/powerpoint/2010/main" val="10900472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B05FE9A-D6F6-4782-9059-60AB887883E9}"/>
              </a:ext>
            </a:extLst>
          </p:cNvPr>
          <p:cNvPicPr>
            <a:picLocks noChangeAspect="1"/>
          </p:cNvPicPr>
          <p:nvPr/>
        </p:nvPicPr>
        <p:blipFill>
          <a:blip r:embed="rId5"/>
          <a:stretch>
            <a:fillRect/>
          </a:stretch>
        </p:blipFill>
        <p:spPr>
          <a:xfrm>
            <a:off x="1580753" y="203977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518873"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1B2397E-E248-4842-8CA9-3CD6DAFF4FA8}"/>
              </a:ext>
            </a:extLst>
          </p:cNvPr>
          <p:cNvSpPr txBox="1"/>
          <p:nvPr/>
        </p:nvSpPr>
        <p:spPr>
          <a:xfrm>
            <a:off x="1631489" y="1504690"/>
            <a:ext cx="880478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Nói</a:t>
            </a: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a:t>
            </a:r>
            <a:r>
              <a:rPr kumimoji="0" lang="en-US" sz="6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và</a:t>
            </a: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a:t>
            </a:r>
            <a:r>
              <a:rPr kumimoji="0" lang="en-US" sz="6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nghe</a:t>
            </a:r>
            <a:endPar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A121D22-8D14-92F3-1961-9A634AD82C03}"/>
              </a:ext>
            </a:extLst>
          </p:cNvPr>
          <p:cNvPicPr>
            <a:picLocks noChangeAspect="1"/>
          </p:cNvPicPr>
          <p:nvPr/>
        </p:nvPicPr>
        <p:blipFill>
          <a:blip r:embed="rId5"/>
          <a:stretch>
            <a:fillRect/>
          </a:stretch>
        </p:blipFill>
        <p:spPr>
          <a:xfrm>
            <a:off x="2568037" y="2520597"/>
            <a:ext cx="6541575" cy="2274005"/>
          </a:xfrm>
          <a:prstGeom prst="rect">
            <a:avLst/>
          </a:prstGeom>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53748B7-404C-A588-3A7D-5D03B7003470}"/>
              </a:ext>
            </a:extLst>
          </p:cNvPr>
          <p:cNvSpPr/>
          <p:nvPr/>
        </p:nvSpPr>
        <p:spPr>
          <a:xfrm>
            <a:off x="207034" y="155275"/>
            <a:ext cx="11766429" cy="6599208"/>
          </a:xfrm>
          <a:prstGeom prst="round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5">
            <a:extLst>
              <a:ext uri="{FF2B5EF4-FFF2-40B4-BE49-F238E27FC236}">
                <a16:creationId xmlns:a16="http://schemas.microsoft.com/office/drawing/2014/main" id="{A8DC77A0-DD84-BF21-EE8A-F627E1842A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848" y="2792197"/>
            <a:ext cx="3835217" cy="4098758"/>
          </a:xfrm>
          <a:prstGeom prst="rect">
            <a:avLst/>
          </a:prstGeom>
        </p:spPr>
      </p:pic>
      <p:pic>
        <p:nvPicPr>
          <p:cNvPr id="3" name="Picture 2">
            <a:extLst>
              <a:ext uri="{FF2B5EF4-FFF2-40B4-BE49-F238E27FC236}">
                <a16:creationId xmlns:a16="http://schemas.microsoft.com/office/drawing/2014/main" id="{587EC45A-FEC3-83E4-A146-1F7D9AC45126}"/>
              </a:ext>
            </a:extLst>
          </p:cNvPr>
          <p:cNvPicPr>
            <a:picLocks noChangeAspect="1"/>
          </p:cNvPicPr>
          <p:nvPr/>
        </p:nvPicPr>
        <p:blipFill>
          <a:blip r:embed="rId6"/>
          <a:stretch>
            <a:fillRect/>
          </a:stretch>
        </p:blipFill>
        <p:spPr>
          <a:xfrm>
            <a:off x="4795240" y="1348074"/>
            <a:ext cx="6462320" cy="3633531"/>
          </a:xfrm>
          <a:prstGeom prst="rect">
            <a:avLst/>
          </a:prstGeom>
        </p:spPr>
      </p:pic>
    </p:spTree>
    <p:extLst>
      <p:ext uri="{BB962C8B-B14F-4D97-AF65-F5344CB8AC3E}">
        <p14:creationId xmlns:p14="http://schemas.microsoft.com/office/powerpoint/2010/main" val="2782272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m ơn họa mi_Kể chuyện lớp 2_Sách Kêt nối tri thức với cuộc sống">
            <a:hlinkClick r:id="" action="ppaction://media"/>
            <a:extLst>
              <a:ext uri="{FF2B5EF4-FFF2-40B4-BE49-F238E27FC236}">
                <a16:creationId xmlns:a16="http://schemas.microsoft.com/office/drawing/2014/main" id="{81D9EDDD-D0D1-42FC-B41A-140953EE36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ình chữ nhật: Góc Tròn 1">
            <a:extLst>
              <a:ext uri="{FF2B5EF4-FFF2-40B4-BE49-F238E27FC236}">
                <a16:creationId xmlns:a16="http://schemas.microsoft.com/office/drawing/2014/main" id="{D634F29B-8BD2-8006-E5EF-0F7CE82EFD48}"/>
              </a:ext>
            </a:extLst>
          </p:cNvPr>
          <p:cNvSpPr/>
          <p:nvPr/>
        </p:nvSpPr>
        <p:spPr>
          <a:xfrm>
            <a:off x="252139" y="360680"/>
            <a:ext cx="11848563" cy="6324600"/>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4E4AE-1A5B-4789-F560-CCEEA897D113}"/>
              </a:ext>
            </a:extLst>
          </p:cNvPr>
          <p:cNvPicPr>
            <a:picLocks noChangeAspect="1"/>
          </p:cNvPicPr>
          <p:nvPr/>
        </p:nvPicPr>
        <p:blipFill>
          <a:blip r:embed="rId3"/>
          <a:stretch>
            <a:fillRect/>
          </a:stretch>
        </p:blipFill>
        <p:spPr>
          <a:xfrm>
            <a:off x="2499361" y="660501"/>
            <a:ext cx="7343580" cy="5744235"/>
          </a:xfrm>
          <a:prstGeom prst="rect">
            <a:avLst/>
          </a:prstGeom>
        </p:spPr>
      </p:pic>
    </p:spTree>
    <p:extLst>
      <p:ext uri="{BB962C8B-B14F-4D97-AF65-F5344CB8AC3E}">
        <p14:creationId xmlns:p14="http://schemas.microsoft.com/office/powerpoint/2010/main" val="229132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ình chữ nhật: Góc Tròn 1">
            <a:extLst>
              <a:ext uri="{FF2B5EF4-FFF2-40B4-BE49-F238E27FC236}">
                <a16:creationId xmlns:a16="http://schemas.microsoft.com/office/drawing/2014/main" id="{D634F29B-8BD2-8006-E5EF-0F7CE82EFD48}"/>
              </a:ext>
            </a:extLst>
          </p:cNvPr>
          <p:cNvSpPr/>
          <p:nvPr/>
        </p:nvSpPr>
        <p:spPr>
          <a:xfrm>
            <a:off x="231819" y="533400"/>
            <a:ext cx="11848563" cy="6324600"/>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Nhóm 31">
            <a:extLst>
              <a:ext uri="{FF2B5EF4-FFF2-40B4-BE49-F238E27FC236}">
                <a16:creationId xmlns:a16="http://schemas.microsoft.com/office/drawing/2014/main" id="{218D188F-6B20-4F18-B0D1-18735EB0778F}"/>
              </a:ext>
            </a:extLst>
          </p:cNvPr>
          <p:cNvGrpSpPr/>
          <p:nvPr/>
        </p:nvGrpSpPr>
        <p:grpSpPr>
          <a:xfrm>
            <a:off x="5915025" y="1985969"/>
            <a:ext cx="6172199" cy="2205031"/>
            <a:chOff x="1922830" y="773002"/>
            <a:chExt cx="5379733" cy="1645358"/>
          </a:xfrm>
        </p:grpSpPr>
        <p:sp>
          <p:nvSpPr>
            <p:cNvPr id="21" name="Freeform: Shape 34">
              <a:extLst>
                <a:ext uri="{FF2B5EF4-FFF2-40B4-BE49-F238E27FC236}">
                  <a16:creationId xmlns:a16="http://schemas.microsoft.com/office/drawing/2014/main" id="{D2D78F49-28F0-4B7F-82F1-75978D7C0209}"/>
                </a:ext>
              </a:extLst>
            </p:cNvPr>
            <p:cNvSpPr/>
            <p:nvPr/>
          </p:nvSpPr>
          <p:spPr>
            <a:xfrm>
              <a:off x="1938636" y="784277"/>
              <a:ext cx="5346325" cy="1622886"/>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2" name="Freeform: Shape 35">
              <a:extLst>
                <a:ext uri="{FF2B5EF4-FFF2-40B4-BE49-F238E27FC236}">
                  <a16:creationId xmlns:a16="http://schemas.microsoft.com/office/drawing/2014/main" id="{37112483-FB6B-4290-9B7F-82DE906A7BF2}"/>
                </a:ext>
              </a:extLst>
            </p:cNvPr>
            <p:cNvSpPr/>
            <p:nvPr/>
          </p:nvSpPr>
          <p:spPr>
            <a:xfrm>
              <a:off x="1922830" y="773002"/>
              <a:ext cx="5379733" cy="164535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3" name="TextBox 22">
            <a:extLst>
              <a:ext uri="{FF2B5EF4-FFF2-40B4-BE49-F238E27FC236}">
                <a16:creationId xmlns:a16="http://schemas.microsoft.com/office/drawing/2014/main" id="{C129F92C-5D3A-44F3-9527-6D98EFE6C09E}"/>
              </a:ext>
            </a:extLst>
          </p:cNvPr>
          <p:cNvSpPr txBox="1"/>
          <p:nvPr/>
        </p:nvSpPr>
        <p:spPr>
          <a:xfrm>
            <a:off x="6457950" y="2301593"/>
            <a:ext cx="52101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libri" panose="020F0502020204030204"/>
                <a:ea typeface="+mn-ea"/>
                <a:cs typeface="+mn-cs"/>
              </a:rPr>
              <a:t>Nhà vua tự hào vì có con chim quý.</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Wave 23">
            <a:extLst>
              <a:ext uri="{FF2B5EF4-FFF2-40B4-BE49-F238E27FC236}">
                <a16:creationId xmlns:a16="http://schemas.microsoft.com/office/drawing/2014/main" id="{BD0C355E-C5A8-4B37-9F51-9A33647783FC}"/>
              </a:ext>
            </a:extLst>
          </p:cNvPr>
          <p:cNvSpPr/>
          <p:nvPr/>
        </p:nvSpPr>
        <p:spPr>
          <a:xfrm>
            <a:off x="2571890" y="191384"/>
            <a:ext cx="7435433" cy="1376107"/>
          </a:xfrm>
          <a:prstGeom prst="wav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Calibri" panose="020F0502020204030204"/>
                <a:ea typeface="+mn-ea"/>
                <a:cs typeface="+mn-cs"/>
              </a:rPr>
              <a:t>Nội</a:t>
            </a:r>
            <a:r>
              <a:rPr kumimoji="0" lang="en-US" sz="7200" b="0" i="0" u="none" strike="noStrike" kern="1200" cap="none" spc="0" normalizeH="0" baseline="0" noProof="0" dirty="0">
                <a:ln>
                  <a:noFill/>
                </a:ln>
                <a:solidFill>
                  <a:srgbClr val="002060"/>
                </a:solidFill>
                <a:effectLst/>
                <a:uLnTx/>
                <a:uFillTx/>
                <a:latin typeface="Calibri" panose="020F0502020204030204"/>
                <a:ea typeface="+mn-ea"/>
                <a:cs typeface="+mn-cs"/>
              </a:rPr>
              <a:t> dung</a:t>
            </a:r>
          </a:p>
        </p:txBody>
      </p:sp>
      <p:pic>
        <p:nvPicPr>
          <p:cNvPr id="25" name="Picture 24" descr="A picture containing vector graphics&#10;&#10;Description automatically generated">
            <a:extLst>
              <a:ext uri="{FF2B5EF4-FFF2-40B4-BE49-F238E27FC236}">
                <a16:creationId xmlns:a16="http://schemas.microsoft.com/office/drawing/2014/main" id="{1FB9C2A8-D21B-4ADC-AE4A-637CA1A6D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3754" y="0"/>
            <a:ext cx="1650939" cy="1650941"/>
          </a:xfrm>
          <a:prstGeom prst="rect">
            <a:avLst/>
          </a:prstGeom>
        </p:spPr>
      </p:pic>
      <p:pic>
        <p:nvPicPr>
          <p:cNvPr id="26" name="Picture 25" descr="A picture containing vector graphics&#10;&#10;Description automatically generated">
            <a:extLst>
              <a:ext uri="{FF2B5EF4-FFF2-40B4-BE49-F238E27FC236}">
                <a16:creationId xmlns:a16="http://schemas.microsoft.com/office/drawing/2014/main" id="{A4891A35-1B3F-458C-8D30-6F6D54E04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9296" y="0"/>
            <a:ext cx="1650939" cy="1650941"/>
          </a:xfrm>
          <a:prstGeom prst="rect">
            <a:avLst/>
          </a:prstGeom>
        </p:spPr>
      </p:pic>
      <p:pic>
        <p:nvPicPr>
          <p:cNvPr id="4" name="Picture 3">
            <a:extLst>
              <a:ext uri="{FF2B5EF4-FFF2-40B4-BE49-F238E27FC236}">
                <a16:creationId xmlns:a16="http://schemas.microsoft.com/office/drawing/2014/main" id="{5759B276-C3DE-4134-877E-58E7E5BA418B}"/>
              </a:ext>
            </a:extLst>
          </p:cNvPr>
          <p:cNvPicPr>
            <a:picLocks noChangeAspect="1"/>
          </p:cNvPicPr>
          <p:nvPr/>
        </p:nvPicPr>
        <p:blipFill>
          <a:blip r:embed="rId4"/>
          <a:stretch>
            <a:fillRect/>
          </a:stretch>
        </p:blipFill>
        <p:spPr>
          <a:xfrm>
            <a:off x="1081087" y="1885949"/>
            <a:ext cx="4614863" cy="3826141"/>
          </a:xfrm>
          <a:prstGeom prst="rect">
            <a:avLst/>
          </a:prstGeom>
        </p:spPr>
      </p:pic>
    </p:spTree>
    <p:extLst>
      <p:ext uri="{BB962C8B-B14F-4D97-AF65-F5344CB8AC3E}">
        <p14:creationId xmlns:p14="http://schemas.microsoft.com/office/powerpoint/2010/main" val="4131106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ình chữ nhật: Góc Tròn 1">
            <a:extLst>
              <a:ext uri="{FF2B5EF4-FFF2-40B4-BE49-F238E27FC236}">
                <a16:creationId xmlns:a16="http://schemas.microsoft.com/office/drawing/2014/main" id="{D634F29B-8BD2-8006-E5EF-0F7CE82EFD48}"/>
              </a:ext>
            </a:extLst>
          </p:cNvPr>
          <p:cNvSpPr/>
          <p:nvPr/>
        </p:nvSpPr>
        <p:spPr>
          <a:xfrm>
            <a:off x="231819" y="533400"/>
            <a:ext cx="11848563" cy="6324600"/>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Nhóm 31">
            <a:extLst>
              <a:ext uri="{FF2B5EF4-FFF2-40B4-BE49-F238E27FC236}">
                <a16:creationId xmlns:a16="http://schemas.microsoft.com/office/drawing/2014/main" id="{218D188F-6B20-4F18-B0D1-18735EB0778F}"/>
              </a:ext>
            </a:extLst>
          </p:cNvPr>
          <p:cNvGrpSpPr/>
          <p:nvPr/>
        </p:nvGrpSpPr>
        <p:grpSpPr>
          <a:xfrm>
            <a:off x="5915025" y="1600200"/>
            <a:ext cx="6172199" cy="4362449"/>
            <a:chOff x="1922830" y="773002"/>
            <a:chExt cx="5379733" cy="1645358"/>
          </a:xfrm>
        </p:grpSpPr>
        <p:sp>
          <p:nvSpPr>
            <p:cNvPr id="21" name="Freeform: Shape 34">
              <a:extLst>
                <a:ext uri="{FF2B5EF4-FFF2-40B4-BE49-F238E27FC236}">
                  <a16:creationId xmlns:a16="http://schemas.microsoft.com/office/drawing/2014/main" id="{D2D78F49-28F0-4B7F-82F1-75978D7C0209}"/>
                </a:ext>
              </a:extLst>
            </p:cNvPr>
            <p:cNvSpPr/>
            <p:nvPr/>
          </p:nvSpPr>
          <p:spPr>
            <a:xfrm>
              <a:off x="1938636" y="784277"/>
              <a:ext cx="5346325" cy="1622886"/>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2" name="Freeform: Shape 35">
              <a:extLst>
                <a:ext uri="{FF2B5EF4-FFF2-40B4-BE49-F238E27FC236}">
                  <a16:creationId xmlns:a16="http://schemas.microsoft.com/office/drawing/2014/main" id="{37112483-FB6B-4290-9B7F-82DE906A7BF2}"/>
                </a:ext>
              </a:extLst>
            </p:cNvPr>
            <p:cNvSpPr/>
            <p:nvPr/>
          </p:nvSpPr>
          <p:spPr>
            <a:xfrm>
              <a:off x="1922830" y="773002"/>
              <a:ext cx="5379733" cy="164535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3" name="TextBox 22">
            <a:extLst>
              <a:ext uri="{FF2B5EF4-FFF2-40B4-BE49-F238E27FC236}">
                <a16:creationId xmlns:a16="http://schemas.microsoft.com/office/drawing/2014/main" id="{C129F92C-5D3A-44F3-9527-6D98EFE6C09E}"/>
              </a:ext>
            </a:extLst>
          </p:cNvPr>
          <p:cNvSpPr txBox="1"/>
          <p:nvPr/>
        </p:nvSpPr>
        <p:spPr>
          <a:xfrm>
            <a:off x="6286501" y="2225393"/>
            <a:ext cx="5410200" cy="3416320"/>
          </a:xfrm>
          <a:prstGeom prst="rect">
            <a:avLst/>
          </a:prstGeom>
          <a:noFill/>
        </p:spPr>
        <p:txBody>
          <a:bodyPr wrap="square" rtlCol="0">
            <a:spAutoFit/>
          </a:bodyPr>
          <a:lstStyle/>
          <a:p>
            <a:pPr lvl="0" algn="just"/>
            <a:r>
              <a:rPr lang="vi-VN" sz="3600" b="1" dirty="0">
                <a:solidFill>
                  <a:srgbClr val="002060"/>
                </a:solidFill>
                <a:latin typeface="Calibri" panose="020F0502020204030204"/>
              </a:rPr>
              <a:t>Nhà vua được tặng một con chim đồ chơi bằng máy. Vua và mọi người không để ý đến chim hoạ mi nữa. Chim hoạ mi buồn liền bay về rừng xanh</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24" name="Wave 23">
            <a:extLst>
              <a:ext uri="{FF2B5EF4-FFF2-40B4-BE49-F238E27FC236}">
                <a16:creationId xmlns:a16="http://schemas.microsoft.com/office/drawing/2014/main" id="{BD0C355E-C5A8-4B37-9F51-9A33647783FC}"/>
              </a:ext>
            </a:extLst>
          </p:cNvPr>
          <p:cNvSpPr/>
          <p:nvPr/>
        </p:nvSpPr>
        <p:spPr>
          <a:xfrm>
            <a:off x="2571890" y="191384"/>
            <a:ext cx="7435433" cy="1376107"/>
          </a:xfrm>
          <a:prstGeom prst="wav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Calibri" panose="020F0502020204030204"/>
                <a:ea typeface="+mn-ea"/>
                <a:cs typeface="+mn-cs"/>
              </a:rPr>
              <a:t>Nội</a:t>
            </a:r>
            <a:r>
              <a:rPr kumimoji="0" lang="en-US" sz="7200" b="0" i="0" u="none" strike="noStrike" kern="1200" cap="none" spc="0" normalizeH="0" baseline="0" noProof="0" dirty="0">
                <a:ln>
                  <a:noFill/>
                </a:ln>
                <a:solidFill>
                  <a:srgbClr val="002060"/>
                </a:solidFill>
                <a:effectLst/>
                <a:uLnTx/>
                <a:uFillTx/>
                <a:latin typeface="Calibri" panose="020F0502020204030204"/>
                <a:ea typeface="+mn-ea"/>
                <a:cs typeface="+mn-cs"/>
              </a:rPr>
              <a:t> dung</a:t>
            </a:r>
          </a:p>
        </p:txBody>
      </p:sp>
      <p:pic>
        <p:nvPicPr>
          <p:cNvPr id="25" name="Picture 24" descr="A picture containing vector graphics&#10;&#10;Description automatically generated">
            <a:extLst>
              <a:ext uri="{FF2B5EF4-FFF2-40B4-BE49-F238E27FC236}">
                <a16:creationId xmlns:a16="http://schemas.microsoft.com/office/drawing/2014/main" id="{1FB9C2A8-D21B-4ADC-AE4A-637CA1A6D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3754" y="0"/>
            <a:ext cx="1650939" cy="1650941"/>
          </a:xfrm>
          <a:prstGeom prst="rect">
            <a:avLst/>
          </a:prstGeom>
        </p:spPr>
      </p:pic>
      <p:pic>
        <p:nvPicPr>
          <p:cNvPr id="26" name="Picture 25" descr="A picture containing vector graphics&#10;&#10;Description automatically generated">
            <a:extLst>
              <a:ext uri="{FF2B5EF4-FFF2-40B4-BE49-F238E27FC236}">
                <a16:creationId xmlns:a16="http://schemas.microsoft.com/office/drawing/2014/main" id="{A4891A35-1B3F-458C-8D30-6F6D54E04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9296" y="0"/>
            <a:ext cx="1650939" cy="1650941"/>
          </a:xfrm>
          <a:prstGeom prst="rect">
            <a:avLst/>
          </a:prstGeom>
        </p:spPr>
      </p:pic>
      <p:pic>
        <p:nvPicPr>
          <p:cNvPr id="5" name="Picture 4">
            <a:extLst>
              <a:ext uri="{FF2B5EF4-FFF2-40B4-BE49-F238E27FC236}">
                <a16:creationId xmlns:a16="http://schemas.microsoft.com/office/drawing/2014/main" id="{D197D671-860E-4C6F-B59C-45D3EC7F79A2}"/>
              </a:ext>
            </a:extLst>
          </p:cNvPr>
          <p:cNvPicPr>
            <a:picLocks noChangeAspect="1"/>
          </p:cNvPicPr>
          <p:nvPr/>
        </p:nvPicPr>
        <p:blipFill>
          <a:blip r:embed="rId4"/>
          <a:stretch>
            <a:fillRect/>
          </a:stretch>
        </p:blipFill>
        <p:spPr>
          <a:xfrm>
            <a:off x="1281112" y="2071687"/>
            <a:ext cx="4210632" cy="3433763"/>
          </a:xfrm>
          <a:prstGeom prst="rect">
            <a:avLst/>
          </a:prstGeom>
        </p:spPr>
      </p:pic>
    </p:spTree>
    <p:extLst>
      <p:ext uri="{BB962C8B-B14F-4D97-AF65-F5344CB8AC3E}">
        <p14:creationId xmlns:p14="http://schemas.microsoft.com/office/powerpoint/2010/main" val="177419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Hình chữ nhật: Góc Tròn 1">
            <a:extLst>
              <a:ext uri="{FF2B5EF4-FFF2-40B4-BE49-F238E27FC236}">
                <a16:creationId xmlns:a16="http://schemas.microsoft.com/office/drawing/2014/main" id="{D634F29B-8BD2-8006-E5EF-0F7CE82EFD48}"/>
              </a:ext>
            </a:extLst>
          </p:cNvPr>
          <p:cNvSpPr/>
          <p:nvPr/>
        </p:nvSpPr>
        <p:spPr>
          <a:xfrm>
            <a:off x="231819" y="533400"/>
            <a:ext cx="11848563" cy="6324600"/>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Nhóm 31">
            <a:extLst>
              <a:ext uri="{FF2B5EF4-FFF2-40B4-BE49-F238E27FC236}">
                <a16:creationId xmlns:a16="http://schemas.microsoft.com/office/drawing/2014/main" id="{218D188F-6B20-4F18-B0D1-18735EB0778F}"/>
              </a:ext>
            </a:extLst>
          </p:cNvPr>
          <p:cNvGrpSpPr/>
          <p:nvPr/>
        </p:nvGrpSpPr>
        <p:grpSpPr>
          <a:xfrm>
            <a:off x="5915025" y="1600200"/>
            <a:ext cx="6172199" cy="4362449"/>
            <a:chOff x="1922830" y="773002"/>
            <a:chExt cx="5379733" cy="1645358"/>
          </a:xfrm>
        </p:grpSpPr>
        <p:sp>
          <p:nvSpPr>
            <p:cNvPr id="21" name="Freeform: Shape 34">
              <a:extLst>
                <a:ext uri="{FF2B5EF4-FFF2-40B4-BE49-F238E27FC236}">
                  <a16:creationId xmlns:a16="http://schemas.microsoft.com/office/drawing/2014/main" id="{D2D78F49-28F0-4B7F-82F1-75978D7C0209}"/>
                </a:ext>
              </a:extLst>
            </p:cNvPr>
            <p:cNvSpPr/>
            <p:nvPr/>
          </p:nvSpPr>
          <p:spPr>
            <a:xfrm>
              <a:off x="1938636" y="784277"/>
              <a:ext cx="5346325" cy="1622886"/>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2" name="Freeform: Shape 35">
              <a:extLst>
                <a:ext uri="{FF2B5EF4-FFF2-40B4-BE49-F238E27FC236}">
                  <a16:creationId xmlns:a16="http://schemas.microsoft.com/office/drawing/2014/main" id="{37112483-FB6B-4290-9B7F-82DE906A7BF2}"/>
                </a:ext>
              </a:extLst>
            </p:cNvPr>
            <p:cNvSpPr/>
            <p:nvPr/>
          </p:nvSpPr>
          <p:spPr>
            <a:xfrm>
              <a:off x="1922830" y="773002"/>
              <a:ext cx="5379733" cy="164535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3" name="TextBox 22">
            <a:extLst>
              <a:ext uri="{FF2B5EF4-FFF2-40B4-BE49-F238E27FC236}">
                <a16:creationId xmlns:a16="http://schemas.microsoft.com/office/drawing/2014/main" id="{C129F92C-5D3A-44F3-9527-6D98EFE6C09E}"/>
              </a:ext>
            </a:extLst>
          </p:cNvPr>
          <p:cNvSpPr txBox="1"/>
          <p:nvPr/>
        </p:nvSpPr>
        <p:spPr>
          <a:xfrm>
            <a:off x="6286501" y="2225393"/>
            <a:ext cx="5410200" cy="2800767"/>
          </a:xfrm>
          <a:prstGeom prst="rect">
            <a:avLst/>
          </a:prstGeom>
          <a:noFill/>
        </p:spPr>
        <p:txBody>
          <a:bodyPr wrap="square" rtlCol="0">
            <a:spAutoFit/>
          </a:bodyPr>
          <a:lstStyle/>
          <a:p>
            <a:pPr lvl="0" algn="just"/>
            <a:r>
              <a:rPr lang="vi-VN" sz="4400" b="1" dirty="0">
                <a:solidFill>
                  <a:srgbClr val="002060"/>
                </a:solidFill>
                <a:latin typeface="Calibri" panose="020F0502020204030204"/>
              </a:rPr>
              <a:t>Con chim đồ chơi bị hỏng, mọi người tháo tung ra để sửa nhưng không được.</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
        <p:nvSpPr>
          <p:cNvPr id="24" name="Wave 23">
            <a:extLst>
              <a:ext uri="{FF2B5EF4-FFF2-40B4-BE49-F238E27FC236}">
                <a16:creationId xmlns:a16="http://schemas.microsoft.com/office/drawing/2014/main" id="{BD0C355E-C5A8-4B37-9F51-9A33647783FC}"/>
              </a:ext>
            </a:extLst>
          </p:cNvPr>
          <p:cNvSpPr/>
          <p:nvPr/>
        </p:nvSpPr>
        <p:spPr>
          <a:xfrm>
            <a:off x="2571890" y="191384"/>
            <a:ext cx="7435433" cy="1376107"/>
          </a:xfrm>
          <a:prstGeom prst="wave">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2060"/>
                </a:solidFill>
                <a:effectLst/>
                <a:uLnTx/>
                <a:uFillTx/>
                <a:latin typeface="Calibri" panose="020F0502020204030204"/>
                <a:ea typeface="+mn-ea"/>
                <a:cs typeface="+mn-cs"/>
              </a:rPr>
              <a:t>Nội</a:t>
            </a:r>
            <a:r>
              <a:rPr kumimoji="0" lang="en-US" sz="7200" b="0" i="0" u="none" strike="noStrike" kern="1200" cap="none" spc="0" normalizeH="0" baseline="0" noProof="0" dirty="0">
                <a:ln>
                  <a:noFill/>
                </a:ln>
                <a:solidFill>
                  <a:srgbClr val="002060"/>
                </a:solidFill>
                <a:effectLst/>
                <a:uLnTx/>
                <a:uFillTx/>
                <a:latin typeface="Calibri" panose="020F0502020204030204"/>
                <a:ea typeface="+mn-ea"/>
                <a:cs typeface="+mn-cs"/>
              </a:rPr>
              <a:t> dung</a:t>
            </a:r>
          </a:p>
        </p:txBody>
      </p:sp>
      <p:pic>
        <p:nvPicPr>
          <p:cNvPr id="25" name="Picture 24" descr="A picture containing vector graphics&#10;&#10;Description automatically generated">
            <a:extLst>
              <a:ext uri="{FF2B5EF4-FFF2-40B4-BE49-F238E27FC236}">
                <a16:creationId xmlns:a16="http://schemas.microsoft.com/office/drawing/2014/main" id="{1FB9C2A8-D21B-4ADC-AE4A-637CA1A6D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3754" y="0"/>
            <a:ext cx="1650939" cy="1650941"/>
          </a:xfrm>
          <a:prstGeom prst="rect">
            <a:avLst/>
          </a:prstGeom>
        </p:spPr>
      </p:pic>
      <p:pic>
        <p:nvPicPr>
          <p:cNvPr id="26" name="Picture 25" descr="A picture containing vector graphics&#10;&#10;Description automatically generated">
            <a:extLst>
              <a:ext uri="{FF2B5EF4-FFF2-40B4-BE49-F238E27FC236}">
                <a16:creationId xmlns:a16="http://schemas.microsoft.com/office/drawing/2014/main" id="{A4891A35-1B3F-458C-8D30-6F6D54E04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9296" y="0"/>
            <a:ext cx="1650939" cy="1650941"/>
          </a:xfrm>
          <a:prstGeom prst="rect">
            <a:avLst/>
          </a:prstGeom>
        </p:spPr>
      </p:pic>
      <p:pic>
        <p:nvPicPr>
          <p:cNvPr id="4" name="Picture 3">
            <a:extLst>
              <a:ext uri="{FF2B5EF4-FFF2-40B4-BE49-F238E27FC236}">
                <a16:creationId xmlns:a16="http://schemas.microsoft.com/office/drawing/2014/main" id="{DE3F6047-FC59-45C1-AFEB-C6AD90942A4F}"/>
              </a:ext>
            </a:extLst>
          </p:cNvPr>
          <p:cNvPicPr>
            <a:picLocks noChangeAspect="1"/>
          </p:cNvPicPr>
          <p:nvPr/>
        </p:nvPicPr>
        <p:blipFill>
          <a:blip r:embed="rId4"/>
          <a:stretch>
            <a:fillRect/>
          </a:stretch>
        </p:blipFill>
        <p:spPr>
          <a:xfrm>
            <a:off x="1057275" y="1947862"/>
            <a:ext cx="4338096" cy="3671888"/>
          </a:xfrm>
          <a:prstGeom prst="rect">
            <a:avLst/>
          </a:prstGeom>
        </p:spPr>
      </p:pic>
    </p:spTree>
    <p:extLst>
      <p:ext uri="{BB962C8B-B14F-4D97-AF65-F5344CB8AC3E}">
        <p14:creationId xmlns:p14="http://schemas.microsoft.com/office/powerpoint/2010/main" val="3312236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432</Words>
  <Application>Microsoft Office PowerPoint</Application>
  <PresentationFormat>Widescreen</PresentationFormat>
  <Paragraphs>49</Paragraphs>
  <Slides>22</Slides>
  <Notes>5</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22</vt:i4>
      </vt:variant>
    </vt:vector>
  </HeadingPairs>
  <TitlesOfParts>
    <vt:vector size="34" baseType="lpstr">
      <vt:lpstr>等线</vt:lpstr>
      <vt:lpstr>LNTH-LuoLuoNotangYuanTi 1</vt:lpstr>
      <vt:lpstr>Arial</vt:lpstr>
      <vt:lpstr>Arial-Rounded</vt:lpstr>
      <vt:lpstr>Calibri</vt:lpstr>
      <vt:lpstr>Calibri Light</vt:lpstr>
      <vt:lpstr>Office 主题</vt:lpstr>
      <vt:lpstr>3_Office 主题​​</vt:lpstr>
      <vt:lpstr>2_Office Theme</vt:lpstr>
      <vt:lpstr>1_Office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24</cp:revision>
  <dcterms:created xsi:type="dcterms:W3CDTF">2021-07-31T08:07:51Z</dcterms:created>
  <dcterms:modified xsi:type="dcterms:W3CDTF">2025-02-22T01:10:27Z</dcterms:modified>
</cp:coreProperties>
</file>