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5" r:id="rId3"/>
    <p:sldMasterId id="2147483695" r:id="rId4"/>
    <p:sldMasterId id="2147483698" r:id="rId5"/>
    <p:sldMasterId id="2147483714" r:id="rId6"/>
    <p:sldMasterId id="2147483726" r:id="rId7"/>
    <p:sldMasterId id="2147483738" r:id="rId8"/>
    <p:sldMasterId id="2147483752" r:id="rId9"/>
  </p:sldMasterIdLst>
  <p:notesMasterIdLst>
    <p:notesMasterId r:id="rId35"/>
  </p:notesMasterIdLst>
  <p:sldIdLst>
    <p:sldId id="2007577195" r:id="rId10"/>
    <p:sldId id="353" r:id="rId11"/>
    <p:sldId id="347" r:id="rId12"/>
    <p:sldId id="348" r:id="rId13"/>
    <p:sldId id="349" r:id="rId14"/>
    <p:sldId id="350" r:id="rId15"/>
    <p:sldId id="351" r:id="rId16"/>
    <p:sldId id="352" r:id="rId17"/>
    <p:sldId id="259" r:id="rId18"/>
    <p:sldId id="260" r:id="rId19"/>
    <p:sldId id="267" r:id="rId20"/>
    <p:sldId id="2007577196" r:id="rId21"/>
    <p:sldId id="271" r:id="rId22"/>
    <p:sldId id="263" r:id="rId23"/>
    <p:sldId id="285" r:id="rId24"/>
    <p:sldId id="286" r:id="rId25"/>
    <p:sldId id="275" r:id="rId26"/>
    <p:sldId id="313" r:id="rId27"/>
    <p:sldId id="281" r:id="rId28"/>
    <p:sldId id="282" r:id="rId29"/>
    <p:sldId id="310" r:id="rId30"/>
    <p:sldId id="311" r:id="rId31"/>
    <p:sldId id="270" r:id="rId32"/>
    <p:sldId id="284" r:id="rId33"/>
    <p:sldId id="29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4660"/>
  </p:normalViewPr>
  <p:slideViewPr>
    <p:cSldViewPr snapToGrid="0">
      <p:cViewPr varScale="1">
        <p:scale>
          <a:sx n="60" d="100"/>
          <a:sy n="60" d="100"/>
        </p:scale>
        <p:origin x="78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B10B8-6502-47CC-9B8B-0BDCEE6A2E56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3D7F1-E97D-4CF5-A370-6534F300B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72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714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35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F1075-DF17-4AAA-9A7D-F8B846E4CD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722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398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F1075-DF17-4AAA-9A7D-F8B846E4CD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707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66E8F-A2D0-4D64-A702-5F7D260F88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8F875-E561-406E-994F-D0D034794F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387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F5966-4C32-4217-989D-6347E6D40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580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59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5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963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023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999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342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067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8817561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272012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154640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08951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420174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397797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00862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556246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494546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842579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617609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838082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120747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8416081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7999941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73057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1pPr>
            <a:lvl2pPr marL="458389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2pPr>
            <a:lvl3pPr marL="916777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3pPr>
            <a:lvl4pPr marL="1375166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4pPr>
            <a:lvl5pPr marL="1833555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5pPr>
            <a:lvl6pPr marL="2291944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6pPr>
            <a:lvl7pPr marL="2750332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7pPr>
            <a:lvl8pPr marL="3208721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8pPr>
            <a:lvl9pPr marL="3667110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679712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959513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89" indent="0">
              <a:buNone/>
              <a:defRPr sz="2005" b="1"/>
            </a:lvl2pPr>
            <a:lvl3pPr marL="916777" indent="0">
              <a:buNone/>
              <a:defRPr sz="1805" b="1"/>
            </a:lvl3pPr>
            <a:lvl4pPr marL="1375166" indent="0">
              <a:buNone/>
              <a:defRPr sz="1604" b="1"/>
            </a:lvl4pPr>
            <a:lvl5pPr marL="1833555" indent="0">
              <a:buNone/>
              <a:defRPr sz="1604" b="1"/>
            </a:lvl5pPr>
            <a:lvl6pPr marL="2291944" indent="0">
              <a:buNone/>
              <a:defRPr sz="1604" b="1"/>
            </a:lvl6pPr>
            <a:lvl7pPr marL="2750332" indent="0">
              <a:buNone/>
              <a:defRPr sz="1604" b="1"/>
            </a:lvl7pPr>
            <a:lvl8pPr marL="3208721" indent="0">
              <a:buNone/>
              <a:defRPr sz="1604" b="1"/>
            </a:lvl8pPr>
            <a:lvl9pPr marL="3667110" indent="0">
              <a:buNone/>
              <a:defRPr sz="160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89" indent="0">
              <a:buNone/>
              <a:defRPr sz="2005" b="1"/>
            </a:lvl2pPr>
            <a:lvl3pPr marL="916777" indent="0">
              <a:buNone/>
              <a:defRPr sz="1805" b="1"/>
            </a:lvl3pPr>
            <a:lvl4pPr marL="1375166" indent="0">
              <a:buNone/>
              <a:defRPr sz="1604" b="1"/>
            </a:lvl4pPr>
            <a:lvl5pPr marL="1833555" indent="0">
              <a:buNone/>
              <a:defRPr sz="1604" b="1"/>
            </a:lvl5pPr>
            <a:lvl6pPr marL="2291944" indent="0">
              <a:buNone/>
              <a:defRPr sz="1604" b="1"/>
            </a:lvl6pPr>
            <a:lvl7pPr marL="2750332" indent="0">
              <a:buNone/>
              <a:defRPr sz="1604" b="1"/>
            </a:lvl7pPr>
            <a:lvl8pPr marL="3208721" indent="0">
              <a:buNone/>
              <a:defRPr sz="1604" b="1"/>
            </a:lvl8pPr>
            <a:lvl9pPr marL="3667110" indent="0">
              <a:buNone/>
              <a:defRPr sz="160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234042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45076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357628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5" y="273052"/>
            <a:ext cx="6815667" cy="5853113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4"/>
            </a:lvl1pPr>
            <a:lvl2pPr marL="458389" indent="0">
              <a:buNone/>
              <a:defRPr sz="1203"/>
            </a:lvl2pPr>
            <a:lvl3pPr marL="916777" indent="0">
              <a:buNone/>
              <a:defRPr sz="1003"/>
            </a:lvl3pPr>
            <a:lvl4pPr marL="1375166" indent="0">
              <a:buNone/>
              <a:defRPr sz="902"/>
            </a:lvl4pPr>
            <a:lvl5pPr marL="1833555" indent="0">
              <a:buNone/>
              <a:defRPr sz="902"/>
            </a:lvl5pPr>
            <a:lvl6pPr marL="2291944" indent="0">
              <a:buNone/>
              <a:defRPr sz="902"/>
            </a:lvl6pPr>
            <a:lvl7pPr marL="2750332" indent="0">
              <a:buNone/>
              <a:defRPr sz="902"/>
            </a:lvl7pPr>
            <a:lvl8pPr marL="3208721" indent="0">
              <a:buNone/>
              <a:defRPr sz="902"/>
            </a:lvl8pPr>
            <a:lvl9pPr marL="3667110" indent="0">
              <a:buNone/>
              <a:defRPr sz="90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701122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430917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9" y="612776"/>
            <a:ext cx="7315200" cy="4114800"/>
          </a:xfrm>
        </p:spPr>
        <p:txBody>
          <a:bodyPr/>
          <a:lstStyle>
            <a:lvl1pPr marL="0" indent="0">
              <a:buNone/>
              <a:defRPr sz="3208"/>
            </a:lvl1pPr>
            <a:lvl2pPr marL="458389" indent="0">
              <a:buNone/>
              <a:defRPr sz="2807"/>
            </a:lvl2pPr>
            <a:lvl3pPr marL="916777" indent="0">
              <a:buNone/>
              <a:defRPr sz="2406"/>
            </a:lvl3pPr>
            <a:lvl4pPr marL="1375166" indent="0">
              <a:buNone/>
              <a:defRPr sz="2005"/>
            </a:lvl4pPr>
            <a:lvl5pPr marL="1833555" indent="0">
              <a:buNone/>
              <a:defRPr sz="2005"/>
            </a:lvl5pPr>
            <a:lvl6pPr marL="2291944" indent="0">
              <a:buNone/>
              <a:defRPr sz="2005"/>
            </a:lvl6pPr>
            <a:lvl7pPr marL="2750332" indent="0">
              <a:buNone/>
              <a:defRPr sz="2005"/>
            </a:lvl7pPr>
            <a:lvl8pPr marL="3208721" indent="0">
              <a:buNone/>
              <a:defRPr sz="2005"/>
            </a:lvl8pPr>
            <a:lvl9pPr marL="3667110" indent="0">
              <a:buNone/>
              <a:defRPr sz="200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404"/>
            </a:lvl1pPr>
            <a:lvl2pPr marL="458389" indent="0">
              <a:buNone/>
              <a:defRPr sz="1203"/>
            </a:lvl2pPr>
            <a:lvl3pPr marL="916777" indent="0">
              <a:buNone/>
              <a:defRPr sz="1003"/>
            </a:lvl3pPr>
            <a:lvl4pPr marL="1375166" indent="0">
              <a:buNone/>
              <a:defRPr sz="902"/>
            </a:lvl4pPr>
            <a:lvl5pPr marL="1833555" indent="0">
              <a:buNone/>
              <a:defRPr sz="902"/>
            </a:lvl5pPr>
            <a:lvl6pPr marL="2291944" indent="0">
              <a:buNone/>
              <a:defRPr sz="902"/>
            </a:lvl6pPr>
            <a:lvl7pPr marL="2750332" indent="0">
              <a:buNone/>
              <a:defRPr sz="902"/>
            </a:lvl7pPr>
            <a:lvl8pPr marL="3208721" indent="0">
              <a:buNone/>
              <a:defRPr sz="902"/>
            </a:lvl8pPr>
            <a:lvl9pPr marL="3667110" indent="0">
              <a:buNone/>
              <a:defRPr sz="90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7407169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463781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34134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3664974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853350"/>
      </p:ext>
    </p:extLst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6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064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26542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31835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276081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77293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488349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082112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920569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768923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63101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549622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577672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289011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38D8-2250-E47A-8859-02DD8AA52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C23519-9040-C645-164F-D102D2B45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ED13E-9D06-D3B5-38BE-E82ED4A3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8DAB4-216F-FA8F-2A9A-EA4D941F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85B8C-9819-28CD-1224-CC38E8A27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493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2D2E4-5305-BE96-53B7-0F577923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5A499-4D95-45DE-C4AB-ADF00599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150B1-CCFF-BFEA-641B-0F3D700F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4040B-604E-D2AF-F1F6-A81869278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0EF1D-EEFF-2DA3-69A0-0BB2184D8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193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AB1FC-A56F-C696-963C-6F460C1F1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26B36-AA18-FC19-4786-70FCFD59F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1566F-0F0C-573E-E11D-A4AA76CAF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F6A63-0EA7-33C2-758E-71E0FF04F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400C5-2D6C-F335-8B86-BEB8A263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58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878119"/>
      </p:ext>
    </p:extLst>
  </p:cSld>
  <p:clrMapOvr>
    <a:masterClrMapping/>
  </p:clrMapOvr>
  <p:transition spd="slow"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D7773-73A5-8CF0-FAEE-B62B33077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70F22-A93A-6174-17A3-42F01D94A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8C203D-BDD4-387C-B56B-EF0448CDA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CDE4C-A65C-E7BC-471C-84C576768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77E32-CBA6-FB58-6F49-DE3C379A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E1130-662E-CDA5-CA69-15E2CCD5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080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8D9AF-CE0C-30BA-C3EA-4E617363A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ED60B-F735-5AB1-C832-670ADEBA0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94A90-B8DB-71FD-5A2B-126A95129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FD8FF-A653-025D-5337-06F2B8EBBF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FDB170-0163-17E7-D2A7-DE6F2FDFB0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3507ED-4E3E-4E18-A13C-95F909E9C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BA337F-9F1D-A876-0A5D-8886E509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554CBE-309C-03FA-B3AD-1335BE51C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662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BF903-C75D-5BEC-03B8-4A7BE1DA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276BF3-F964-6E37-C769-C2EE118A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58392-ED1E-BDC1-A49C-3DA2D1638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AD235-78DB-F9CE-4C84-A105C095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391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24F68C-C55E-3B0E-3AA9-06D046730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2E2FEE-7DE7-2F06-3558-05885BE50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5B95E-8A44-B2DF-3179-8F1C1DAC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791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6E35-1802-5312-9563-AB8662AEB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CF96A-C70A-D41B-1D3D-CB0DC4D63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E4E56-02F4-2EC5-AE48-85CB03EFE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4F11A-AFFB-F9FD-F2FD-73F3B3E2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C5A93-58CD-F5C9-CB3D-2338EAFB8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54748-D0F4-A740-E18C-64EA0F98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714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3F3C2-AD78-D729-7387-9414BECE9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3DDF5B-D2F1-54EC-C900-CE57AD95A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AAFC0D-E973-D7D3-60E6-C900C00BA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E141D-88D0-F62A-AF85-D72F5F3E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5E83E-B769-05B2-225A-38EEB1ACB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F05E6-B92D-4367-E698-1D4934206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670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8A23-B379-891B-C7F6-2F4542827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66D4A-2870-CBED-C6EA-2ED64FD0A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9548F-CFE0-ABF8-D2DE-DC4C54126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5D4A3-7324-F211-2DB6-662680E6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7230B-CE72-9DB5-23BF-FB8100310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598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0C8EE6-5DDE-8798-C60F-D4F521B536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47B823-7487-9ABB-DBD2-7511CC2A1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89532-19EE-9850-581C-ECBE5F4BF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70428-4993-8A5C-83E7-A5861C15A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0756B-6956-B7C1-4710-1E379806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767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389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99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583787"/>
      </p:ext>
    </p:extLst>
  </p:cSld>
  <p:clrMapOvr>
    <a:masterClrMapping/>
  </p:clrMapOvr>
  <p:transition spd="slow">
    <p:comb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43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905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331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8304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122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822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439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2112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445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347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530344"/>
      </p:ext>
    </p:extLst>
  </p:cSld>
  <p:clrMapOvr>
    <a:masterClrMapping/>
  </p:clrMapOvr>
  <p:transition spd="slow">
    <p:comb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0170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9719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6190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215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956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611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915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652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457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25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913042"/>
      </p:ext>
    </p:extLst>
  </p:cSld>
  <p:clrMapOvr>
    <a:masterClrMapping/>
  </p:clrMapOvr>
  <p:transition spd="slow">
    <p:comb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248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19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810110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29" Type="http://schemas.openxmlformats.org/officeDocument/2006/relationships/slideLayout" Target="../slideLayouts/slideLayout3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7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251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03bc8957f52b6a846edee4c8bcefb3b"/>
          <p:cNvPicPr>
            <a:picLocks noChangeAspect="1"/>
          </p:cNvPicPr>
          <p:nvPr userDrawn="1"/>
        </p:nvPicPr>
        <p:blipFill>
          <a:blip r:embed="rId4"/>
          <a:srcRect l="175" t="7976" r="26157" b="73624"/>
          <a:stretch>
            <a:fillRect/>
          </a:stretch>
        </p:blipFill>
        <p:spPr>
          <a:xfrm flipH="1">
            <a:off x="-56514" y="-109220"/>
            <a:ext cx="12305665" cy="145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59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3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  <p:sldLayoutId id="2147483693" r:id="rId28"/>
    <p:sldLayoutId id="2147483694" r:id="rId29"/>
  </p:sldLayoutIdLst>
  <p:transition spd="slow">
    <p:comb/>
  </p:transition>
  <p:txStyles>
    <p:titleStyle>
      <a:lvl1pPr algn="ctr" defTabSz="916777" rtl="0" eaLnBrk="1" latinLnBrk="0" hangingPunct="1"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792" indent="-343792" algn="l" defTabSz="916777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1pPr>
      <a:lvl2pPr marL="744882" indent="-286493" algn="l" defTabSz="916777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2pPr>
      <a:lvl3pPr marL="1145972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604361" indent="-229194" algn="l" defTabSz="916777" rtl="0" eaLnBrk="1" latinLnBrk="0" hangingPunct="1">
        <a:spcBef>
          <a:spcPct val="20000"/>
        </a:spcBef>
        <a:buFont typeface="Arial" pitchFamily="34" charset="0"/>
        <a:buChar char="–"/>
        <a:defRPr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749" indent="-229194" algn="l" defTabSz="916777" rtl="0" eaLnBrk="1" latinLnBrk="0" hangingPunct="1">
        <a:spcBef>
          <a:spcPct val="20000"/>
        </a:spcBef>
        <a:buFont typeface="Arial" pitchFamily="34" charset="0"/>
        <a:buChar char="»"/>
        <a:defRPr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521138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527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915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6304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89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777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166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555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944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332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721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7110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03bc8957f52b6a846edee4c8bcefb3b"/>
          <p:cNvPicPr>
            <a:picLocks noChangeAspect="1"/>
          </p:cNvPicPr>
          <p:nvPr userDrawn="1"/>
        </p:nvPicPr>
        <p:blipFill>
          <a:blip r:embed="rId4"/>
          <a:srcRect l="175" t="7976" r="26157" b="73624"/>
          <a:stretch>
            <a:fillRect/>
          </a:stretch>
        </p:blipFill>
        <p:spPr>
          <a:xfrm flipH="1">
            <a:off x="-56514" y="-109220"/>
            <a:ext cx="12305665" cy="1455420"/>
          </a:xfrm>
          <a:prstGeom prst="rect">
            <a:avLst/>
          </a:prstGeom>
        </p:spPr>
      </p:pic>
      <p:sp>
        <p:nvSpPr>
          <p:cNvPr id="15" name="文本框 37"/>
          <p:cNvSpPr txBox="1"/>
          <p:nvPr userDrawn="1"/>
        </p:nvSpPr>
        <p:spPr>
          <a:xfrm>
            <a:off x="1657760" y="586805"/>
            <a:ext cx="4755156" cy="438586"/>
          </a:xfrm>
          <a:prstGeom prst="rect">
            <a:avLst/>
          </a:prstGeom>
          <a:noFill/>
        </p:spPr>
        <p:txBody>
          <a:bodyPr wrap="none" lIns="68584" tIns="34292" rIns="68584" bIns="34292" rtlCol="0">
            <a:spAutoFit/>
          </a:bodyPr>
          <a:lstStyle/>
          <a:p>
            <a:pPr defTabSz="685165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输入您的标题（可在母版中更改）</a:t>
            </a:r>
          </a:p>
        </p:txBody>
      </p:sp>
    </p:spTree>
    <p:extLst>
      <p:ext uri="{BB962C8B-B14F-4D97-AF65-F5344CB8AC3E}">
        <p14:creationId xmlns:p14="http://schemas.microsoft.com/office/powerpoint/2010/main" val="140005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1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90" y="6356749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2025/2/8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9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7" y="6356749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92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ransition spd="slow">
    <p:comb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1839634-ABBE-CEF0-A6F4-983A36297DB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123136"/>
            <a:ext cx="1655739" cy="165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9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5C6645-E717-730C-7F46-73A34F2B4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ED27B-1C5E-09B1-3419-76E831C72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FCB8A-7159-28B6-E410-9CC163A9B4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73117-776F-48A7-B171-2DEB4A582306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AD61B-1D53-39E5-F6F2-13B2E4FB9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CC670-B9C2-D79A-277B-9B1646034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C1EF2-2072-35B5-220B-E96F15EB260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51988"/>
            <a:ext cx="3920068" cy="506012"/>
          </a:xfrm>
          <a:prstGeom prst="rect">
            <a:avLst/>
          </a:prstGeom>
        </p:spPr>
      </p:pic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055E8A7-54C9-6B53-ED30-8570ED4CBBA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191" y="-5943600"/>
            <a:ext cx="2024762" cy="202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1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7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1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10" Type="http://schemas.microsoft.com/office/2007/relationships/hdphoto" Target="../media/hdphoto2.wdp"/><Relationship Id="rId4" Type="http://schemas.openxmlformats.org/officeDocument/2006/relationships/image" Target="../media/image1.jpe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1.xml"/><Relationship Id="rId6" Type="http://schemas.microsoft.com/office/2007/relationships/hdphoto" Target="../media/hdphoto3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9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5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2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openxmlformats.org/officeDocument/2006/relationships/image" Target="../media/image59.gif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image" Target="../media/image4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68.emf"/><Relationship Id="rId4" Type="http://schemas.openxmlformats.org/officeDocument/2006/relationships/image" Target="../media/image6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1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8.png"/><Relationship Id="rId12" Type="http://schemas.openxmlformats.org/officeDocument/2006/relationships/image" Target="../media/image2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2.gif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6.png"/><Relationship Id="rId5" Type="http://schemas.openxmlformats.org/officeDocument/2006/relationships/image" Target="../media/image75.emf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8.xml"/><Relationship Id="rId18" Type="http://schemas.openxmlformats.org/officeDocument/2006/relationships/image" Target="../media/image22.gif"/><Relationship Id="rId3" Type="http://schemas.openxmlformats.org/officeDocument/2006/relationships/image" Target="../media/image26.png"/><Relationship Id="rId7" Type="http://schemas.openxmlformats.org/officeDocument/2006/relationships/slide" Target="slide4.xml"/><Relationship Id="rId12" Type="http://schemas.openxmlformats.org/officeDocument/2006/relationships/slide" Target="slide7.xml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9.svg"/><Relationship Id="rId11" Type="http://schemas.openxmlformats.org/officeDocument/2006/relationships/slide" Target="slide6.xml"/><Relationship Id="rId5" Type="http://schemas.openxmlformats.org/officeDocument/2006/relationships/image" Target="../media/image28.png"/><Relationship Id="rId15" Type="http://schemas.openxmlformats.org/officeDocument/2006/relationships/image" Target="../media/image31.svg"/><Relationship Id="rId10" Type="http://schemas.openxmlformats.org/officeDocument/2006/relationships/slide" Target="slide5.xml"/><Relationship Id="rId4" Type="http://schemas.openxmlformats.org/officeDocument/2006/relationships/image" Target="../media/image27.svg"/><Relationship Id="rId9" Type="http://schemas.openxmlformats.org/officeDocument/2006/relationships/image" Target="../media/image20.sv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9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73685" y="110490"/>
            <a:ext cx="11367770" cy="6515100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0" r="-180" b="50428"/>
          <a:stretch>
            <a:fillRect/>
          </a:stretch>
        </p:blipFill>
        <p:spPr>
          <a:xfrm>
            <a:off x="8425188" y="48641"/>
            <a:ext cx="3799033" cy="682225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66" b="41583"/>
          <a:stretch>
            <a:fillRect/>
          </a:stretch>
        </p:blipFill>
        <p:spPr>
          <a:xfrm>
            <a:off x="-32224" y="-124178"/>
            <a:ext cx="4744101" cy="6995075"/>
          </a:xfrm>
          <a:prstGeom prst="rect">
            <a:avLst/>
          </a:prstGeom>
        </p:spPr>
      </p:pic>
      <p:pic>
        <p:nvPicPr>
          <p:cNvPr id="23" name="图片 22" descr="E:\ppt创作\2进行中\2进行中\新建文件夹\新建文件夹\2.png2"/>
          <p:cNvPicPr>
            <a:picLocks noChangeAspect="1"/>
          </p:cNvPicPr>
          <p:nvPr/>
        </p:nvPicPr>
        <p:blipFill rotWithShape="1">
          <a:blip r:embed="rId4"/>
          <a:srcRect l="63285" t="14768" r="4893" b="8899"/>
          <a:stretch>
            <a:fillRect/>
          </a:stretch>
        </p:blipFill>
        <p:spPr>
          <a:xfrm>
            <a:off x="9692042" y="3379911"/>
            <a:ext cx="2532179" cy="3417442"/>
          </a:xfrm>
          <a:prstGeom prst="rect">
            <a:avLst/>
          </a:prstGeom>
        </p:spPr>
      </p:pic>
      <p:pic>
        <p:nvPicPr>
          <p:cNvPr id="4" name="图片 3" descr="5"/>
          <p:cNvPicPr>
            <a:picLocks noChangeAspect="1"/>
          </p:cNvPicPr>
          <p:nvPr/>
        </p:nvPicPr>
        <p:blipFill>
          <a:blip r:embed="rId5"/>
          <a:srcRect l="45652" t="46499" r="34238" b="11787"/>
          <a:stretch>
            <a:fillRect/>
          </a:stretch>
        </p:blipFill>
        <p:spPr>
          <a:xfrm flipH="1">
            <a:off x="8312208" y="4614742"/>
            <a:ext cx="1933575" cy="2256155"/>
          </a:xfrm>
          <a:prstGeom prst="rect">
            <a:avLst/>
          </a:prstGeom>
        </p:spPr>
      </p:pic>
      <p:pic>
        <p:nvPicPr>
          <p:cNvPr id="5" name="图片 4" descr="4"/>
          <p:cNvPicPr>
            <a:picLocks noChangeAspect="1"/>
          </p:cNvPicPr>
          <p:nvPr/>
        </p:nvPicPr>
        <p:blipFill>
          <a:blip r:embed="rId6"/>
          <a:srcRect l="9650" t="3999" r="66869" b="83436"/>
          <a:stretch>
            <a:fillRect/>
          </a:stretch>
        </p:blipFill>
        <p:spPr>
          <a:xfrm>
            <a:off x="4469133" y="828200"/>
            <a:ext cx="3799032" cy="1143455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7"/>
          <a:srcRect l="38419" t="45705" r="43403"/>
          <a:stretch>
            <a:fillRect/>
          </a:stretch>
        </p:blipFill>
        <p:spPr>
          <a:xfrm>
            <a:off x="1157605" y="2595880"/>
            <a:ext cx="1595755" cy="2680970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7"/>
          <a:srcRect l="77807" t="45705"/>
          <a:stretch>
            <a:fillRect/>
          </a:stretch>
        </p:blipFill>
        <p:spPr>
          <a:xfrm>
            <a:off x="9817080" y="-157366"/>
            <a:ext cx="1948180" cy="2680970"/>
          </a:xfrm>
          <a:prstGeom prst="rect">
            <a:avLst/>
          </a:prstGeom>
        </p:spPr>
      </p:pic>
      <p:pic>
        <p:nvPicPr>
          <p:cNvPr id="24" name="图片 23" descr="E:\ppt创作\2进行中\2进行中\新建文件夹\新建文件夹\8.png8"/>
          <p:cNvPicPr>
            <a:picLocks noChangeAspect="1"/>
          </p:cNvPicPr>
          <p:nvPr/>
        </p:nvPicPr>
        <p:blipFill rotWithShape="1">
          <a:blip r:embed="rId8"/>
          <a:srcRect l="12120" t="50266" r="62702" b="5792"/>
          <a:stretch>
            <a:fillRect/>
          </a:stretch>
        </p:blipFill>
        <p:spPr>
          <a:xfrm rot="1218917">
            <a:off x="1168011" y="3391532"/>
            <a:ext cx="2294255" cy="22523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28B6AD-9842-EA46-23CB-FE28F5CAAE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7541" y="1770723"/>
            <a:ext cx="5236918" cy="38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38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03bc8957f52b6a846edee4c8bcefb3b"/>
          <p:cNvPicPr>
            <a:picLocks noChangeAspect="1"/>
          </p:cNvPicPr>
          <p:nvPr/>
        </p:nvPicPr>
        <p:blipFill>
          <a:blip r:embed="rId4"/>
          <a:srcRect l="34040" t="830" r="26" b="19244"/>
          <a:stretch>
            <a:fillRect/>
          </a:stretch>
        </p:blipFill>
        <p:spPr>
          <a:xfrm>
            <a:off x="-9525" y="-13970"/>
            <a:ext cx="12239625" cy="68745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C92C81-00E7-4C77-9D76-60CFA0D6AF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238" y="3499736"/>
            <a:ext cx="2439123" cy="31163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9E0F39-842E-4C9B-8EB6-6F6B17B4E2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127" y="3415689"/>
            <a:ext cx="2233109" cy="3225918"/>
          </a:xfrm>
          <a:prstGeom prst="rect">
            <a:avLst/>
          </a:prstGeom>
        </p:spPr>
      </p:pic>
      <p:sp>
        <p:nvSpPr>
          <p:cNvPr id="11" name="五边形 3">
            <a:extLst>
              <a:ext uri="{FF2B5EF4-FFF2-40B4-BE49-F238E27FC236}">
                <a16:creationId xmlns:a16="http://schemas.microsoft.com/office/drawing/2014/main" id="{DA63431A-AAC1-44DB-B68D-64E8BF40B61B}"/>
              </a:ext>
            </a:extLst>
          </p:cNvPr>
          <p:cNvSpPr/>
          <p:nvPr/>
        </p:nvSpPr>
        <p:spPr>
          <a:xfrm flipH="1">
            <a:off x="3708648" y="539949"/>
            <a:ext cx="7453065" cy="2088232"/>
          </a:xfrm>
          <a:prstGeom prst="homePlate">
            <a:avLst>
              <a:gd name="adj" fmla="val 27033"/>
            </a:avLst>
          </a:prstGeom>
          <a:solidFill>
            <a:sysClr val="window" lastClr="FFFFFF"/>
          </a:solidFill>
          <a:ln w="25400" cap="flat" cmpd="sng" algn="ctr">
            <a:solidFill>
              <a:srgbClr val="4BACC6">
                <a:lumMod val="75000"/>
              </a:srgbClr>
            </a:solidFill>
            <a:prstDash val="solid"/>
          </a:ln>
          <a:effectLst>
            <a:glow rad="228600">
              <a:srgbClr val="4F81BD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/>
            <a:endParaRPr lang="zh-CN" altLang="en-US" kern="0">
              <a:ln>
                <a:solidFill>
                  <a:srgbClr val="1F497D">
                    <a:lumMod val="75000"/>
                  </a:srgbClr>
                </a:solidFill>
              </a:ln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2" name="椭圆 4">
            <a:extLst>
              <a:ext uri="{FF2B5EF4-FFF2-40B4-BE49-F238E27FC236}">
                <a16:creationId xmlns:a16="http://schemas.microsoft.com/office/drawing/2014/main" id="{D72BB1CF-CB2A-4B21-8DDD-A50F04DEA3D7}"/>
              </a:ext>
            </a:extLst>
          </p:cNvPr>
          <p:cNvSpPr/>
          <p:nvPr/>
        </p:nvSpPr>
        <p:spPr>
          <a:xfrm>
            <a:off x="4062934" y="1052504"/>
            <a:ext cx="879842" cy="879842"/>
          </a:xfrm>
          <a:prstGeom prst="ellipse">
            <a:avLst/>
          </a:prstGeom>
          <a:solidFill>
            <a:srgbClr val="4BACC6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93C82A-C05A-49C6-88E6-4F2DF4535879}"/>
              </a:ext>
            </a:extLst>
          </p:cNvPr>
          <p:cNvSpPr txBox="1"/>
          <p:nvPr/>
        </p:nvSpPr>
        <p:spPr>
          <a:xfrm flipH="1">
            <a:off x="4140698" y="1187607"/>
            <a:ext cx="1078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prstClr val="white"/>
                </a:solidFill>
                <a:latin typeface="微软雅黑" panose="020B0503020204020204" pitchFamily="34" charset="-122"/>
              </a:rPr>
              <a:t>01</a:t>
            </a:r>
            <a:endParaRPr lang="zh-CN" altLang="en-US" sz="3600" b="1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ECC4BF-232A-45A0-A057-CC275D9D6C72}"/>
              </a:ext>
            </a:extLst>
          </p:cNvPr>
          <p:cNvSpPr txBox="1"/>
          <p:nvPr/>
        </p:nvSpPr>
        <p:spPr>
          <a:xfrm>
            <a:off x="8893224" y="8015895"/>
            <a:ext cx="597311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800">
                <a:ln w="190500">
                  <a:solidFill>
                    <a:srgbClr val="F79646">
                      <a:lumMod val="40000"/>
                      <a:lumOff val="6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latin typeface="MTD Anydore" panose="02000500000000000000" pitchFamily="50" charset="0"/>
              </a:rPr>
              <a:t>Nhà diễn giả thông thái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5A2F2B-2224-4F6E-BF57-BA8210B5D07D}"/>
              </a:ext>
            </a:extLst>
          </p:cNvPr>
          <p:cNvSpPr txBox="1"/>
          <p:nvPr/>
        </p:nvSpPr>
        <p:spPr>
          <a:xfrm>
            <a:off x="8893224" y="8015894"/>
            <a:ext cx="597311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800">
                <a:solidFill>
                  <a:srgbClr val="F68D36"/>
                </a:solidFill>
                <a:latin typeface="MTD Anydore" panose="02000500000000000000" pitchFamily="50" charset="0"/>
              </a:rPr>
              <a:t>Nhà diễn giả thông thái</a:t>
            </a: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DDA30AB8-8E9C-458A-8281-C1CF3071C1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43" y="975392"/>
            <a:ext cx="6619766" cy="1548953"/>
          </a:xfrm>
          <a:prstGeom prst="rect">
            <a:avLst/>
          </a:prstGeom>
        </p:spPr>
      </p:pic>
      <p:pic>
        <p:nvPicPr>
          <p:cNvPr id="17" name="Picture 16" descr="A picture containing light&#10;&#10;Description automatically generated">
            <a:extLst>
              <a:ext uri="{FF2B5EF4-FFF2-40B4-BE49-F238E27FC236}">
                <a16:creationId xmlns:a16="http://schemas.microsoft.com/office/drawing/2014/main" id="{87D1A2AD-56D7-4CDF-8692-49A9EF38E1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5408">
            <a:off x="3483772" y="5350964"/>
            <a:ext cx="1773597" cy="1224697"/>
          </a:xfrm>
          <a:prstGeom prst="rect">
            <a:avLst/>
          </a:prstGeom>
        </p:spPr>
      </p:pic>
      <p:pic>
        <p:nvPicPr>
          <p:cNvPr id="18" name="Picture 17" descr="A picture containing light&#10;&#10;Description automatically generated">
            <a:extLst>
              <a:ext uri="{FF2B5EF4-FFF2-40B4-BE49-F238E27FC236}">
                <a16:creationId xmlns:a16="http://schemas.microsoft.com/office/drawing/2014/main" id="{2F92C2CA-B62C-4A37-8081-F005466005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0575">
            <a:off x="-88834" y="5311154"/>
            <a:ext cx="1773597" cy="12246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138FF89-F211-495D-9CD4-B0A14E3535C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287"/>
          <a:stretch/>
        </p:blipFill>
        <p:spPr>
          <a:xfrm>
            <a:off x="8463526" y="3837005"/>
            <a:ext cx="3766574" cy="3023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>
            <a:fillRect/>
          </a:stretch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>
            <a:fillRect/>
          </a:stretch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477793" y="4711358"/>
            <a:ext cx="3685155" cy="2146642"/>
          </a:xfrm>
          <a:prstGeom prst="rect">
            <a:avLst/>
          </a:prstGeom>
        </p:spPr>
      </p:pic>
      <p:pic>
        <p:nvPicPr>
          <p:cNvPr id="5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>
            <a:fillRect/>
          </a:stretch>
        </p:blipFill>
        <p:spPr bwMode="auto">
          <a:xfrm>
            <a:off x="291101" y="462017"/>
            <a:ext cx="1047613" cy="887534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96883" y="620447"/>
            <a:ext cx="10169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Nói về một đồ dùng học tập của em.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647" y="905784"/>
            <a:ext cx="6622690" cy="561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>
            <a:off x="1784733" y="1179429"/>
            <a:ext cx="869605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4229914" y="1173879"/>
            <a:ext cx="3327657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>
            <a:fillRect/>
          </a:stretch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>
            <a:fillRect/>
          </a:stretch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9939" y="1116473"/>
            <a:ext cx="10169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Nói về một đồ dùng học tập của em.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48640" y="2649241"/>
            <a:ext cx="3336334" cy="2605704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03" y="2588118"/>
            <a:ext cx="3314975" cy="2117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96834" y="4542057"/>
            <a:ext cx="3046444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 bút máy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112983" y="2623115"/>
            <a:ext cx="3474639" cy="2631830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188" y="4542057"/>
            <a:ext cx="2884804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 hộp bút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796362" y="2649241"/>
            <a:ext cx="3497410" cy="2605704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70325" y="4557733"/>
            <a:ext cx="3083989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hộp sáp màu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4" b="29672"/>
          <a:stretch>
            <a:fillRect/>
          </a:stretch>
        </p:blipFill>
        <p:spPr bwMode="auto">
          <a:xfrm>
            <a:off x="4175523" y="2855711"/>
            <a:ext cx="3391762" cy="154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523" y="2623115"/>
            <a:ext cx="3480248" cy="188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>
            <a:fillRect/>
          </a:stretch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>
            <a:fillRect/>
          </a:stretch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9939" y="1116473"/>
            <a:ext cx="10169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9942" y="1987844"/>
            <a:ext cx="3577662" cy="2920572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566" y="4283120"/>
            <a:ext cx="3153627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 cặp sách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232152" y="2597134"/>
            <a:ext cx="3708846" cy="2941987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3991" y="4908416"/>
            <a:ext cx="3436791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quyển sách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148536" y="3683726"/>
            <a:ext cx="3449940" cy="2725531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11072" y="5613788"/>
            <a:ext cx="2847901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 bút chì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2" r="18405"/>
          <a:stretch>
            <a:fillRect/>
          </a:stretch>
        </p:blipFill>
        <p:spPr bwMode="auto">
          <a:xfrm>
            <a:off x="654490" y="2187665"/>
            <a:ext cx="3108566" cy="1962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210" y="2709014"/>
            <a:ext cx="1516729" cy="213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782" y="3827108"/>
            <a:ext cx="3301053" cy="149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F:\1914986_1350306881 [转换].png">
            <a:extLst>
              <a:ext uri="{FF2B5EF4-FFF2-40B4-BE49-F238E27FC236}">
                <a16:creationId xmlns:a16="http://schemas.microsoft.com/office/drawing/2014/main" id="{EF7DE185-C05E-4E3C-8978-DF378852E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3184" b="20433"/>
          <a:stretch/>
        </p:blipFill>
        <p:spPr bwMode="auto">
          <a:xfrm>
            <a:off x="6243778" y="4223111"/>
            <a:ext cx="5448854" cy="263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:\5468d5583d3d6.png">
            <a:extLst>
              <a:ext uri="{FF2B5EF4-FFF2-40B4-BE49-F238E27FC236}">
                <a16:creationId xmlns:a16="http://schemas.microsoft.com/office/drawing/2014/main" id="{7E56802A-5905-4275-A21B-1900A95EF4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6" r="41622"/>
          <a:stretch/>
        </p:blipFill>
        <p:spPr bwMode="auto">
          <a:xfrm flipH="1">
            <a:off x="10063401" y="1727360"/>
            <a:ext cx="1720542" cy="509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1123979-EB99-4D60-A163-919E0E951D21}"/>
              </a:ext>
            </a:extLst>
          </p:cNvPr>
          <p:cNvGrpSpPr/>
          <p:nvPr/>
        </p:nvGrpSpPr>
        <p:grpSpPr>
          <a:xfrm>
            <a:off x="2196725" y="90031"/>
            <a:ext cx="7100851" cy="806743"/>
            <a:chOff x="2873170" y="343910"/>
            <a:chExt cx="4357102" cy="2185113"/>
          </a:xfrm>
        </p:grpSpPr>
        <p:sp>
          <p:nvSpPr>
            <p:cNvPr id="14" name="îṥḷíďê">
              <a:extLst>
                <a:ext uri="{FF2B5EF4-FFF2-40B4-BE49-F238E27FC236}">
                  <a16:creationId xmlns:a16="http://schemas.microsoft.com/office/drawing/2014/main" id="{B88CC9F0-436A-447A-AF72-89048CFE1DCA}"/>
                </a:ext>
              </a:extLst>
            </p:cNvPr>
            <p:cNvSpPr/>
            <p:nvPr/>
          </p:nvSpPr>
          <p:spPr bwMode="auto">
            <a:xfrm>
              <a:off x="2873170" y="343910"/>
              <a:ext cx="4342058" cy="21851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 cap="rnd" cmpd="thickThin">
              <a:solidFill>
                <a:schemeClr val="accent1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755" tIns="34378" rIns="68755" bIns="3437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916777"/>
              <a:endParaRPr lang="en-US" altLang="zh-CN" sz="1053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5" name="Google Shape;5317;p41">
              <a:extLst>
                <a:ext uri="{FF2B5EF4-FFF2-40B4-BE49-F238E27FC236}">
                  <a16:creationId xmlns:a16="http://schemas.microsoft.com/office/drawing/2014/main" id="{4627BE6F-4EE8-4385-B0BE-4E781D87AB7A}"/>
                </a:ext>
              </a:extLst>
            </p:cNvPr>
            <p:cNvSpPr txBox="1">
              <a:spLocks/>
            </p:cNvSpPr>
            <p:nvPr/>
          </p:nvSpPr>
          <p:spPr>
            <a:xfrm>
              <a:off x="2984395" y="440029"/>
              <a:ext cx="4245877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744" tIns="68744" rIns="68744" bIns="68744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6777">
                <a:buClr>
                  <a:prstClr val="black"/>
                </a:buClr>
              </a:pPr>
              <a:r>
                <a:rPr lang="en-US" sz="4000" dirty="0" err="1">
                  <a:solidFill>
                    <a:prstClr val="black"/>
                  </a:solidFill>
                  <a:latin typeface="Calibri"/>
                </a:rPr>
                <a:t>Cùng</a:t>
              </a:r>
              <a:r>
                <a:rPr lang="en-US" sz="40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/>
                </a:rPr>
                <a:t>nhau</a:t>
              </a:r>
              <a:r>
                <a:rPr lang="en-US" sz="40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/>
                </a:rPr>
                <a:t>thảo</a:t>
              </a:r>
              <a:r>
                <a:rPr lang="en-US" sz="40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/>
                </a:rPr>
                <a:t>luận</a:t>
              </a:r>
              <a:endParaRPr lang="en-US" sz="40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416595-366C-4267-82C1-4272608C6870}"/>
              </a:ext>
            </a:extLst>
          </p:cNvPr>
          <p:cNvGrpSpPr/>
          <p:nvPr/>
        </p:nvGrpSpPr>
        <p:grpSpPr>
          <a:xfrm>
            <a:off x="1848678" y="1689754"/>
            <a:ext cx="8368749" cy="647741"/>
            <a:chOff x="1268940" y="1685449"/>
            <a:chExt cx="4311916" cy="64609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A087911-4418-41FB-856B-AFAADFB79C0A}"/>
                </a:ext>
              </a:extLst>
            </p:cNvPr>
            <p:cNvSpPr txBox="1"/>
            <p:nvPr/>
          </p:nvSpPr>
          <p:spPr>
            <a:xfrm>
              <a:off x="1387860" y="1685449"/>
              <a:ext cx="4192996" cy="646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6777"/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Em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muốn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giới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thiệu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đồ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dùng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học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tập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nào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2C3D8F9-0463-4F0E-86FD-56D5DD184C4A}"/>
                </a:ext>
              </a:extLst>
            </p:cNvPr>
            <p:cNvSpPr/>
            <p:nvPr/>
          </p:nvSpPr>
          <p:spPr>
            <a:xfrm>
              <a:off x="1268940" y="1992677"/>
              <a:ext cx="118920" cy="19827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6777"/>
              <a:endParaRPr lang="en-US" sz="1805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1A77228-8BFC-4409-80D5-19859B6C86E2}"/>
              </a:ext>
            </a:extLst>
          </p:cNvPr>
          <p:cNvSpPr/>
          <p:nvPr/>
        </p:nvSpPr>
        <p:spPr>
          <a:xfrm rot="781238">
            <a:off x="-1577345" y="1912039"/>
            <a:ext cx="3911895" cy="5345262"/>
          </a:xfrm>
          <a:custGeom>
            <a:avLst/>
            <a:gdLst>
              <a:gd name="connsiteX0" fmla="*/ 1892356 w 7303412"/>
              <a:gd name="connsiteY0" fmla="*/ 623615 h 11906050"/>
              <a:gd name="connsiteX1" fmla="*/ 4235986 w 7303412"/>
              <a:gd name="connsiteY1" fmla="*/ 2810524 h 11906050"/>
              <a:gd name="connsiteX2" fmla="*/ 4478992 w 7303412"/>
              <a:gd name="connsiteY2" fmla="*/ 4197281 h 11906050"/>
              <a:gd name="connsiteX3" fmla="*/ 6003545 w 7303412"/>
              <a:gd name="connsiteY3" fmla="*/ 7540561 h 11906050"/>
              <a:gd name="connsiteX4" fmla="*/ 7213638 w 7303412"/>
              <a:gd name="connsiteY4" fmla="*/ 11906051 h 11906050"/>
              <a:gd name="connsiteX5" fmla="*/ 0 w 7303412"/>
              <a:gd name="connsiteY5" fmla="*/ 11906051 h 11906050"/>
              <a:gd name="connsiteX6" fmla="*/ 0 w 7303412"/>
              <a:gd name="connsiteY6" fmla="*/ 0 h 11906050"/>
              <a:gd name="connsiteX7" fmla="*/ 1892356 w 7303412"/>
              <a:gd name="connsiteY7" fmla="*/ 623615 h 1190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03412" h="11906050">
                <a:moveTo>
                  <a:pt x="1892356" y="623615"/>
                </a:moveTo>
                <a:cubicBezTo>
                  <a:pt x="1892356" y="623615"/>
                  <a:pt x="3536601" y="915252"/>
                  <a:pt x="4235986" y="2810524"/>
                </a:cubicBezTo>
                <a:cubicBezTo>
                  <a:pt x="4397990" y="3249645"/>
                  <a:pt x="4475206" y="3721890"/>
                  <a:pt x="4478992" y="4197281"/>
                </a:cubicBezTo>
                <a:cubicBezTo>
                  <a:pt x="4483437" y="4772969"/>
                  <a:pt x="4660259" y="6104951"/>
                  <a:pt x="6003545" y="7540561"/>
                </a:cubicBezTo>
                <a:cubicBezTo>
                  <a:pt x="7793989" y="9453968"/>
                  <a:pt x="7213638" y="11906051"/>
                  <a:pt x="7213638" y="11906051"/>
                </a:cubicBezTo>
                <a:lnTo>
                  <a:pt x="0" y="11906051"/>
                </a:lnTo>
                <a:lnTo>
                  <a:pt x="0" y="0"/>
                </a:lnTo>
                <a:lnTo>
                  <a:pt x="1892356" y="623615"/>
                </a:lnTo>
                <a:close/>
              </a:path>
            </a:pathLst>
          </a:custGeom>
          <a:solidFill>
            <a:srgbClr val="D1E3F3"/>
          </a:solidFill>
          <a:ln w="16447" cap="flat">
            <a:noFill/>
            <a:prstDash val="solid"/>
            <a:miter/>
          </a:ln>
        </p:spPr>
        <p:txBody>
          <a:bodyPr rtlCol="0" anchor="ctr"/>
          <a:lstStyle/>
          <a:p>
            <a:pPr defTabSz="916777"/>
            <a:endParaRPr lang="en-US" sz="1805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A079BCA-A64A-487E-8600-686BC4B36432}"/>
              </a:ext>
            </a:extLst>
          </p:cNvPr>
          <p:cNvSpPr/>
          <p:nvPr/>
        </p:nvSpPr>
        <p:spPr>
          <a:xfrm rot="20910766">
            <a:off x="-183917" y="5440983"/>
            <a:ext cx="4385413" cy="4331006"/>
          </a:xfrm>
          <a:custGeom>
            <a:avLst/>
            <a:gdLst>
              <a:gd name="connsiteX0" fmla="*/ 1892356 w 7303412"/>
              <a:gd name="connsiteY0" fmla="*/ 623615 h 11906051"/>
              <a:gd name="connsiteX1" fmla="*/ 4235986 w 7303412"/>
              <a:gd name="connsiteY1" fmla="*/ 2810524 h 11906051"/>
              <a:gd name="connsiteX2" fmla="*/ 4478992 w 7303412"/>
              <a:gd name="connsiteY2" fmla="*/ 4197281 h 11906051"/>
              <a:gd name="connsiteX3" fmla="*/ 6003545 w 7303412"/>
              <a:gd name="connsiteY3" fmla="*/ 7540561 h 11906051"/>
              <a:gd name="connsiteX4" fmla="*/ 7213638 w 7303412"/>
              <a:gd name="connsiteY4" fmla="*/ 11906052 h 11906051"/>
              <a:gd name="connsiteX5" fmla="*/ 0 w 7303412"/>
              <a:gd name="connsiteY5" fmla="*/ 11906052 h 11906051"/>
              <a:gd name="connsiteX6" fmla="*/ 0 w 7303412"/>
              <a:gd name="connsiteY6" fmla="*/ 0 h 11906051"/>
              <a:gd name="connsiteX7" fmla="*/ 1892356 w 7303412"/>
              <a:gd name="connsiteY7" fmla="*/ 623615 h 11906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03412" h="11906051">
                <a:moveTo>
                  <a:pt x="1892356" y="623615"/>
                </a:moveTo>
                <a:cubicBezTo>
                  <a:pt x="1892356" y="623615"/>
                  <a:pt x="3536601" y="915252"/>
                  <a:pt x="4235986" y="2810524"/>
                </a:cubicBezTo>
                <a:cubicBezTo>
                  <a:pt x="4397990" y="3249645"/>
                  <a:pt x="4475206" y="3721890"/>
                  <a:pt x="4478992" y="4197281"/>
                </a:cubicBezTo>
                <a:cubicBezTo>
                  <a:pt x="4483437" y="4772968"/>
                  <a:pt x="4660259" y="6104951"/>
                  <a:pt x="6003545" y="7540561"/>
                </a:cubicBezTo>
                <a:cubicBezTo>
                  <a:pt x="7793989" y="9453967"/>
                  <a:pt x="7213638" y="11906052"/>
                  <a:pt x="7213638" y="11906052"/>
                </a:cubicBezTo>
                <a:lnTo>
                  <a:pt x="0" y="11906052"/>
                </a:lnTo>
                <a:lnTo>
                  <a:pt x="0" y="0"/>
                </a:lnTo>
                <a:lnTo>
                  <a:pt x="1892356" y="62361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6447" cap="flat">
            <a:noFill/>
            <a:prstDash val="solid"/>
            <a:miter/>
          </a:ln>
        </p:spPr>
        <p:txBody>
          <a:bodyPr rtlCol="0" anchor="ctr"/>
          <a:lstStyle/>
          <a:p>
            <a:pPr defTabSz="916777"/>
            <a:endParaRPr lang="en-US" sz="1805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EC8A72-B262-40DA-9547-79D8182D1C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287"/>
          <a:stretch/>
        </p:blipFill>
        <p:spPr>
          <a:xfrm>
            <a:off x="8425426" y="3956275"/>
            <a:ext cx="3766574" cy="3023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264E237-DF1C-4398-8F2E-21BEFCE2D0D8}"/>
              </a:ext>
            </a:extLst>
          </p:cNvPr>
          <p:cNvGrpSpPr/>
          <p:nvPr/>
        </p:nvGrpSpPr>
        <p:grpSpPr>
          <a:xfrm>
            <a:off x="1763850" y="2598274"/>
            <a:ext cx="8368749" cy="1203150"/>
            <a:chOff x="1268940" y="1685449"/>
            <a:chExt cx="4311916" cy="120008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5E40636-0AE0-45A6-B68E-9F87FFDA4C0B}"/>
                </a:ext>
              </a:extLst>
            </p:cNvPr>
            <p:cNvSpPr txBox="1"/>
            <p:nvPr/>
          </p:nvSpPr>
          <p:spPr>
            <a:xfrm>
              <a:off x="1387860" y="1685449"/>
              <a:ext cx="4192996" cy="1200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6777"/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Đồ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dùng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đó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có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hình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dạng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,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màu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sắc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như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thế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nào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685EABC-FB97-4071-AB8B-75341D2ED2FB}"/>
                </a:ext>
              </a:extLst>
            </p:cNvPr>
            <p:cNvSpPr/>
            <p:nvPr/>
          </p:nvSpPr>
          <p:spPr>
            <a:xfrm>
              <a:off x="1268940" y="1992677"/>
              <a:ext cx="118920" cy="19827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6777"/>
              <a:endParaRPr lang="en-US" sz="1805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A8F5E9E-0FB4-4AEF-8C23-BC831854A620}"/>
              </a:ext>
            </a:extLst>
          </p:cNvPr>
          <p:cNvGrpSpPr/>
          <p:nvPr/>
        </p:nvGrpSpPr>
        <p:grpSpPr>
          <a:xfrm>
            <a:off x="1763850" y="3849002"/>
            <a:ext cx="8368749" cy="647741"/>
            <a:chOff x="1268940" y="1685449"/>
            <a:chExt cx="4311916" cy="64609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55B5E91-BCB4-4490-9630-DCEF0702E995}"/>
                </a:ext>
              </a:extLst>
            </p:cNvPr>
            <p:cNvSpPr txBox="1"/>
            <p:nvPr/>
          </p:nvSpPr>
          <p:spPr>
            <a:xfrm>
              <a:off x="1387860" y="1685449"/>
              <a:ext cx="4192996" cy="646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6777"/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Công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dụng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của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đồ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vật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đó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gì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7610881-8C9E-46D8-AD4D-A5F0A6E40921}"/>
                </a:ext>
              </a:extLst>
            </p:cNvPr>
            <p:cNvSpPr/>
            <p:nvPr/>
          </p:nvSpPr>
          <p:spPr>
            <a:xfrm>
              <a:off x="1268940" y="1992677"/>
              <a:ext cx="118920" cy="19827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6777"/>
              <a:endParaRPr lang="en-US" sz="1805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F398EDA-FE61-4144-B61E-EBB1C248F213}"/>
              </a:ext>
            </a:extLst>
          </p:cNvPr>
          <p:cNvGrpSpPr/>
          <p:nvPr/>
        </p:nvGrpSpPr>
        <p:grpSpPr>
          <a:xfrm>
            <a:off x="1766053" y="4853955"/>
            <a:ext cx="8368749" cy="647741"/>
            <a:chOff x="1268940" y="1685449"/>
            <a:chExt cx="4311916" cy="64609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4DFEF57-D6F5-4804-A922-26499F3BCC70}"/>
                </a:ext>
              </a:extLst>
            </p:cNvPr>
            <p:cNvSpPr txBox="1"/>
            <p:nvPr/>
          </p:nvSpPr>
          <p:spPr>
            <a:xfrm>
              <a:off x="1387860" y="1685449"/>
              <a:ext cx="4192996" cy="646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6777"/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Làm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thế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nào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để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bảo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quản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đồ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vật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9" dirty="0" err="1">
                  <a:solidFill>
                    <a:prstClr val="black"/>
                  </a:solidFill>
                  <a:latin typeface="Calibri"/>
                </a:rPr>
                <a:t>đó</a:t>
              </a:r>
              <a:r>
                <a:rPr lang="en-US" sz="3609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DEE1C6F-C760-4F78-8C85-3528DBDF0616}"/>
                </a:ext>
              </a:extLst>
            </p:cNvPr>
            <p:cNvSpPr/>
            <p:nvPr/>
          </p:nvSpPr>
          <p:spPr>
            <a:xfrm>
              <a:off x="1268940" y="1992677"/>
              <a:ext cx="118920" cy="19827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6777"/>
              <a:endParaRPr lang="en-US" sz="1805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6105944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F335B6D-73EB-4459-910C-1CA499AADB3F}"/>
              </a:ext>
            </a:extLst>
          </p:cNvPr>
          <p:cNvSpPr/>
          <p:nvPr/>
        </p:nvSpPr>
        <p:spPr>
          <a:xfrm>
            <a:off x="0" y="563512"/>
            <a:ext cx="12192000" cy="6294491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6777"/>
            <a:endParaRPr lang="vi-VN" sz="1652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635487-8353-4E8B-AE86-028834874D11}"/>
              </a:ext>
            </a:extLst>
          </p:cNvPr>
          <p:cNvSpPr/>
          <p:nvPr/>
        </p:nvSpPr>
        <p:spPr>
          <a:xfrm>
            <a:off x="500898" y="281756"/>
            <a:ext cx="11210246" cy="783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6777"/>
            <a:endParaRPr lang="vi-VN" sz="1652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79816F7-E695-41C4-9654-4A161D377638}"/>
              </a:ext>
            </a:extLst>
          </p:cNvPr>
          <p:cNvSpPr/>
          <p:nvPr/>
        </p:nvSpPr>
        <p:spPr>
          <a:xfrm>
            <a:off x="8281502" y="634335"/>
            <a:ext cx="3439660" cy="78152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6777"/>
            <a:endParaRPr lang="vi-VN" sz="1652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2AE250C-24C5-456A-80D3-62EC01744E44}"/>
              </a:ext>
            </a:extLst>
          </p:cNvPr>
          <p:cNvSpPr/>
          <p:nvPr/>
        </p:nvSpPr>
        <p:spPr>
          <a:xfrm>
            <a:off x="500897" y="670192"/>
            <a:ext cx="4223458" cy="78152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6777"/>
            <a:endParaRPr lang="vi-VN" sz="1652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63389" y="156418"/>
            <a:ext cx="1525569" cy="1105699"/>
          </a:xfrm>
          <a:prstGeom prst="rect">
            <a:avLst/>
          </a:prstGeom>
        </p:spPr>
      </p:pic>
      <p:sp>
        <p:nvSpPr>
          <p:cNvPr id="2" name="等腰三角形 2"/>
          <p:cNvSpPr>
            <a:spLocks noChangeAspect="1"/>
          </p:cNvSpPr>
          <p:nvPr/>
        </p:nvSpPr>
        <p:spPr bwMode="auto">
          <a:xfrm rot="3036074">
            <a:off x="6320692" y="2166745"/>
            <a:ext cx="1741511" cy="2014237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030A0"/>
          </a:solidFill>
          <a:ln w="28575" cmpd="sng">
            <a:solidFill>
              <a:srgbClr val="F8F8F8"/>
            </a:solidFill>
            <a:round/>
          </a:ln>
        </p:spPr>
        <p:txBody>
          <a:bodyPr wrap="none" lIns="83905" tIns="41952" rIns="83905" bIns="41952" anchor="ctr"/>
          <a:lstStyle/>
          <a:p>
            <a:pPr defTabSz="916777"/>
            <a:endParaRPr lang="zh-CN" altLang="en-US" sz="171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等腰三角形 2"/>
          <p:cNvSpPr>
            <a:spLocks noChangeAspect="1"/>
          </p:cNvSpPr>
          <p:nvPr/>
        </p:nvSpPr>
        <p:spPr bwMode="auto">
          <a:xfrm rot="8763501">
            <a:off x="5075045" y="3300172"/>
            <a:ext cx="1740153" cy="2014237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chemeClr val="accent2"/>
          </a:solidFill>
          <a:ln w="28575" cmpd="sng">
            <a:solidFill>
              <a:srgbClr val="F8F8F8"/>
            </a:solidFill>
            <a:round/>
          </a:ln>
        </p:spPr>
        <p:txBody>
          <a:bodyPr wrap="none" lIns="83905" tIns="41952" rIns="83905" bIns="41952" anchor="ctr"/>
          <a:lstStyle/>
          <a:p>
            <a:pPr defTabSz="916777"/>
            <a:endParaRPr lang="zh-CN" altLang="en-US" sz="1711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425883" y="4035713"/>
            <a:ext cx="994782" cy="569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905" tIns="41952" rIns="83905" bIns="41952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6777" eaLnBrk="1" hangingPunct="1"/>
            <a:endParaRPr lang="zh-CN" altLang="en-US" sz="1469" b="1" dirty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1" name="等腰三角形 2"/>
          <p:cNvSpPr>
            <a:spLocks noChangeAspect="1"/>
          </p:cNvSpPr>
          <p:nvPr/>
        </p:nvSpPr>
        <p:spPr bwMode="auto">
          <a:xfrm rot="16474574">
            <a:off x="4555129" y="1788040"/>
            <a:ext cx="1741511" cy="2014237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83905" tIns="41952" rIns="83905" bIns="41952" anchor="ctr"/>
          <a:lstStyle/>
          <a:p>
            <a:pPr defTabSz="916777"/>
            <a:endParaRPr lang="zh-CN" altLang="en-US" sz="1711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5305997" y="2509573"/>
            <a:ext cx="647746" cy="57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905" tIns="41952" rIns="83905" bIns="41952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6777" eaLnBrk="1" hangingPunct="1"/>
            <a:r>
              <a:rPr lang="en-US" altLang="zh-CN" sz="3672" b="1">
                <a:solidFill>
                  <a:srgbClr val="F2FBFF"/>
                </a:solidFill>
                <a:latin typeface="Calibri"/>
                <a:ea typeface="方正清刻本悦宋简体" panose="02000000000000000000" pitchFamily="2" charset="-122"/>
              </a:rPr>
              <a:t>Trình </a:t>
            </a:r>
          </a:p>
          <a:p>
            <a:pPr algn="ctr" defTabSz="916777" eaLnBrk="1" hangingPunct="1"/>
            <a:r>
              <a:rPr lang="en-US" altLang="zh-CN" sz="3672" b="1">
                <a:solidFill>
                  <a:srgbClr val="F2FBFF"/>
                </a:solidFill>
                <a:latin typeface="Calibri"/>
                <a:ea typeface="方正清刻本悦宋简体" panose="02000000000000000000" pitchFamily="2" charset="-122"/>
              </a:rPr>
              <a:t>bày</a:t>
            </a:r>
            <a:endParaRPr lang="zh-CN" altLang="en-US" sz="3672" b="1" dirty="0">
              <a:solidFill>
                <a:srgbClr val="F2FBFF"/>
              </a:solidFill>
              <a:latin typeface="Calibri"/>
              <a:ea typeface="方正清刻本悦宋简体" panose="02000000000000000000" pitchFamily="2" charset="-122"/>
            </a:endParaRPr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4983218" y="3992415"/>
            <a:ext cx="1880110" cy="57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905" tIns="41952" rIns="83905" bIns="41952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6777" eaLnBrk="1" hangingPunct="1"/>
            <a:r>
              <a:rPr lang="en-US" altLang="zh-CN" sz="3672" b="1" dirty="0" err="1">
                <a:solidFill>
                  <a:srgbClr val="F2FBFF"/>
                </a:solidFill>
                <a:latin typeface="Calibri"/>
                <a:ea typeface="方正清刻本悦宋简体" panose="02000000000000000000" pitchFamily="2" charset="-122"/>
              </a:rPr>
              <a:t>Nhận</a:t>
            </a:r>
            <a:r>
              <a:rPr lang="en-US" altLang="zh-CN" sz="3672" b="1" dirty="0">
                <a:solidFill>
                  <a:srgbClr val="F2FBFF"/>
                </a:solidFill>
                <a:latin typeface="Calibri"/>
                <a:ea typeface="方正清刻本悦宋简体" panose="02000000000000000000" pitchFamily="2" charset="-122"/>
              </a:rPr>
              <a:t> </a:t>
            </a:r>
          </a:p>
          <a:p>
            <a:pPr algn="ctr" defTabSz="916777" eaLnBrk="1" hangingPunct="1"/>
            <a:r>
              <a:rPr lang="en-US" altLang="zh-CN" sz="3672" b="1" dirty="0" err="1">
                <a:solidFill>
                  <a:srgbClr val="F2FBFF"/>
                </a:solidFill>
                <a:latin typeface="Calibri"/>
                <a:ea typeface="方正清刻本悦宋简体" panose="02000000000000000000" pitchFamily="2" charset="-122"/>
              </a:rPr>
              <a:t>xét</a:t>
            </a:r>
            <a:endParaRPr lang="zh-CN" altLang="en-US" sz="3672" b="1" dirty="0">
              <a:solidFill>
                <a:srgbClr val="F2FBFF"/>
              </a:solidFill>
              <a:latin typeface="Calibri"/>
              <a:ea typeface="方正清刻本悦宋简体" panose="02000000000000000000" pitchFamily="2" charset="-122"/>
            </a:endParaRP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6781302" y="3001138"/>
            <a:ext cx="647746" cy="57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905" tIns="41952" rIns="83905" bIns="41952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6777" eaLnBrk="1" hangingPunct="1"/>
            <a:r>
              <a:rPr lang="en-US" altLang="zh-CN" sz="3672" b="1" dirty="0" err="1">
                <a:solidFill>
                  <a:srgbClr val="F2FBFF"/>
                </a:solidFill>
                <a:latin typeface="Calibri"/>
                <a:ea typeface="方正清刻本悦宋简体" panose="02000000000000000000" pitchFamily="2" charset="-122"/>
              </a:rPr>
              <a:t>Thắc</a:t>
            </a:r>
            <a:r>
              <a:rPr lang="en-US" altLang="zh-CN" sz="3672" b="1" dirty="0">
                <a:solidFill>
                  <a:srgbClr val="F2FBFF"/>
                </a:solidFill>
                <a:latin typeface="Calibri"/>
                <a:ea typeface="方正清刻本悦宋简体" panose="02000000000000000000" pitchFamily="2" charset="-122"/>
              </a:rPr>
              <a:t> </a:t>
            </a:r>
          </a:p>
          <a:p>
            <a:pPr algn="ctr" defTabSz="916777" eaLnBrk="1" hangingPunct="1"/>
            <a:r>
              <a:rPr lang="en-US" altLang="zh-CN" sz="3672" b="1" dirty="0" err="1">
                <a:solidFill>
                  <a:srgbClr val="F2FBFF"/>
                </a:solidFill>
                <a:latin typeface="Calibri"/>
                <a:ea typeface="方正清刻本悦宋简体" panose="02000000000000000000" pitchFamily="2" charset="-122"/>
              </a:rPr>
              <a:t>mắc</a:t>
            </a:r>
            <a:endParaRPr lang="zh-CN" altLang="en-US" sz="3672" b="1" dirty="0">
              <a:solidFill>
                <a:srgbClr val="F2FBFF"/>
              </a:solidFill>
              <a:latin typeface="Calibri"/>
              <a:ea typeface="方正清刻本悦宋简体" panose="02000000000000000000" pitchFamily="2" charset="-122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83473" y="2204990"/>
            <a:ext cx="3661591" cy="9772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6777"/>
            <a:r>
              <a:rPr lang="en-US" sz="2570" dirty="0" err="1">
                <a:solidFill>
                  <a:srgbClr val="000000"/>
                </a:solidFill>
                <a:latin typeface="Calibri"/>
              </a:rPr>
              <a:t>Em</a:t>
            </a:r>
            <a:r>
              <a:rPr lang="en-US" sz="257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libri"/>
              </a:rPr>
              <a:t>nói</a:t>
            </a:r>
            <a:r>
              <a:rPr lang="en-US" sz="2570" dirty="0">
                <a:solidFill>
                  <a:srgbClr val="000000"/>
                </a:solidFill>
                <a:latin typeface="Calibri"/>
              </a:rPr>
              <a:t> 4 – 5 </a:t>
            </a:r>
            <a:r>
              <a:rPr lang="en-US" sz="2570" dirty="0" err="1">
                <a:solidFill>
                  <a:srgbClr val="000000"/>
                </a:solidFill>
                <a:latin typeface="Calibri"/>
              </a:rPr>
              <a:t>câu</a:t>
            </a:r>
            <a:r>
              <a:rPr lang="en-US" sz="257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libri"/>
              </a:rPr>
              <a:t>giới</a:t>
            </a:r>
            <a:r>
              <a:rPr lang="en-US" sz="257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libri"/>
              </a:rPr>
              <a:t>thiệu</a:t>
            </a:r>
            <a:r>
              <a:rPr lang="en-US" sz="257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libri"/>
              </a:rPr>
              <a:t>về</a:t>
            </a:r>
            <a:r>
              <a:rPr lang="en-US" sz="257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libri"/>
              </a:rPr>
              <a:t>đồ</a:t>
            </a:r>
            <a:r>
              <a:rPr lang="en-US" sz="257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libri"/>
              </a:rPr>
              <a:t>dùng</a:t>
            </a:r>
            <a:r>
              <a:rPr lang="en-US" sz="257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libri"/>
              </a:rPr>
              <a:t>học</a:t>
            </a:r>
            <a:r>
              <a:rPr lang="en-US" sz="257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libri"/>
              </a:rPr>
              <a:t>tập</a:t>
            </a:r>
            <a:endParaRPr lang="en-US" sz="257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35587" y="5173008"/>
            <a:ext cx="3616446" cy="9773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6777"/>
            <a:r>
              <a:rPr lang="en-US" sz="2570" dirty="0" err="1">
                <a:solidFill>
                  <a:srgbClr val="000000"/>
                </a:solidFill>
                <a:latin typeface="Calibri"/>
              </a:rPr>
              <a:t>Nhận</a:t>
            </a:r>
            <a:r>
              <a:rPr lang="en-US" sz="257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libri"/>
              </a:rPr>
              <a:t>xét</a:t>
            </a:r>
            <a:r>
              <a:rPr lang="en-US" sz="2570" dirty="0">
                <a:solidFill>
                  <a:srgbClr val="000000"/>
                </a:solidFill>
                <a:latin typeface="Calibri"/>
              </a:rPr>
              <a:t>, </a:t>
            </a:r>
            <a:r>
              <a:rPr lang="en-US" sz="2570" dirty="0" err="1">
                <a:solidFill>
                  <a:srgbClr val="000000"/>
                </a:solidFill>
                <a:latin typeface="Calibri"/>
              </a:rPr>
              <a:t>góp</a:t>
            </a:r>
            <a:r>
              <a:rPr lang="en-US" sz="2570" dirty="0">
                <a:solidFill>
                  <a:srgbClr val="000000"/>
                </a:solidFill>
                <a:latin typeface="Calibri"/>
              </a:rPr>
              <a:t> ý </a:t>
            </a:r>
            <a:r>
              <a:rPr lang="en-US" sz="2570" dirty="0" err="1">
                <a:solidFill>
                  <a:srgbClr val="000000"/>
                </a:solidFill>
                <a:latin typeface="Calibri"/>
              </a:rPr>
              <a:t>lịch</a:t>
            </a:r>
            <a:r>
              <a:rPr lang="en-US" sz="257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libri"/>
              </a:rPr>
              <a:t>sự</a:t>
            </a:r>
            <a:r>
              <a:rPr lang="en-US" sz="257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570" err="1">
                <a:solidFill>
                  <a:srgbClr val="000000"/>
                </a:solidFill>
                <a:latin typeface="Calibri"/>
              </a:rPr>
              <a:t>cho</a:t>
            </a:r>
            <a:r>
              <a:rPr lang="en-US" sz="2570">
                <a:solidFill>
                  <a:srgbClr val="000000"/>
                </a:solidFill>
                <a:latin typeface="Calibri"/>
              </a:rPr>
              <a:t>  </a:t>
            </a:r>
            <a:r>
              <a:rPr lang="en-US" sz="2570" dirty="0" err="1">
                <a:solidFill>
                  <a:srgbClr val="000000"/>
                </a:solidFill>
                <a:latin typeface="Calibri"/>
              </a:rPr>
              <a:t>bạn</a:t>
            </a:r>
            <a:endParaRPr lang="en-US" sz="257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087923" y="2204991"/>
            <a:ext cx="3429271" cy="977366"/>
          </a:xfrm>
          <a:prstGeom prst="roundRect">
            <a:avLst/>
          </a:prstGeom>
          <a:solidFill>
            <a:srgbClr val="E9D7E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6777"/>
            <a:r>
              <a:rPr lang="vi-VN" sz="257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và cùng nhau giải nghĩa các từ chưa hiểu</a:t>
            </a:r>
          </a:p>
        </p:txBody>
      </p:sp>
      <p:pic>
        <p:nvPicPr>
          <p:cNvPr id="1028" name="Picture 4" descr="Free Blog Comment Icon of Colored Outline style - Available in SVG, PNG,  EPS, AI &amp;amp; Icon fo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248" y="4924634"/>
            <a:ext cx="1177700" cy="117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7934">
            <a:off x="10725335" y="2977513"/>
            <a:ext cx="745352" cy="8579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0417" y="155077"/>
            <a:ext cx="5595588" cy="1018397"/>
          </a:xfrm>
          <a:prstGeom prst="rect">
            <a:avLst/>
          </a:prstGeom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E6F36D2B-7B34-4EA3-BA69-5BD8286EBA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28" y="18780"/>
            <a:ext cx="4352331" cy="10183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B763C49-6310-4CBA-B8AB-47208198C4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87479" y="4125233"/>
            <a:ext cx="1585049" cy="20251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95F51EB-8B48-4623-BB28-799E147537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6799" y="3309302"/>
            <a:ext cx="1314431" cy="1898809"/>
          </a:xfrm>
          <a:prstGeom prst="rect">
            <a:avLst/>
          </a:prstGeom>
        </p:spPr>
      </p:pic>
      <p:pic>
        <p:nvPicPr>
          <p:cNvPr id="32" name="Picture 31" descr="A picture containing light&#10;&#10;Description automatically generated">
            <a:extLst>
              <a:ext uri="{FF2B5EF4-FFF2-40B4-BE49-F238E27FC236}">
                <a16:creationId xmlns:a16="http://schemas.microsoft.com/office/drawing/2014/main" id="{13F0C232-7402-458B-A1AB-F98FF72AA9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5408">
            <a:off x="10113598" y="5261565"/>
            <a:ext cx="1152561" cy="795861"/>
          </a:xfrm>
          <a:prstGeom prst="rect">
            <a:avLst/>
          </a:prstGeom>
        </p:spPr>
      </p:pic>
      <p:pic>
        <p:nvPicPr>
          <p:cNvPr id="33" name="Picture 32" descr="A picture containing light&#10;&#10;Description automatically generated">
            <a:extLst>
              <a:ext uri="{FF2B5EF4-FFF2-40B4-BE49-F238E27FC236}">
                <a16:creationId xmlns:a16="http://schemas.microsoft.com/office/drawing/2014/main" id="{32B827CE-076C-48D2-814C-3C8E5D90EC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0575">
            <a:off x="1013700" y="4320956"/>
            <a:ext cx="1043958" cy="72087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27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32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3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31" presetClass="entr" presetSubtype="0" fill="hold" grpId="0" nodeType="after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6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51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 p14:presetBounceEnd="6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9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9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  <p:bldP spid="7" grpId="0" bldLvl="0" animBg="1"/>
          <p:bldP spid="9" grpId="0" autoUpdateAnimBg="0"/>
          <p:bldP spid="11" grpId="0" bldLvl="0" animBg="1"/>
          <p:bldP spid="12" grpId="0" autoUpdateAnimBg="0"/>
          <p:bldP spid="21" grpId="0" autoUpdateAnimBg="0"/>
          <p:bldP spid="22" grpId="0" autoUpdateAnimBg="0"/>
          <p:bldP spid="23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27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32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3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31" presetClass="entr" presetSubtype="0" fill="hold" grpId="0" nodeType="after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6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51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  <p:bldP spid="7" grpId="0" bldLvl="0" animBg="1"/>
          <p:bldP spid="9" grpId="0" autoUpdateAnimBg="0"/>
          <p:bldP spid="11" grpId="0" bldLvl="0" animBg="1"/>
          <p:bldP spid="12" grpId="0" autoUpdateAnimBg="0"/>
          <p:bldP spid="21" grpId="0" autoUpdateAnimBg="0"/>
          <p:bldP spid="22" grpId="0" autoUpdateAnimBg="0"/>
          <p:bldP spid="23" grpId="0" animBg="1"/>
          <p:bldP spid="13" grpId="0" animBg="1"/>
          <p:bldP spid="14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6"/>
          <a:stretch/>
        </p:blipFill>
        <p:spPr bwMode="auto">
          <a:xfrm>
            <a:off x="0" y="-1"/>
            <a:ext cx="12192000" cy="646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0" y="6388866"/>
            <a:ext cx="12192000" cy="57753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6777"/>
            <a:endParaRPr lang="zh-CN" altLang="en-US" sz="1805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五边形 3">
            <a:extLst>
              <a:ext uri="{FF2B5EF4-FFF2-40B4-BE49-F238E27FC236}">
                <a16:creationId xmlns:a16="http://schemas.microsoft.com/office/drawing/2014/main" id="{92A9B990-E27D-4C3F-9004-CE45C76DDDE8}"/>
              </a:ext>
            </a:extLst>
          </p:cNvPr>
          <p:cNvSpPr/>
          <p:nvPr/>
        </p:nvSpPr>
        <p:spPr>
          <a:xfrm flipH="1">
            <a:off x="5229697" y="541329"/>
            <a:ext cx="6461404" cy="2093563"/>
          </a:xfrm>
          <a:prstGeom prst="homePlate">
            <a:avLst>
              <a:gd name="adj" fmla="val 27033"/>
            </a:avLst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6777"/>
            <a:endParaRPr lang="zh-CN" altLang="en-US" sz="1805">
              <a:ln>
                <a:solidFill>
                  <a:srgbClr val="1F497D">
                    <a:lumMod val="75000"/>
                  </a:srgbClr>
                </a:solidFill>
              </a:ln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820B07A0-44D3-462A-AC5C-49BB25A021CD}"/>
              </a:ext>
            </a:extLst>
          </p:cNvPr>
          <p:cNvSpPr/>
          <p:nvPr/>
        </p:nvSpPr>
        <p:spPr>
          <a:xfrm>
            <a:off x="5601474" y="1073582"/>
            <a:ext cx="882088" cy="882088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6777"/>
            <a:endParaRPr lang="zh-CN" altLang="en-US" sz="1805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6260C-4240-4C6B-8ADF-BFFDF57FD068}"/>
              </a:ext>
            </a:extLst>
          </p:cNvPr>
          <p:cNvSpPr txBox="1"/>
          <p:nvPr/>
        </p:nvSpPr>
        <p:spPr>
          <a:xfrm flipH="1">
            <a:off x="5654509" y="1211648"/>
            <a:ext cx="1081290" cy="64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6777"/>
            <a:r>
              <a:rPr lang="en-US" altLang="zh-CN" sz="3609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3609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9E6DB1-FFD3-4CFE-B927-E015F05A87EC}"/>
              </a:ext>
            </a:extLst>
          </p:cNvPr>
          <p:cNvSpPr txBox="1"/>
          <p:nvPr/>
        </p:nvSpPr>
        <p:spPr>
          <a:xfrm>
            <a:off x="9416824" y="8036357"/>
            <a:ext cx="3862171" cy="987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6777"/>
            <a:r>
              <a:rPr lang="en-US" sz="5815">
                <a:ln w="190500">
                  <a:solidFill>
                    <a:srgbClr val="F79646">
                      <a:lumMod val="40000"/>
                      <a:lumOff val="6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latin typeface="MTD Anydore" panose="02000500000000000000" pitchFamily="50" charset="0"/>
              </a:rPr>
              <a:t>Nhà văn tai ba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02EED3-C4A6-4A8E-9AE0-F3E93EEC76D7}"/>
              </a:ext>
            </a:extLst>
          </p:cNvPr>
          <p:cNvSpPr txBox="1"/>
          <p:nvPr/>
        </p:nvSpPr>
        <p:spPr>
          <a:xfrm>
            <a:off x="9416824" y="8036356"/>
            <a:ext cx="3862171" cy="987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6777"/>
            <a:r>
              <a:rPr lang="en-US" sz="5815">
                <a:solidFill>
                  <a:srgbClr val="F68D36"/>
                </a:solidFill>
                <a:latin typeface="MTD Anydore" panose="02000500000000000000" pitchFamily="50" charset="0"/>
              </a:rPr>
              <a:t>Nhà văn tài ba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B64F347-930E-4FA4-971C-36070969FA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343" y="865074"/>
            <a:ext cx="4530934" cy="15529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0E3E7D7-8A01-4673-9852-8725A0AD03A7}"/>
              </a:ext>
            </a:extLst>
          </p:cNvPr>
          <p:cNvGrpSpPr/>
          <p:nvPr/>
        </p:nvGrpSpPr>
        <p:grpSpPr>
          <a:xfrm>
            <a:off x="825997" y="3229499"/>
            <a:ext cx="2824171" cy="3595156"/>
            <a:chOff x="1476400" y="3315598"/>
            <a:chExt cx="2816980" cy="3586002"/>
          </a:xfrm>
        </p:grpSpPr>
        <p:sp>
          <p:nvSpPr>
            <p:cNvPr id="16" name="椭圆 55">
              <a:extLst>
                <a:ext uri="{FF2B5EF4-FFF2-40B4-BE49-F238E27FC236}">
                  <a16:creationId xmlns:a16="http://schemas.microsoft.com/office/drawing/2014/main" id="{C77DBD8D-7A09-475A-A598-2A4668625D8D}"/>
                </a:ext>
              </a:extLst>
            </p:cNvPr>
            <p:cNvSpPr/>
            <p:nvPr/>
          </p:nvSpPr>
          <p:spPr>
            <a:xfrm>
              <a:off x="1476400" y="6253528"/>
              <a:ext cx="2816980" cy="64807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6777"/>
              <a:endParaRPr lang="zh-CN" altLang="en-US" sz="1805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pic>
          <p:nvPicPr>
            <p:cNvPr id="17" name="Picture 4" descr="F:\5351cc8d2b5ee.png">
              <a:extLst>
                <a:ext uri="{FF2B5EF4-FFF2-40B4-BE49-F238E27FC236}">
                  <a16:creationId xmlns:a16="http://schemas.microsoft.com/office/drawing/2014/main" id="{68AF3441-2ABC-4134-B85B-EC53AEC571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71"/>
            <a:stretch/>
          </p:blipFill>
          <p:spPr bwMode="auto">
            <a:xfrm>
              <a:off x="1476400" y="3315598"/>
              <a:ext cx="2816980" cy="3243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95687441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 animBg="1"/>
          <p:bldP spid="11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31CF687A-15EE-486C-8104-92622CF875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745" y="4910436"/>
            <a:ext cx="2435064" cy="1890270"/>
          </a:xfrm>
          <a:prstGeom prst="rect">
            <a:avLst/>
          </a:prstGeom>
        </p:spPr>
      </p:pic>
      <p:pic>
        <p:nvPicPr>
          <p:cNvPr id="43" name="图片 71">
            <a:extLst>
              <a:ext uri="{FF2B5EF4-FFF2-40B4-BE49-F238E27FC236}">
                <a16:creationId xmlns:a16="http://schemas.microsoft.com/office/drawing/2014/main" id="{B5864082-B489-4AEE-8DBF-A22DA25480B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40000" contrast="-20000"/>
          </a:blip>
          <a:stretch>
            <a:fillRect/>
          </a:stretch>
        </p:blipFill>
        <p:spPr>
          <a:xfrm>
            <a:off x="7023688" y="5011272"/>
            <a:ext cx="2745239" cy="170910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2D77705-D476-42E8-8872-416C418E5E47}"/>
              </a:ext>
            </a:extLst>
          </p:cNvPr>
          <p:cNvSpPr txBox="1"/>
          <p:nvPr/>
        </p:nvSpPr>
        <p:spPr>
          <a:xfrm>
            <a:off x="7147563" y="5142549"/>
            <a:ext cx="201786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dirty="0">
                <a:solidFill>
                  <a:srgbClr val="0068B2">
                    <a:lumMod val="75000"/>
                  </a:srgbClr>
                </a:solidFill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Viết </a:t>
            </a:r>
          </a:p>
          <a:p>
            <a:pPr algn="ctr"/>
            <a:r>
              <a:rPr lang="vi-VN" sz="4400" dirty="0">
                <a:solidFill>
                  <a:srgbClr val="0068B2">
                    <a:lumMod val="75000"/>
                  </a:srgbClr>
                </a:solidFill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vào VBT</a:t>
            </a:r>
            <a:endParaRPr lang="en-US" sz="4400" dirty="0">
              <a:solidFill>
                <a:srgbClr val="0068B2">
                  <a:lumMod val="75000"/>
                </a:srgbClr>
              </a:solidFill>
              <a:latin typeface="Calibri" panose="020F0502020204030204" pitchFamily="34" charset="0"/>
              <a:ea typeface="Microsoft YaHei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0BF574-3CE7-4AA4-8791-C3265DD15523}"/>
              </a:ext>
            </a:extLst>
          </p:cNvPr>
          <p:cNvGrpSpPr/>
          <p:nvPr/>
        </p:nvGrpSpPr>
        <p:grpSpPr>
          <a:xfrm>
            <a:off x="1451042" y="57294"/>
            <a:ext cx="10428313" cy="1044144"/>
            <a:chOff x="1451041" y="378855"/>
            <a:chExt cx="10428313" cy="800759"/>
          </a:xfrm>
        </p:grpSpPr>
        <p:sp>
          <p:nvSpPr>
            <p:cNvPr id="11" name="îṥḷíďê">
              <a:extLst>
                <a:ext uri="{FF2B5EF4-FFF2-40B4-BE49-F238E27FC236}">
                  <a16:creationId xmlns:a16="http://schemas.microsoft.com/office/drawing/2014/main" id="{03CFBCB0-5B87-4074-AB70-258ED95AFC08}"/>
                </a:ext>
              </a:extLst>
            </p:cNvPr>
            <p:cNvSpPr/>
            <p:nvPr/>
          </p:nvSpPr>
          <p:spPr bwMode="auto">
            <a:xfrm>
              <a:off x="1451041" y="378855"/>
              <a:ext cx="10428313" cy="80075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FFC000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sz="1050" dirty="0">
                <a:solidFill>
                  <a:srgbClr val="000000"/>
                </a:solidFill>
                <a:latin typeface="Arial"/>
                <a:ea typeface="Microsoft YaHei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3CC44C-9717-4B94-ABC7-E24943898925}"/>
                </a:ext>
              </a:extLst>
            </p:cNvPr>
            <p:cNvSpPr txBox="1"/>
            <p:nvPr/>
          </p:nvSpPr>
          <p:spPr>
            <a:xfrm>
              <a:off x="1631545" y="447905"/>
              <a:ext cx="9741305" cy="731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 err="1">
                  <a:solidFill>
                    <a:srgbClr val="000000"/>
                  </a:solidFill>
                  <a:latin typeface="+mj-lt"/>
                  <a:ea typeface="Times New Roman" panose="02020603050405020304" pitchFamily="18" charset="0"/>
                </a:rPr>
                <a:t>Viết</a:t>
              </a:r>
              <a:r>
                <a:rPr lang="fr-FR" sz="2800" b="1" dirty="0">
                  <a:solidFill>
                    <a:srgbClr val="000000"/>
                  </a:solidFill>
                  <a:latin typeface="+mj-lt"/>
                  <a:ea typeface="Times New Roman" panose="02020603050405020304" pitchFamily="18" charset="0"/>
                </a:rPr>
                <a:t> 4 - 5 </a:t>
              </a:r>
              <a:r>
                <a:rPr lang="fr-FR" sz="2800" b="1" dirty="0" err="1">
                  <a:solidFill>
                    <a:srgbClr val="000000"/>
                  </a:solidFill>
                  <a:latin typeface="+mj-lt"/>
                  <a:ea typeface="Times New Roman" panose="02020603050405020304" pitchFamily="18" charset="0"/>
                </a:rPr>
                <a:t>câu</a:t>
              </a:r>
              <a:r>
                <a:rPr lang="fr-FR" sz="2800" b="1" dirty="0">
                  <a:solidFill>
                    <a:srgbClr val="000000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+mj-lt"/>
                  <a:ea typeface="Times New Roman" panose="02020603050405020304" pitchFamily="18" charset="0"/>
                </a:rPr>
                <a:t>giới</a:t>
              </a:r>
              <a:r>
                <a:rPr lang="en-US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+mj-lt"/>
                  <a:ea typeface="Times New Roman" panose="02020603050405020304" pitchFamily="18" charset="0"/>
                </a:rPr>
                <a:t>thiệu</a:t>
              </a:r>
              <a:r>
                <a:rPr lang="en-US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+mj-lt"/>
                  <a:ea typeface="Times New Roman" panose="02020603050405020304" pitchFamily="18" charset="0"/>
                </a:rPr>
                <a:t>về</a:t>
              </a:r>
              <a:r>
                <a:rPr lang="en-US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+mj-lt"/>
                  <a:ea typeface="Times New Roman" panose="02020603050405020304" pitchFamily="18" charset="0"/>
                </a:rPr>
                <a:t>một</a:t>
              </a:r>
              <a:r>
                <a:rPr lang="en-US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+mj-lt"/>
                  <a:ea typeface="Times New Roman" panose="02020603050405020304" pitchFamily="18" charset="0"/>
                </a:rPr>
                <a:t>đồ</a:t>
              </a:r>
              <a:r>
                <a:rPr lang="en-US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+mj-lt"/>
                  <a:ea typeface="Times New Roman" panose="02020603050405020304" pitchFamily="18" charset="0"/>
                </a:rPr>
                <a:t>dùng</a:t>
              </a:r>
              <a:r>
                <a:rPr lang="en-US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+mj-lt"/>
                  <a:ea typeface="Times New Roman" panose="02020603050405020304" pitchFamily="18" charset="0"/>
                </a:rPr>
                <a:t>học</a:t>
              </a:r>
              <a:r>
                <a:rPr lang="en-US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+mj-lt"/>
                  <a:ea typeface="Times New Roman" panose="02020603050405020304" pitchFamily="18" charset="0"/>
                </a:rPr>
                <a:t>tập</a:t>
              </a:r>
              <a:r>
                <a:rPr lang="en-US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fr-FR" sz="2800" b="1" dirty="0" err="1">
                  <a:latin typeface="+mj-lt"/>
                  <a:ea typeface="Times New Roman" panose="02020603050405020304" pitchFamily="18" charset="0"/>
                </a:rPr>
                <a:t>em</a:t>
              </a:r>
              <a:r>
                <a:rPr lang="fr-FR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fr-FR" sz="2800" b="1" dirty="0" err="1">
                  <a:latin typeface="+mj-lt"/>
                  <a:ea typeface="Times New Roman" panose="02020603050405020304" pitchFamily="18" charset="0"/>
                </a:rPr>
                <a:t>đã</a:t>
              </a:r>
              <a:r>
                <a:rPr lang="fr-FR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fr-FR" sz="2800" b="1" dirty="0" err="1">
                  <a:latin typeface="+mj-lt"/>
                  <a:ea typeface="Times New Roman" panose="02020603050405020304" pitchFamily="18" charset="0"/>
                </a:rPr>
                <a:t>nói</a:t>
              </a:r>
              <a:r>
                <a:rPr lang="fr-FR" sz="2800" b="1" dirty="0">
                  <a:latin typeface="+mj-lt"/>
                  <a:ea typeface="Times New Roman" panose="02020603050405020304" pitchFamily="18" charset="0"/>
                </a:rPr>
                <a:t> ở </a:t>
              </a:r>
              <a:r>
                <a:rPr lang="fr-FR" sz="2800" b="1" dirty="0" err="1">
                  <a:latin typeface="+mj-lt"/>
                  <a:ea typeface="Times New Roman" panose="02020603050405020304" pitchFamily="18" charset="0"/>
                </a:rPr>
                <a:t>trên</a:t>
              </a:r>
              <a:endParaRPr lang="en-US" sz="2800" dirty="0">
                <a:solidFill>
                  <a:srgbClr val="79B2EC"/>
                </a:solidFill>
                <a:latin typeface="+mj-lt"/>
                <a:ea typeface="Microsoft YaHei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FDE74D-56BF-4067-9E34-C300B597B117}"/>
              </a:ext>
            </a:extLst>
          </p:cNvPr>
          <p:cNvGrpSpPr/>
          <p:nvPr/>
        </p:nvGrpSpPr>
        <p:grpSpPr>
          <a:xfrm>
            <a:off x="3775556" y="1252836"/>
            <a:ext cx="4380936" cy="1504000"/>
            <a:chOff x="1945909" y="2204300"/>
            <a:chExt cx="2575862" cy="82112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3544D60-BA6A-40AF-A017-7FDF7A1F3672}"/>
                </a:ext>
              </a:extLst>
            </p:cNvPr>
            <p:cNvSpPr/>
            <p:nvPr/>
          </p:nvSpPr>
          <p:spPr>
            <a:xfrm>
              <a:off x="1945909" y="2204300"/>
              <a:ext cx="2575862" cy="821122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3600" kern="0">
                <a:solidFill>
                  <a:prstClr val="white"/>
                </a:solidFill>
                <a:latin typeface="Arial-Rounded"/>
                <a:ea typeface="Arial-Rounded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EC1FD80-7BDD-4A6B-9563-CB66A9646332}"/>
                </a:ext>
              </a:extLst>
            </p:cNvPr>
            <p:cNvSpPr txBox="1"/>
            <p:nvPr/>
          </p:nvSpPr>
          <p:spPr>
            <a:xfrm>
              <a:off x="2152640" y="2363762"/>
              <a:ext cx="2154787" cy="588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3200" kern="0" dirty="0" err="1">
                  <a:solidFill>
                    <a:prstClr val="black"/>
                  </a:solidFill>
                </a:rPr>
                <a:t>Giới</a:t>
              </a:r>
              <a:r>
                <a:rPr lang="en-US" sz="3200" kern="0" dirty="0">
                  <a:solidFill>
                    <a:prstClr val="black"/>
                  </a:solidFill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</a:rPr>
                <a:t>thiệu</a:t>
              </a:r>
              <a:r>
                <a:rPr lang="en-US" sz="3200" kern="0" dirty="0">
                  <a:solidFill>
                    <a:prstClr val="black"/>
                  </a:solidFill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</a:rPr>
                <a:t>đồ</a:t>
              </a:r>
              <a:r>
                <a:rPr lang="en-US" sz="3200" kern="0" dirty="0">
                  <a:solidFill>
                    <a:prstClr val="black"/>
                  </a:solidFill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</a:rPr>
                <a:t>dùng</a:t>
              </a:r>
              <a:r>
                <a:rPr lang="en-US" sz="3200" kern="0" dirty="0">
                  <a:solidFill>
                    <a:prstClr val="black"/>
                  </a:solidFill>
                </a:rPr>
                <a:t> </a:t>
              </a:r>
            </a:p>
            <a:p>
              <a:pPr algn="ctr">
                <a:defRPr/>
              </a:pPr>
              <a:r>
                <a:rPr lang="en-US" sz="3200" kern="0" dirty="0" err="1">
                  <a:solidFill>
                    <a:prstClr val="black"/>
                  </a:solidFill>
                </a:rPr>
                <a:t>học</a:t>
              </a:r>
              <a:r>
                <a:rPr lang="en-US" sz="3200" kern="0" dirty="0">
                  <a:solidFill>
                    <a:prstClr val="black"/>
                  </a:solidFill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</a:rPr>
                <a:t>tập</a:t>
              </a:r>
              <a:endParaRPr lang="en-US" sz="32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E11856-5FDD-405C-8738-D0F2AD3700B3}"/>
              </a:ext>
            </a:extLst>
          </p:cNvPr>
          <p:cNvGrpSpPr/>
          <p:nvPr/>
        </p:nvGrpSpPr>
        <p:grpSpPr>
          <a:xfrm>
            <a:off x="779392" y="4017996"/>
            <a:ext cx="1014224" cy="785734"/>
            <a:chOff x="462847" y="3217333"/>
            <a:chExt cx="596334" cy="428978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3C11DE13-B43B-4C5A-B3FD-40227AA9C1AB}"/>
                </a:ext>
              </a:extLst>
            </p:cNvPr>
            <p:cNvSpPr/>
            <p:nvPr/>
          </p:nvSpPr>
          <p:spPr>
            <a:xfrm>
              <a:off x="462847" y="3217333"/>
              <a:ext cx="596334" cy="428978"/>
            </a:xfrm>
            <a:prstGeom prst="round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44546A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3600" kern="0">
                <a:solidFill>
                  <a:prstClr val="white"/>
                </a:solidFill>
                <a:latin typeface="Arial-Rounded"/>
                <a:ea typeface="Arial-Rounded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29D736-AE40-4DB2-83B1-E1F9A53109FE}"/>
                </a:ext>
              </a:extLst>
            </p:cNvPr>
            <p:cNvSpPr txBox="1"/>
            <p:nvPr/>
          </p:nvSpPr>
          <p:spPr>
            <a:xfrm>
              <a:off x="499372" y="3262545"/>
              <a:ext cx="523286" cy="319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3200" kern="0" dirty="0" err="1">
                  <a:solidFill>
                    <a:prstClr val="black"/>
                  </a:solidFill>
                </a:rPr>
                <a:t>Tên</a:t>
              </a:r>
              <a:endParaRPr lang="en-US" sz="32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B1A8C04-0E35-419B-9ECD-5D464D1C3378}"/>
              </a:ext>
            </a:extLst>
          </p:cNvPr>
          <p:cNvGrpSpPr/>
          <p:nvPr/>
        </p:nvGrpSpPr>
        <p:grpSpPr>
          <a:xfrm>
            <a:off x="1873037" y="4024300"/>
            <a:ext cx="3627551" cy="785734"/>
            <a:chOff x="435015" y="3217333"/>
            <a:chExt cx="2132894" cy="42897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4107507-D2A4-43E9-A70A-B79D40527642}"/>
                </a:ext>
              </a:extLst>
            </p:cNvPr>
            <p:cNvSpPr/>
            <p:nvPr/>
          </p:nvSpPr>
          <p:spPr>
            <a:xfrm>
              <a:off x="462846" y="3217333"/>
              <a:ext cx="2105063" cy="428978"/>
            </a:xfrm>
            <a:prstGeom prst="round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44546A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3600" kern="0">
                <a:solidFill>
                  <a:prstClr val="white"/>
                </a:solidFill>
                <a:latin typeface="Arial-Rounded"/>
                <a:ea typeface="Arial-Rounded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B02DE78-4DE9-48A5-9B68-C88DD23CCEBB}"/>
                </a:ext>
              </a:extLst>
            </p:cNvPr>
            <p:cNvSpPr txBox="1"/>
            <p:nvPr/>
          </p:nvSpPr>
          <p:spPr>
            <a:xfrm>
              <a:off x="435015" y="3262545"/>
              <a:ext cx="2130281" cy="302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3000" kern="0" dirty="0" err="1">
                  <a:solidFill>
                    <a:prstClr val="black"/>
                  </a:solidFill>
                </a:rPr>
                <a:t>Hình</a:t>
              </a:r>
              <a:r>
                <a:rPr lang="en-US" sz="3000" kern="0" dirty="0">
                  <a:solidFill>
                    <a:prstClr val="black"/>
                  </a:solidFill>
                </a:rPr>
                <a:t> </a:t>
              </a:r>
              <a:r>
                <a:rPr lang="en-US" sz="3000" kern="0" dirty="0" err="1">
                  <a:solidFill>
                    <a:prstClr val="black"/>
                  </a:solidFill>
                </a:rPr>
                <a:t>dáng</a:t>
              </a:r>
              <a:r>
                <a:rPr lang="en-US" sz="3000" kern="0" dirty="0">
                  <a:solidFill>
                    <a:prstClr val="black"/>
                  </a:solidFill>
                </a:rPr>
                <a:t>, </a:t>
              </a:r>
              <a:r>
                <a:rPr lang="en-US" sz="3000" kern="0" dirty="0" err="1">
                  <a:solidFill>
                    <a:prstClr val="black"/>
                  </a:solidFill>
                </a:rPr>
                <a:t>màu</a:t>
              </a:r>
              <a:r>
                <a:rPr lang="en-US" sz="3000" kern="0" dirty="0">
                  <a:solidFill>
                    <a:prstClr val="black"/>
                  </a:solidFill>
                </a:rPr>
                <a:t> </a:t>
              </a:r>
              <a:r>
                <a:rPr lang="en-US" sz="3000" kern="0" dirty="0" err="1">
                  <a:solidFill>
                    <a:prstClr val="black"/>
                  </a:solidFill>
                </a:rPr>
                <a:t>sắc</a:t>
              </a:r>
              <a:endParaRPr lang="en-US" sz="30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DC61B37-76D7-4722-9B44-7675EAC4BC7B}"/>
              </a:ext>
            </a:extLst>
          </p:cNvPr>
          <p:cNvGrpSpPr/>
          <p:nvPr/>
        </p:nvGrpSpPr>
        <p:grpSpPr>
          <a:xfrm>
            <a:off x="5676429" y="4017997"/>
            <a:ext cx="2268855" cy="785734"/>
            <a:chOff x="462847" y="3217333"/>
            <a:chExt cx="1334020" cy="428978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1C6C6B4-E83C-4E0F-9A1A-5D25A1B1C655}"/>
                </a:ext>
              </a:extLst>
            </p:cNvPr>
            <p:cNvSpPr/>
            <p:nvPr/>
          </p:nvSpPr>
          <p:spPr>
            <a:xfrm>
              <a:off x="462847" y="3217333"/>
              <a:ext cx="1334020" cy="428978"/>
            </a:xfrm>
            <a:prstGeom prst="round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44546A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3600" kern="0">
                <a:solidFill>
                  <a:prstClr val="white"/>
                </a:solidFill>
                <a:latin typeface="Arial-Rounded"/>
                <a:ea typeface="Arial-Rounded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F995374-1106-4345-945D-1F25A678EA7D}"/>
                </a:ext>
              </a:extLst>
            </p:cNvPr>
            <p:cNvSpPr txBox="1"/>
            <p:nvPr/>
          </p:nvSpPr>
          <p:spPr>
            <a:xfrm>
              <a:off x="486493" y="3262545"/>
              <a:ext cx="1286727" cy="319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3200" kern="0" dirty="0" err="1">
                  <a:solidFill>
                    <a:prstClr val="black"/>
                  </a:solidFill>
                </a:rPr>
                <a:t>Công</a:t>
              </a:r>
              <a:r>
                <a:rPr lang="en-US" sz="3200" kern="0" dirty="0">
                  <a:solidFill>
                    <a:prstClr val="black"/>
                  </a:solidFill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</a:rPr>
                <a:t>dụng</a:t>
              </a:r>
              <a:endParaRPr lang="en-US" sz="32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D962838-17B4-4E12-AD54-E932D19112D1}"/>
              </a:ext>
            </a:extLst>
          </p:cNvPr>
          <p:cNvGrpSpPr/>
          <p:nvPr/>
        </p:nvGrpSpPr>
        <p:grpSpPr>
          <a:xfrm>
            <a:off x="8097926" y="4017997"/>
            <a:ext cx="3041781" cy="785734"/>
            <a:chOff x="462847" y="3217333"/>
            <a:chExt cx="1788478" cy="428978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01510F0-87B1-4B76-B6FA-3F459E00DC5E}"/>
                </a:ext>
              </a:extLst>
            </p:cNvPr>
            <p:cNvSpPr/>
            <p:nvPr/>
          </p:nvSpPr>
          <p:spPr>
            <a:xfrm>
              <a:off x="462847" y="3217333"/>
              <a:ext cx="1788478" cy="428978"/>
            </a:xfrm>
            <a:prstGeom prst="round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44546A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3600" kern="0">
                <a:solidFill>
                  <a:prstClr val="white"/>
                </a:solidFill>
                <a:latin typeface="Arial-Rounded"/>
                <a:ea typeface="Arial-Rounded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9CFC1D9-DAB6-4961-82DF-ACDDB2992BDF}"/>
                </a:ext>
              </a:extLst>
            </p:cNvPr>
            <p:cNvSpPr txBox="1"/>
            <p:nvPr/>
          </p:nvSpPr>
          <p:spPr>
            <a:xfrm>
              <a:off x="478492" y="3262545"/>
              <a:ext cx="1741964" cy="319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3200" kern="0" dirty="0" err="1">
                  <a:solidFill>
                    <a:prstClr val="black"/>
                  </a:solidFill>
                </a:rPr>
                <a:t>Cách</a:t>
              </a:r>
              <a:r>
                <a:rPr lang="en-US" sz="3200" kern="0" dirty="0">
                  <a:solidFill>
                    <a:prstClr val="black"/>
                  </a:solidFill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</a:rPr>
                <a:t>bảo</a:t>
              </a:r>
              <a:r>
                <a:rPr lang="en-US" sz="3200" kern="0" dirty="0">
                  <a:solidFill>
                    <a:prstClr val="black"/>
                  </a:solidFill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</a:rPr>
                <a:t>quản</a:t>
              </a:r>
              <a:endParaRPr lang="en-US" sz="3200" kern="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344F127-DFA2-4F6F-AE6A-E1F486404AFE}"/>
              </a:ext>
            </a:extLst>
          </p:cNvPr>
          <p:cNvCxnSpPr>
            <a:cxnSpLocks/>
            <a:stCxn id="32" idx="4"/>
            <a:endCxn id="30" idx="0"/>
          </p:cNvCxnSpPr>
          <p:nvPr/>
        </p:nvCxnSpPr>
        <p:spPr>
          <a:xfrm flipH="1">
            <a:off x="1286504" y="2756836"/>
            <a:ext cx="4679520" cy="1261158"/>
          </a:xfrm>
          <a:prstGeom prst="straightConnector1">
            <a:avLst/>
          </a:prstGeom>
          <a:noFill/>
          <a:ln w="28575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E5F8971-A705-4B67-B84F-CAA68A7B8663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5901642" y="2746411"/>
            <a:ext cx="3717172" cy="1271584"/>
          </a:xfrm>
          <a:prstGeom prst="straightConnector1">
            <a:avLst/>
          </a:prstGeom>
          <a:noFill/>
          <a:ln w="28575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8B19C32-116D-49CD-ABCE-6B7AB9C71B14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3710480" y="2756836"/>
            <a:ext cx="2166657" cy="1267464"/>
          </a:xfrm>
          <a:prstGeom prst="straightConnector1">
            <a:avLst/>
          </a:prstGeom>
          <a:noFill/>
          <a:ln w="28575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C03AD57-50DA-45B9-9CA5-E086044877EA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5901642" y="2746411"/>
            <a:ext cx="909214" cy="1271584"/>
          </a:xfrm>
          <a:prstGeom prst="straightConnector1">
            <a:avLst/>
          </a:prstGeom>
          <a:noFill/>
          <a:ln w="28575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</p:spTree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660B5C-19FC-21CE-3498-409F53E28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121" y="0"/>
            <a:ext cx="7474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31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451669" y="4696140"/>
            <a:ext cx="3711280" cy="21618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9722" y="616593"/>
            <a:ext cx="10262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MẪU: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Giới thiệu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quyển sách Tiếng Việt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05" y="1748889"/>
            <a:ext cx="2969588" cy="418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31474" y="1553828"/>
            <a:ext cx="7994469" cy="369434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Bài làm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     Quyển sách Tiếng Việt của em đẹp lắm! Nó to hơn quyển vở ô li nhưng thật dày. Giấy bóng láng. Sách có nhiều tranh vẽ đẹp và bài đọc hay. Em rất  thích nó.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HP001 5H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55D460-AC73-93AC-5DDD-EB3476A2C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844130" cy="70068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0B32E8-880A-FA9E-25FC-F864B3EB43D1}"/>
              </a:ext>
            </a:extLst>
          </p:cNvPr>
          <p:cNvGrpSpPr/>
          <p:nvPr/>
        </p:nvGrpSpPr>
        <p:grpSpPr>
          <a:xfrm>
            <a:off x="12763387" y="2824091"/>
            <a:ext cx="3552825" cy="3848099"/>
            <a:chOff x="6600825" y="2876551"/>
            <a:chExt cx="3552825" cy="384809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4A60A7E-E47D-C9BA-24C1-48040750A4AA}"/>
                </a:ext>
              </a:extLst>
            </p:cNvPr>
            <p:cNvSpPr/>
            <p:nvPr/>
          </p:nvSpPr>
          <p:spPr>
            <a:xfrm>
              <a:off x="6894576" y="2876551"/>
              <a:ext cx="3259074" cy="3781424"/>
            </a:xfrm>
            <a:custGeom>
              <a:avLst/>
              <a:gdLst/>
              <a:ahLst/>
              <a:cxnLst/>
              <a:rect l="l" t="t" r="r" b="b"/>
              <a:pathLst>
                <a:path w="6899148" h="8229600">
                  <a:moveTo>
                    <a:pt x="0" y="0"/>
                  </a:moveTo>
                  <a:lnTo>
                    <a:pt x="6899148" y="0"/>
                  </a:lnTo>
                  <a:lnTo>
                    <a:pt x="6899148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5059B6-F6A5-34FD-AFC9-A4E7953F07BF}"/>
                </a:ext>
              </a:extLst>
            </p:cNvPr>
            <p:cNvSpPr/>
            <p:nvPr/>
          </p:nvSpPr>
          <p:spPr>
            <a:xfrm>
              <a:off x="6600825" y="5124449"/>
              <a:ext cx="2413998" cy="1600201"/>
            </a:xfrm>
            <a:custGeom>
              <a:avLst/>
              <a:gdLst/>
              <a:ahLst/>
              <a:cxnLst/>
              <a:rect l="l" t="t" r="r" b="b"/>
              <a:pathLst>
                <a:path w="10567705" h="8229600">
                  <a:moveTo>
                    <a:pt x="0" y="0"/>
                  </a:moveTo>
                  <a:lnTo>
                    <a:pt x="10567704" y="0"/>
                  </a:lnTo>
                  <a:lnTo>
                    <a:pt x="1056770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9DA3E60C-D9C7-50E9-93E3-AB70FD91C7F0}"/>
                </a:ext>
              </a:extLst>
            </p:cNvPr>
            <p:cNvSpPr/>
            <p:nvPr/>
          </p:nvSpPr>
          <p:spPr>
            <a:xfrm rot="5012020">
              <a:off x="7917083" y="4899691"/>
              <a:ext cx="585503" cy="477396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Freeform 9">
            <a:extLst>
              <a:ext uri="{FF2B5EF4-FFF2-40B4-BE49-F238E27FC236}">
                <a16:creationId xmlns:a16="http://schemas.microsoft.com/office/drawing/2014/main" id="{CEDB0A59-409E-3B8D-1C84-3FD1FCF18868}"/>
              </a:ext>
            </a:extLst>
          </p:cNvPr>
          <p:cNvSpPr/>
          <p:nvPr/>
        </p:nvSpPr>
        <p:spPr>
          <a:xfrm>
            <a:off x="3267075" y="1562100"/>
            <a:ext cx="4067175" cy="4324349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CDDD47A5-8577-5199-77AA-F011D40BABA6}"/>
              </a:ext>
            </a:extLst>
          </p:cNvPr>
          <p:cNvSpPr/>
          <p:nvPr/>
        </p:nvSpPr>
        <p:spPr>
          <a:xfrm>
            <a:off x="-76200" y="2857499"/>
            <a:ext cx="3736257" cy="3762375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536893A8-7186-6516-6FB9-6390DA76E4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95424" y="0"/>
            <a:ext cx="1522373" cy="1522373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CDE46150-13C8-F618-C47D-0CD64A96501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5696" y="5224295"/>
            <a:ext cx="1238250" cy="1289844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704D4E9A-D3F2-B7A5-075E-2A8E62D3AD6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9934575" y="392112"/>
            <a:ext cx="1038225" cy="12898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0C89FD-4138-26C8-C08D-73B9D8010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06365" y="-1279597"/>
            <a:ext cx="7779170" cy="4578493"/>
          </a:xfrm>
          <a:prstGeom prst="rect">
            <a:avLst/>
          </a:prstGeom>
        </p:spPr>
      </p:pic>
      <p:pic>
        <p:nvPicPr>
          <p:cNvPr id="25" name="Nhacnen_OnTap">
            <a:hlinkClick r:id="" action="ppaction://media"/>
            <a:extLst>
              <a:ext uri="{FF2B5EF4-FFF2-40B4-BE49-F238E27FC236}">
                <a16:creationId xmlns:a16="http://schemas.microsoft.com/office/drawing/2014/main" id="{9C7FAD65-D292-3154-E8E9-A877979EA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50601" y="5789421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87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43998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5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451669" y="4696140"/>
            <a:ext cx="3711280" cy="21618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9722" y="616593"/>
            <a:ext cx="10262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MẪU: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Giới thiệu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 cặp sách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2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9EAEE"/>
              </a:clrFrom>
              <a:clrTo>
                <a:srgbClr val="E9EA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61" y="2708994"/>
            <a:ext cx="4143301" cy="284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40926" y="1471518"/>
            <a:ext cx="7568739" cy="399032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Bài</a:t>
            </a:r>
            <a:r>
              <a:rPr kumimoji="0" lang="en-US" sz="3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 </a:t>
            </a:r>
            <a:r>
              <a:rPr kumimoji="0" lang="en-US" sz="3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làm</a:t>
            </a:r>
            <a:endParaRPr kumimoji="0" lang="en-US" sz="3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HP001 5H" panose="020B06030503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     </a:t>
            </a: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Chiếc cặp của em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thật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 </a:t>
            </a: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đáng yêu! Nó được may bằng vải da. Nó màu xanh nước biển có in hình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 </a:t>
            </a: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5 anh em siêu nhân. Cặp rộng  và khá vừa với em. Nó giúp em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giữ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gìn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sách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vở</a:t>
            </a: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P001 5H" panose="020B0603050302020204" pitchFamily="34" charset="0"/>
              </a:rPr>
              <a:t>.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HP001 5H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4737558-F38D-4461-8B2D-9DA93343D0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7" name="Picture 2" descr="Cute girl cartoon writing on a book Royalty Free Vector">
            <a:extLst>
              <a:ext uri="{FF2B5EF4-FFF2-40B4-BE49-F238E27FC236}">
                <a16:creationId xmlns:a16="http://schemas.microsoft.com/office/drawing/2014/main" id="{53A8E801-4982-4720-BF76-5690EAEC1D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934" l="0" r="100000">
                        <a14:foregroundMark x1="27000" y1="13994" x2="31600" y2="16132"/>
                        <a14:foregroundMark x1="83800" y1="23712" x2="66000" y2="25462"/>
                        <a14:foregroundMark x1="60800" y1="32847" x2="59600" y2="44121"/>
                        <a14:foregroundMark x1="38600" y1="32653" x2="54400" y2="42177"/>
                        <a14:foregroundMark x1="50600" y1="29932" x2="36000" y2="42760"/>
                        <a14:foregroundMark x1="57400" y1="33625" x2="63400" y2="39650"/>
                        <a14:foregroundMark x1="62000" y1="37123" x2="52200" y2="40039"/>
                        <a14:foregroundMark x1="23400" y1="12828" x2="34400" y2="23518"/>
                        <a14:foregroundMark x1="19800" y1="86200" x2="54600" y2="86395"/>
                        <a14:foregroundMark x1="66600" y1="87561" x2="52600" y2="88338"/>
                        <a14:foregroundMark x1="63400" y1="86589" x2="55800" y2="85423"/>
                        <a14:foregroundMark x1="68600" y1="86395" x2="65000" y2="87366"/>
                        <a14:foregroundMark x1="68400" y1="85811" x2="68400" y2="85811"/>
                        <a14:foregroundMark x1="45400" y1="89116" x2="70000" y2="89796"/>
                        <a14:foregroundMark x1="69300" y1="85714" x2="69300" y2="85714"/>
                        <a14:foregroundMark x1="13600" y1="84451" x2="24300" y2="84645"/>
                        <a14:foregroundMark x1="13700" y1="88727" x2="45900" y2="89504"/>
                        <a14:foregroundMark x1="27600" y1="12731" x2="31300" y2="15743"/>
                        <a14:foregroundMark x1="25000" y1="15743" x2="25000" y2="15743"/>
                        <a14:foregroundMark x1="80700" y1="26142" x2="76400" y2="26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 bwMode="auto">
          <a:xfrm>
            <a:off x="9553905" y="4270266"/>
            <a:ext cx="2594220" cy="258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53">
            <a:extLst>
              <a:ext uri="{FF2B5EF4-FFF2-40B4-BE49-F238E27FC236}">
                <a16:creationId xmlns:a16="http://schemas.microsoft.com/office/drawing/2014/main" id="{D9A198AC-F6C2-45BD-BF26-ECED3E1D2450}"/>
              </a:ext>
            </a:extLst>
          </p:cNvPr>
          <p:cNvSpPr/>
          <p:nvPr/>
        </p:nvSpPr>
        <p:spPr>
          <a:xfrm>
            <a:off x="8006576" y="2913964"/>
            <a:ext cx="3857437" cy="1234692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3200" kern="0" dirty="0" err="1">
                <a:solidFill>
                  <a:srgbClr val="000000"/>
                </a:solidFill>
                <a:latin typeface="Calibri"/>
              </a:rPr>
              <a:t>Lưu</a:t>
            </a:r>
            <a:r>
              <a:rPr lang="en-US" sz="3200" kern="0" dirty="0">
                <a:solidFill>
                  <a:srgbClr val="000000"/>
                </a:solidFill>
                <a:latin typeface="Calibri"/>
              </a:rPr>
              <a:t> ý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</a:rPr>
              <a:t>cách</a:t>
            </a:r>
            <a:r>
              <a:rPr lang="en-US" sz="3200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</a:rPr>
              <a:t>trình</a:t>
            </a:r>
            <a:r>
              <a:rPr lang="en-US" sz="3200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</a:rPr>
              <a:t>bày</a:t>
            </a:r>
            <a:r>
              <a:rPr lang="en-US" sz="3200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</a:rPr>
              <a:t>đoạn</a:t>
            </a:r>
            <a:r>
              <a:rPr lang="en-US" sz="3200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</a:rPr>
              <a:t>văn</a:t>
            </a:r>
            <a:endParaRPr lang="en-US" sz="3200" kern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圆角矩形 21">
            <a:extLst>
              <a:ext uri="{FF2B5EF4-FFF2-40B4-BE49-F238E27FC236}">
                <a16:creationId xmlns:a16="http://schemas.microsoft.com/office/drawing/2014/main" id="{6FAC88B9-C578-4E37-B702-48ACD857943A}"/>
              </a:ext>
            </a:extLst>
          </p:cNvPr>
          <p:cNvSpPr/>
          <p:nvPr/>
        </p:nvSpPr>
        <p:spPr>
          <a:xfrm>
            <a:off x="217099" y="1574665"/>
            <a:ext cx="11646914" cy="978036"/>
          </a:xfrm>
          <a:prstGeom prst="roundRect">
            <a:avLst>
              <a:gd name="adj" fmla="val 12230"/>
            </a:avLst>
          </a:prstGeom>
          <a:solidFill>
            <a:srgbClr val="FFFFFF"/>
          </a:solidFill>
          <a:ln w="76200" cap="flat" cmpd="sng" algn="ctr">
            <a:solidFill>
              <a:schemeClr val="accent1"/>
            </a:solidFill>
            <a:prstDash val="dash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Đầu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câu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viết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hoa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,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cuối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câu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sử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dụng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dấu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câu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phù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hợp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圆角矩形 21">
            <a:extLst>
              <a:ext uri="{FF2B5EF4-FFF2-40B4-BE49-F238E27FC236}">
                <a16:creationId xmlns:a16="http://schemas.microsoft.com/office/drawing/2014/main" id="{CA5F833D-71FB-499D-BD6E-645FF3D7518E}"/>
              </a:ext>
            </a:extLst>
          </p:cNvPr>
          <p:cNvSpPr/>
          <p:nvPr/>
        </p:nvSpPr>
        <p:spPr>
          <a:xfrm>
            <a:off x="327987" y="3161380"/>
            <a:ext cx="6388821" cy="1143920"/>
          </a:xfrm>
          <a:prstGeom prst="roundRect">
            <a:avLst>
              <a:gd name="adj" fmla="val 12230"/>
            </a:avLst>
          </a:prstGeom>
          <a:solidFill>
            <a:srgbClr val="FFFFFF"/>
          </a:solidFill>
          <a:ln w="76200" cap="flat" cmpd="sng" algn="ctr">
            <a:solidFill>
              <a:schemeClr val="accent1"/>
            </a:solidFill>
            <a:prstDash val="dash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Câu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đầu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tiên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lùi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vào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1 ô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4324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076B90-E8F1-4D6B-BF11-52B189A3BF0A}"/>
              </a:ext>
            </a:extLst>
          </p:cNvPr>
          <p:cNvSpPr txBox="1"/>
          <p:nvPr/>
        </p:nvSpPr>
        <p:spPr>
          <a:xfrm>
            <a:off x="517462" y="346478"/>
            <a:ext cx="11404725" cy="485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en-US" sz="4000" b="1" kern="0" dirty="0">
                <a:solidFill>
                  <a:schemeClr val="bg1"/>
                </a:solidFill>
                <a:latin typeface="Arial-Rounded"/>
                <a:ea typeface="Arial-Rounded"/>
                <a:cs typeface="Quire Sans" panose="020B0502040400020003" pitchFamily="34" charset="0"/>
                <a:sym typeface="Arial"/>
              </a:rPr>
              <a:t>T</a:t>
            </a:r>
            <a:r>
              <a:rPr lang="vi-VN" sz="4000" b="1" kern="0" dirty="0">
                <a:solidFill>
                  <a:schemeClr val="bg1"/>
                </a:solidFill>
                <a:latin typeface="Arial-Rounded"/>
                <a:ea typeface="Arial-Rounded"/>
                <a:cs typeface="Quire Sans" panose="020B0502040400020003" pitchFamily="34" charset="0"/>
                <a:sym typeface="Arial"/>
              </a:rPr>
              <a:t>ư thế ngồi viết</a:t>
            </a:r>
            <a:r>
              <a:rPr lang="en-US" sz="4000" b="1" kern="0" dirty="0">
                <a:solidFill>
                  <a:schemeClr val="bg1"/>
                </a:solidFill>
                <a:latin typeface="Arial-Rounded"/>
                <a:ea typeface="Arial-Rounded"/>
                <a:cs typeface="Quire Sans" panose="020B0502040400020003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Arial-Rounded"/>
                <a:ea typeface="Arial-Rounded"/>
                <a:cs typeface="Quire Sans" panose="020B0502040400020003" pitchFamily="34" charset="0"/>
                <a:sym typeface="Arial"/>
              </a:rPr>
              <a:t>như</a:t>
            </a:r>
            <a:r>
              <a:rPr lang="en-US" sz="4000" b="1" kern="0" dirty="0">
                <a:solidFill>
                  <a:schemeClr val="bg1"/>
                </a:solidFill>
                <a:latin typeface="Arial-Rounded"/>
                <a:ea typeface="Arial-Rounded"/>
                <a:cs typeface="Quire Sans" panose="020B0502040400020003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Arial-Rounded"/>
                <a:ea typeface="Arial-Rounded"/>
                <a:cs typeface="Quire Sans" panose="020B0502040400020003" pitchFamily="34" charset="0"/>
                <a:sym typeface="Arial"/>
              </a:rPr>
              <a:t>thế</a:t>
            </a:r>
            <a:r>
              <a:rPr lang="en-US" sz="4000" b="1" kern="0" dirty="0">
                <a:solidFill>
                  <a:schemeClr val="bg1"/>
                </a:solidFill>
                <a:latin typeface="Arial-Rounded"/>
                <a:ea typeface="Arial-Rounded"/>
                <a:cs typeface="Quire Sans" panose="020B0502040400020003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Arial-Rounded"/>
                <a:ea typeface="Arial-Rounded"/>
                <a:cs typeface="Quire Sans" panose="020B0502040400020003" pitchFamily="34" charset="0"/>
                <a:sym typeface="Arial"/>
              </a:rPr>
              <a:t>nào</a:t>
            </a:r>
            <a:r>
              <a:rPr lang="en-US" sz="4000" b="1" kern="0" dirty="0">
                <a:solidFill>
                  <a:schemeClr val="bg1"/>
                </a:solidFill>
                <a:latin typeface="Arial-Rounded"/>
                <a:ea typeface="Arial-Rounded"/>
                <a:cs typeface="Quire Sans" panose="020B0502040400020003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Arial-Rounded"/>
                <a:ea typeface="Arial-Rounded"/>
                <a:cs typeface="Quire Sans" panose="020B0502040400020003" pitchFamily="34" charset="0"/>
                <a:sym typeface="Arial"/>
              </a:rPr>
              <a:t>là</a:t>
            </a:r>
            <a:r>
              <a:rPr lang="en-US" sz="4000" b="1" kern="0" dirty="0">
                <a:solidFill>
                  <a:schemeClr val="bg1"/>
                </a:solidFill>
                <a:latin typeface="Arial-Rounded"/>
                <a:ea typeface="Arial-Rounded"/>
                <a:cs typeface="Quire Sans" panose="020B0502040400020003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Arial-Rounded"/>
                <a:ea typeface="Arial-Rounded"/>
                <a:cs typeface="Quire Sans" panose="020B0502040400020003" pitchFamily="34" charset="0"/>
                <a:sym typeface="Arial"/>
              </a:rPr>
              <a:t>chuẩn</a:t>
            </a:r>
            <a:r>
              <a:rPr lang="en-US" sz="4000" b="1" kern="0" dirty="0">
                <a:solidFill>
                  <a:schemeClr val="bg1"/>
                </a:solidFill>
                <a:latin typeface="Arial-Rounded"/>
                <a:ea typeface="Arial-Rounded"/>
                <a:cs typeface="Quire Sans" panose="020B0502040400020003" pitchFamily="34" charset="0"/>
                <a:sym typeface="Arial"/>
              </a:rPr>
              <a:t>?</a:t>
            </a:r>
            <a:endParaRPr lang="vi-VN" sz="4000" b="1" kern="0" dirty="0">
              <a:solidFill>
                <a:schemeClr val="bg1"/>
              </a:solidFill>
              <a:latin typeface="Arial-Rounded"/>
              <a:ea typeface="Arial-Rounded"/>
              <a:cs typeface="Quire Sans" panose="020B0502040400020003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944CAB-9A50-4E41-BED5-A63718B87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348" y="1670575"/>
            <a:ext cx="6971029" cy="460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73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" descr="403bc8957f52b6a846edee4c8bcefb3b">
            <a:extLst>
              <a:ext uri="{FF2B5EF4-FFF2-40B4-BE49-F238E27FC236}">
                <a16:creationId xmlns:a16="http://schemas.microsoft.com/office/drawing/2014/main" id="{8F61F14A-A16D-4D7C-A9A4-7B19B0371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13" t="831" r="34507" b="88198"/>
          <a:stretch/>
        </p:blipFill>
        <p:spPr>
          <a:xfrm>
            <a:off x="1538563" y="292816"/>
            <a:ext cx="5178435" cy="943704"/>
          </a:xfrm>
          <a:prstGeom prst="rect">
            <a:avLst/>
          </a:prstGeom>
        </p:spPr>
      </p:pic>
      <p:sp>
        <p:nvSpPr>
          <p:cNvPr id="22" name="AutoShape 6">
            <a:extLst>
              <a:ext uri="{FF2B5EF4-FFF2-40B4-BE49-F238E27FC236}">
                <a16:creationId xmlns:a16="http://schemas.microsoft.com/office/drawing/2014/main" id="{467F8EC9-208F-4725-9A6C-1B2011613C1A}"/>
              </a:ext>
            </a:extLst>
          </p:cNvPr>
          <p:cNvSpPr>
            <a:spLocks/>
          </p:cNvSpPr>
          <p:nvPr/>
        </p:nvSpPr>
        <p:spPr bwMode="auto">
          <a:xfrm rot="2881067">
            <a:off x="1417845" y="252747"/>
            <a:ext cx="613397" cy="331039"/>
          </a:xfrm>
          <a:custGeom>
            <a:avLst/>
            <a:gdLst>
              <a:gd name="T0" fmla="*/ 778 w 19937"/>
              <a:gd name="T1" fmla="*/ 168005 h 14258"/>
              <a:gd name="T2" fmla="*/ 500037 w 19937"/>
              <a:gd name="T3" fmla="*/ 24909 h 14258"/>
              <a:gd name="T4" fmla="*/ 372570 w 19937"/>
              <a:gd name="T5" fmla="*/ 178226 h 14258"/>
              <a:gd name="T6" fmla="*/ 778 w 19937"/>
              <a:gd name="T7" fmla="*/ 168005 h 14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Arial"/>
              <a:ea typeface="Microsoft YaHei"/>
            </a:endParaRPr>
          </a:p>
        </p:txBody>
      </p:sp>
      <p:sp>
        <p:nvSpPr>
          <p:cNvPr id="23" name="AutoShape 18">
            <a:extLst>
              <a:ext uri="{FF2B5EF4-FFF2-40B4-BE49-F238E27FC236}">
                <a16:creationId xmlns:a16="http://schemas.microsoft.com/office/drawing/2014/main" id="{41AFDE1B-7F39-42AF-8409-2EF7853DFF6E}"/>
              </a:ext>
            </a:extLst>
          </p:cNvPr>
          <p:cNvSpPr>
            <a:spLocks/>
          </p:cNvSpPr>
          <p:nvPr/>
        </p:nvSpPr>
        <p:spPr bwMode="auto">
          <a:xfrm>
            <a:off x="1464205" y="915404"/>
            <a:ext cx="520677" cy="284660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Arial"/>
              <a:ea typeface="Microsoft YaHei"/>
            </a:endParaRPr>
          </a:p>
        </p:txBody>
      </p:sp>
      <p:sp>
        <p:nvSpPr>
          <p:cNvPr id="24" name="AutoShape 13">
            <a:extLst>
              <a:ext uri="{FF2B5EF4-FFF2-40B4-BE49-F238E27FC236}">
                <a16:creationId xmlns:a16="http://schemas.microsoft.com/office/drawing/2014/main" id="{450AF02F-19CA-462E-80CB-810AE069657A}"/>
              </a:ext>
            </a:extLst>
          </p:cNvPr>
          <p:cNvSpPr>
            <a:spLocks/>
          </p:cNvSpPr>
          <p:nvPr/>
        </p:nvSpPr>
        <p:spPr bwMode="auto">
          <a:xfrm>
            <a:off x="10221439" y="319652"/>
            <a:ext cx="432000" cy="252000"/>
          </a:xfrm>
          <a:custGeom>
            <a:avLst/>
            <a:gdLst>
              <a:gd name="T0" fmla="*/ 520184 w 21189"/>
              <a:gd name="T1" fmla="*/ 157142 h 15674"/>
              <a:gd name="T2" fmla="*/ 95544 w 21189"/>
              <a:gd name="T3" fmla="*/ 34366 h 15674"/>
              <a:gd name="T4" fmla="*/ 0 w 21189"/>
              <a:gd name="T5" fmla="*/ 105980 h 15674"/>
              <a:gd name="T6" fmla="*/ 244143 w 21189"/>
              <a:gd name="T7" fmla="*/ 249208 h 15674"/>
              <a:gd name="T8" fmla="*/ 520184 w 21189"/>
              <a:gd name="T9" fmla="*/ 157142 h 1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Arial"/>
              <a:ea typeface="Microsoft YaHei"/>
            </a:endParaRPr>
          </a:p>
        </p:txBody>
      </p:sp>
      <p:sp>
        <p:nvSpPr>
          <p:cNvPr id="25" name="AutoShape 17">
            <a:extLst>
              <a:ext uri="{FF2B5EF4-FFF2-40B4-BE49-F238E27FC236}">
                <a16:creationId xmlns:a16="http://schemas.microsoft.com/office/drawing/2014/main" id="{B1508BFC-072F-429F-B6B6-3C72691A5DC9}"/>
              </a:ext>
            </a:extLst>
          </p:cNvPr>
          <p:cNvSpPr>
            <a:spLocks/>
          </p:cNvSpPr>
          <p:nvPr/>
        </p:nvSpPr>
        <p:spPr bwMode="auto">
          <a:xfrm rot="-1260000">
            <a:off x="10145197" y="871983"/>
            <a:ext cx="286706" cy="449387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Arial"/>
              <a:ea typeface="Microsoft YaHei"/>
            </a:endParaRPr>
          </a:p>
        </p:txBody>
      </p:sp>
      <p:cxnSp>
        <p:nvCxnSpPr>
          <p:cNvPr id="26" name="直接连接符 71">
            <a:extLst>
              <a:ext uri="{FF2B5EF4-FFF2-40B4-BE49-F238E27FC236}">
                <a16:creationId xmlns:a16="http://schemas.microsoft.com/office/drawing/2014/main" id="{DD05A7BA-BF11-4004-8503-2991C668ECE9}"/>
              </a:ext>
            </a:extLst>
          </p:cNvPr>
          <p:cNvCxnSpPr/>
          <p:nvPr/>
        </p:nvCxnSpPr>
        <p:spPr>
          <a:xfrm>
            <a:off x="-57467" y="1502159"/>
            <a:ext cx="1234166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647ADB07-E483-4B98-A4DB-63AFBDE12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2764" y="56026"/>
            <a:ext cx="7010400" cy="943704"/>
          </a:xfrm>
          <a:prstGeom prst="rect">
            <a:avLst/>
          </a:prstGeom>
        </p:spPr>
      </p:pic>
      <p:grpSp>
        <p:nvGrpSpPr>
          <p:cNvPr id="28" name="组合 34">
            <a:extLst>
              <a:ext uri="{FF2B5EF4-FFF2-40B4-BE49-F238E27FC236}">
                <a16:creationId xmlns:a16="http://schemas.microsoft.com/office/drawing/2014/main" id="{EF3AA26E-A74C-4AE1-B0F4-658E140A928F}"/>
              </a:ext>
            </a:extLst>
          </p:cNvPr>
          <p:cNvGrpSpPr/>
          <p:nvPr/>
        </p:nvGrpSpPr>
        <p:grpSpPr>
          <a:xfrm>
            <a:off x="5236120" y="2288327"/>
            <a:ext cx="6230867" cy="357231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9" name="同心圆 54">
              <a:extLst>
                <a:ext uri="{FF2B5EF4-FFF2-40B4-BE49-F238E27FC236}">
                  <a16:creationId xmlns:a16="http://schemas.microsoft.com/office/drawing/2014/main" id="{28A7598C-948C-4581-B501-C3EED72794E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solidFill>
              <a:srgbClr val="EE6060"/>
            </a:solidFill>
            <a:ln>
              <a:solidFill>
                <a:srgbClr val="FF9F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  <a:latin typeface="Arial"/>
                <a:ea typeface="Microsoft YaHei"/>
              </a:endParaRPr>
            </a:p>
          </p:txBody>
        </p:sp>
        <p:sp>
          <p:nvSpPr>
            <p:cNvPr id="30" name="椭圆 55">
              <a:extLst>
                <a:ext uri="{FF2B5EF4-FFF2-40B4-BE49-F238E27FC236}">
                  <a16:creationId xmlns:a16="http://schemas.microsoft.com/office/drawing/2014/main" id="{E6E3E25F-9129-4898-A9EB-41F9AC012BEF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solidFill>
              <a:srgbClr val="FFE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  <a:latin typeface="Arial"/>
                <a:ea typeface="Microsoft YaHei"/>
              </a:endParaRPr>
            </a:p>
          </p:txBody>
        </p:sp>
      </p:grpSp>
      <p:pic>
        <p:nvPicPr>
          <p:cNvPr id="31" name="图片 9">
            <a:extLst>
              <a:ext uri="{FF2B5EF4-FFF2-40B4-BE49-F238E27FC236}">
                <a16:creationId xmlns:a16="http://schemas.microsoft.com/office/drawing/2014/main" id="{E42D96DC-3B79-4E09-B899-5037D68B59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" y="1701267"/>
            <a:ext cx="4302507" cy="5456533"/>
          </a:xfrm>
          <a:prstGeom prst="rect">
            <a:avLst/>
          </a:prstGeom>
        </p:spPr>
      </p:pic>
      <p:pic>
        <p:nvPicPr>
          <p:cNvPr id="32" name="Picture 31" descr="Shape&#10;&#10;Description automatically generated with medium confidence">
            <a:extLst>
              <a:ext uri="{FF2B5EF4-FFF2-40B4-BE49-F238E27FC236}">
                <a16:creationId xmlns:a16="http://schemas.microsoft.com/office/drawing/2014/main" id="{99089E84-1041-4CD0-B0F7-480BC8550B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565" y="2964448"/>
            <a:ext cx="6134852" cy="251601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về đồ dùng  học tập">
            <a:hlinkClick r:id="" action="ppaction://media"/>
            <a:extLst>
              <a:ext uri="{FF2B5EF4-FFF2-40B4-BE49-F238E27FC236}">
                <a16:creationId xmlns:a16="http://schemas.microsoft.com/office/drawing/2014/main" id="{10FF964E-AAE4-4447-8D00-A71FCF7FD1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"/>
            <a:ext cx="12192000" cy="683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441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03bc8957f52b6a846edee4c8bcefb3b"/>
          <p:cNvPicPr>
            <a:picLocks noChangeAspect="1"/>
          </p:cNvPicPr>
          <p:nvPr/>
        </p:nvPicPr>
        <p:blipFill>
          <a:blip r:embed="rId4"/>
          <a:srcRect r="17585"/>
          <a:stretch>
            <a:fillRect/>
          </a:stretch>
        </p:blipFill>
        <p:spPr>
          <a:xfrm>
            <a:off x="-19685" y="-13970"/>
            <a:ext cx="12249785" cy="6886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28E1FD-3543-4F02-B38A-4E007D67C9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780" y="1166897"/>
            <a:ext cx="8412999" cy="2262105"/>
          </a:xfrm>
          <a:prstGeom prst="rect">
            <a:avLst/>
          </a:prstGeom>
        </p:spPr>
      </p:pic>
      <p:pic>
        <p:nvPicPr>
          <p:cNvPr id="4" name="Picture 3" descr="F:\未标题-1.png">
            <a:extLst>
              <a:ext uri="{FF2B5EF4-FFF2-40B4-BE49-F238E27FC236}">
                <a16:creationId xmlns:a16="http://schemas.microsoft.com/office/drawing/2014/main" id="{FBCDE6C3-5C39-4867-80B5-B209763F6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6" t="18942" r="23264" b="17870"/>
          <a:stretch/>
        </p:blipFill>
        <p:spPr bwMode="auto">
          <a:xfrm>
            <a:off x="9235940" y="2716882"/>
            <a:ext cx="3322113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A00DB783-83F3-06E7-DBF6-95730939919D}"/>
              </a:ext>
            </a:extLst>
          </p:cNvPr>
          <p:cNvSpPr/>
          <p:nvPr/>
        </p:nvSpPr>
        <p:spPr>
          <a:xfrm>
            <a:off x="0" y="0"/>
            <a:ext cx="6087266" cy="6805306"/>
          </a:xfrm>
          <a:custGeom>
            <a:avLst/>
            <a:gdLst/>
            <a:ahLst/>
            <a:cxnLst/>
            <a:rect l="l" t="t" r="r" b="b"/>
            <a:pathLst>
              <a:path w="7682150" h="8097128">
                <a:moveTo>
                  <a:pt x="0" y="0"/>
                </a:moveTo>
                <a:lnTo>
                  <a:pt x="7682150" y="0"/>
                </a:lnTo>
                <a:lnTo>
                  <a:pt x="7682150" y="8097128"/>
                </a:lnTo>
                <a:lnTo>
                  <a:pt x="0" y="80971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1">
            <a:hlinkClick r:id="rId7" action="ppaction://hlinksldjump"/>
            <a:extLst>
              <a:ext uri="{FF2B5EF4-FFF2-40B4-BE49-F238E27FC236}">
                <a16:creationId xmlns:a16="http://schemas.microsoft.com/office/drawing/2014/main" id="{78C0858D-B06D-CA43-22BC-2C1BAE8EB581}"/>
              </a:ext>
            </a:extLst>
          </p:cNvPr>
          <p:cNvSpPr/>
          <p:nvPr/>
        </p:nvSpPr>
        <p:spPr>
          <a:xfrm rot="4461102">
            <a:off x="863451" y="1325061"/>
            <a:ext cx="878457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2">
            <a:hlinkClick r:id="rId10" action="ppaction://hlinksldjump"/>
            <a:extLst>
              <a:ext uri="{FF2B5EF4-FFF2-40B4-BE49-F238E27FC236}">
                <a16:creationId xmlns:a16="http://schemas.microsoft.com/office/drawing/2014/main" id="{8020A023-5905-8972-963B-CAE1BD180AF5}"/>
              </a:ext>
            </a:extLst>
          </p:cNvPr>
          <p:cNvSpPr/>
          <p:nvPr/>
        </p:nvSpPr>
        <p:spPr>
          <a:xfrm rot="2996330">
            <a:off x="2401609" y="609828"/>
            <a:ext cx="1053213" cy="848113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3">
            <a:hlinkClick r:id="rId11" action="ppaction://hlinksldjump"/>
            <a:extLst>
              <a:ext uri="{FF2B5EF4-FFF2-40B4-BE49-F238E27FC236}">
                <a16:creationId xmlns:a16="http://schemas.microsoft.com/office/drawing/2014/main" id="{BDBD9C16-355C-D11B-117D-136617A8F892}"/>
              </a:ext>
            </a:extLst>
          </p:cNvPr>
          <p:cNvSpPr/>
          <p:nvPr/>
        </p:nvSpPr>
        <p:spPr>
          <a:xfrm>
            <a:off x="4212702" y="976643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4">
            <a:hlinkClick r:id="rId12" action="ppaction://hlinksldjump"/>
            <a:extLst>
              <a:ext uri="{FF2B5EF4-FFF2-40B4-BE49-F238E27FC236}">
                <a16:creationId xmlns:a16="http://schemas.microsoft.com/office/drawing/2014/main" id="{59ED18EB-0AF0-B522-6B37-ED190F86740B}"/>
              </a:ext>
            </a:extLst>
          </p:cNvPr>
          <p:cNvSpPr/>
          <p:nvPr/>
        </p:nvSpPr>
        <p:spPr>
          <a:xfrm>
            <a:off x="2341372" y="2146225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5">
            <a:hlinkClick r:id="rId13" action="ppaction://hlinksldjump"/>
            <a:extLst>
              <a:ext uri="{FF2B5EF4-FFF2-40B4-BE49-F238E27FC236}">
                <a16:creationId xmlns:a16="http://schemas.microsoft.com/office/drawing/2014/main" id="{8B77009F-E606-530D-90E2-EBE240384D4A}"/>
              </a:ext>
            </a:extLst>
          </p:cNvPr>
          <p:cNvSpPr/>
          <p:nvPr/>
        </p:nvSpPr>
        <p:spPr>
          <a:xfrm rot="-1840342">
            <a:off x="3986219" y="2323883"/>
            <a:ext cx="1287672" cy="817946"/>
          </a:xfrm>
          <a:custGeom>
            <a:avLst/>
            <a:gdLst/>
            <a:ahLst/>
            <a:cxnLst/>
            <a:rect l="l" t="t" r="r" b="b"/>
            <a:pathLst>
              <a:path w="2015469" h="1177921">
                <a:moveTo>
                  <a:pt x="0" y="0"/>
                </a:moveTo>
                <a:lnTo>
                  <a:pt x="2015469" y="0"/>
                </a:lnTo>
                <a:lnTo>
                  <a:pt x="2015469" y="1177921"/>
                </a:lnTo>
                <a:lnTo>
                  <a:pt x="0" y="11779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23ADEA0-982F-31DC-BF0F-CEA091B70BC4}"/>
              </a:ext>
            </a:extLst>
          </p:cNvPr>
          <p:cNvGrpSpPr/>
          <p:nvPr/>
        </p:nvGrpSpPr>
        <p:grpSpPr>
          <a:xfrm>
            <a:off x="7902528" y="2222205"/>
            <a:ext cx="4047430" cy="4635795"/>
            <a:chOff x="7902528" y="2222205"/>
            <a:chExt cx="4047430" cy="4635795"/>
          </a:xfrm>
        </p:grpSpPr>
        <p:pic>
          <p:nvPicPr>
            <p:cNvPr id="21" name="Picture 20" descr="A cartoon of a child holding an orange&#10;&#10;Description automatically generated">
              <a:extLst>
                <a:ext uri="{FF2B5EF4-FFF2-40B4-BE49-F238E27FC236}">
                  <a16:creationId xmlns:a16="http://schemas.microsoft.com/office/drawing/2014/main" id="{EE8717A8-2204-55E6-25A9-DC6D5055E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2528" y="2222205"/>
              <a:ext cx="4047430" cy="4635795"/>
            </a:xfrm>
            <a:prstGeom prst="rect">
              <a:avLst/>
            </a:prstGeom>
          </p:spPr>
        </p:pic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63441C48-B312-93D6-A74E-1E0DF639F43C}"/>
                </a:ext>
              </a:extLst>
            </p:cNvPr>
            <p:cNvSpPr/>
            <p:nvPr/>
          </p:nvSpPr>
          <p:spPr>
            <a:xfrm rot="2596266">
              <a:off x="9193347" y="4519089"/>
              <a:ext cx="705328" cy="832153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Picture 25" descr="A wicker basket with a black background&#10;&#10;Description automatically generated">
            <a:extLst>
              <a:ext uri="{FF2B5EF4-FFF2-40B4-BE49-F238E27FC236}">
                <a16:creationId xmlns:a16="http://schemas.microsoft.com/office/drawing/2014/main" id="{6920DB43-2367-B71B-CCAD-37B69072E9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24" y="4242391"/>
            <a:ext cx="3891518" cy="2849524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B1F9FA9C-EB99-FFFD-B5A3-89ABBDA8E46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9948531" y="191386"/>
            <a:ext cx="2083981" cy="208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38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50547 0.54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73" y="2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41654 0.636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20" y="3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32787 0.605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40456 0.41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1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30495 0.4062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7" y="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51767F-B0D3-18A3-EB6F-8481E4EE5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EC6FAE5-C1A5-D783-B5CC-5A1703F9EE6A}"/>
              </a:ext>
            </a:extLst>
          </p:cNvPr>
          <p:cNvSpPr/>
          <p:nvPr/>
        </p:nvSpPr>
        <p:spPr>
          <a:xfrm>
            <a:off x="742610" y="152400"/>
            <a:ext cx="10494161" cy="320067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suôn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đuồn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đuột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thui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nít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cui</a:t>
            </a:r>
          </a:p>
          <a:p>
            <a:pPr algn="ctr"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Dẫm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?)</a:t>
            </a:r>
          </a:p>
        </p:txBody>
      </p:sp>
      <p:pic>
        <p:nvPicPr>
          <p:cNvPr id="22" name="Picture 21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D3C807A3-56A1-38B2-6C96-A459C071BC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F95828-56E1-9E21-7F47-FC10034C69A9}"/>
              </a:ext>
            </a:extLst>
          </p:cNvPr>
          <p:cNvSpPr/>
          <p:nvPr/>
        </p:nvSpPr>
        <p:spPr>
          <a:xfrm>
            <a:off x="3738723" y="3922179"/>
            <a:ext cx="4671870" cy="23389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algn="ctr">
              <a:defRPr/>
            </a:pPr>
            <a:r>
              <a:rPr lang="en-US" sz="7200" b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7200" b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7200" b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>
              <a:defRPr/>
            </a:pP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</a:t>
            </a:r>
            <a:endParaRPr lang="en-US" sz="7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F3692A-D8D4-0E57-6FAC-88C13EB40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69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E9D459-DE9D-5E3A-C580-CF37F9449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5B79A-7231-08D8-62D8-6D33819F5A80}"/>
              </a:ext>
            </a:extLst>
          </p:cNvPr>
          <p:cNvSpPr/>
          <p:nvPr/>
        </p:nvSpPr>
        <p:spPr>
          <a:xfrm>
            <a:off x="531628" y="152400"/>
            <a:ext cx="11302409" cy="21542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algn="ctr">
              <a:defRPr/>
            </a:pPr>
            <a:r>
              <a:rPr lang="vi-VN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 trên đồng ruộng trắng phau</a:t>
            </a:r>
          </a:p>
          <a:p>
            <a:pPr algn="ctr">
              <a:defRPr/>
            </a:pPr>
            <a:r>
              <a:rPr lang="vi-VN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Khát xuống uống nước giếng sâu đen ngòm.</a:t>
            </a:r>
          </a:p>
          <a:p>
            <a:pPr algn="ctr">
              <a:defRPr/>
            </a:pPr>
            <a:r>
              <a:rPr lang="vi-VN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 là cái gì?</a:t>
            </a:r>
          </a:p>
        </p:txBody>
      </p:sp>
      <p:pic>
        <p:nvPicPr>
          <p:cNvPr id="10" name="Picture 9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A42AF44D-6A38-DADA-6713-C240DAA5B3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86EA96-079A-2D76-E9A1-630B88D0D14E}"/>
              </a:ext>
            </a:extLst>
          </p:cNvPr>
          <p:cNvSpPr/>
          <p:nvPr/>
        </p:nvSpPr>
        <p:spPr>
          <a:xfrm>
            <a:off x="3664295" y="3932811"/>
            <a:ext cx="4671870" cy="23389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algn="ctr">
              <a:defRPr/>
            </a:pPr>
            <a:r>
              <a:rPr lang="en-US" sz="7200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7200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>
              <a:defRPr/>
            </a:pP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endParaRPr lang="en-US" sz="7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3CD5B7-F6CB-E132-5AF5-420EBC1ED6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95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4686FD-2963-5442-E045-46F9AD33A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8E9312-E9F5-468D-81CC-C682A63B2E0E}"/>
              </a:ext>
            </a:extLst>
          </p:cNvPr>
          <p:cNvSpPr/>
          <p:nvPr/>
        </p:nvSpPr>
        <p:spPr>
          <a:xfrm>
            <a:off x="742610" y="152400"/>
            <a:ext cx="10494161" cy="24364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algn="ctr">
              <a:lnSpc>
                <a:spcPct val="107000"/>
              </a:lnSpc>
              <a:defRPr/>
            </a:pP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học lóc cóc theo cùng</a:t>
            </a:r>
          </a:p>
          <a:p>
            <a:pPr algn="ctr">
              <a:lnSpc>
                <a:spcPct val="107000"/>
              </a:lnSpc>
              <a:defRPr/>
            </a:pP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về lại bắt khom lưng cõng về.</a:t>
            </a:r>
          </a:p>
          <a:p>
            <a:pPr algn="ctr">
              <a:lnSpc>
                <a:spcPct val="107000"/>
              </a:lnSpc>
              <a:defRPr/>
            </a:pP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(Là cái gì?)</a:t>
            </a:r>
          </a:p>
        </p:txBody>
      </p:sp>
      <p:pic>
        <p:nvPicPr>
          <p:cNvPr id="9" name="Picture 8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8AEBA507-55D3-F309-C05B-233249B03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F7F6D0-7894-7894-09DB-A1FF0288C884}"/>
              </a:ext>
            </a:extLst>
          </p:cNvPr>
          <p:cNvSpPr/>
          <p:nvPr/>
        </p:nvSpPr>
        <p:spPr>
          <a:xfrm>
            <a:off x="3476847" y="3305490"/>
            <a:ext cx="5337543" cy="23389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algn="ctr">
              <a:defRPr/>
            </a:pPr>
            <a:r>
              <a:rPr lang="en-US" sz="7200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7200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7200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>
              <a:defRPr/>
            </a:pP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cặp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7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A5442D-D893-7E0E-C503-C498CFB1A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36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9F51C5-5514-9294-936C-E02843C28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B9919B5-6DE0-3732-A33E-6A2C990441E1}"/>
              </a:ext>
            </a:extLst>
          </p:cNvPr>
          <p:cNvSpPr/>
          <p:nvPr/>
        </p:nvSpPr>
        <p:spPr>
          <a:xfrm>
            <a:off x="742610" y="152400"/>
            <a:ext cx="10494161" cy="23389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ơi xích lại cho gần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tôi chấm chút một hàng lệ rơi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cái gì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D4BD0242-0FE4-601D-076B-15B264CC9F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9064C7-2ED3-7921-7F9B-2921E98F4B57}"/>
              </a:ext>
            </a:extLst>
          </p:cNvPr>
          <p:cNvSpPr/>
          <p:nvPr/>
        </p:nvSpPr>
        <p:spPr>
          <a:xfrm>
            <a:off x="3791886" y="3443714"/>
            <a:ext cx="4671870" cy="23389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mực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709CB7-CFDC-BCF0-DED3-9F5742B07A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6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05785E-B1DD-3D5E-E828-376ED2D0F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F07673-14D0-7BE1-8802-C8E8E4D429E6}"/>
              </a:ext>
            </a:extLst>
          </p:cNvPr>
          <p:cNvSpPr/>
          <p:nvPr/>
        </p:nvSpPr>
        <p:spPr>
          <a:xfrm>
            <a:off x="742610" y="152400"/>
            <a:ext cx="10494161" cy="23389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Mười hai tên đựng một hòm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 cho đời chúng hao mòn mãi đi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cái gì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6384E7A4-37CE-979A-0F3A-9CA75AC42B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48C271-9AE1-F56C-5779-55AF9DBFF632}"/>
              </a:ext>
            </a:extLst>
          </p:cNvPr>
          <p:cNvSpPr/>
          <p:nvPr/>
        </p:nvSpPr>
        <p:spPr>
          <a:xfrm>
            <a:off x="3125972" y="3688263"/>
            <a:ext cx="6241312" cy="23389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3A0A33-F645-55A5-F043-AE24A348BE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84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03bc8957f52b6a846edee4c8bcefb3b"/>
          <p:cNvPicPr>
            <a:picLocks noChangeAspect="1"/>
          </p:cNvPicPr>
          <p:nvPr/>
        </p:nvPicPr>
        <p:blipFill>
          <a:blip r:embed="rId4"/>
          <a:srcRect r="17585"/>
          <a:stretch>
            <a:fillRect/>
          </a:stretch>
        </p:blipFill>
        <p:spPr>
          <a:xfrm>
            <a:off x="-19685" y="-13970"/>
            <a:ext cx="12249785" cy="6886575"/>
          </a:xfrm>
          <a:prstGeom prst="rect">
            <a:avLst/>
          </a:prstGeom>
        </p:spPr>
      </p:pic>
      <p:grpSp>
        <p:nvGrpSpPr>
          <p:cNvPr id="16" name="组合 53">
            <a:extLst>
              <a:ext uri="{FF2B5EF4-FFF2-40B4-BE49-F238E27FC236}">
                <a16:creationId xmlns:a16="http://schemas.microsoft.com/office/drawing/2014/main" id="{0D6C0D19-A3CD-493C-8DC6-0F50A019D54B}"/>
              </a:ext>
            </a:extLst>
          </p:cNvPr>
          <p:cNvGrpSpPr/>
          <p:nvPr/>
        </p:nvGrpSpPr>
        <p:grpSpPr>
          <a:xfrm>
            <a:off x="4340447" y="1125690"/>
            <a:ext cx="3529523" cy="1739137"/>
            <a:chOff x="9564105" y="-41534"/>
            <a:chExt cx="1942865" cy="1411513"/>
          </a:xfrm>
        </p:grpSpPr>
        <p:sp>
          <p:nvSpPr>
            <p:cNvPr id="18" name="圆角矩形 46">
              <a:extLst>
                <a:ext uri="{FF2B5EF4-FFF2-40B4-BE49-F238E27FC236}">
                  <a16:creationId xmlns:a16="http://schemas.microsoft.com/office/drawing/2014/main" id="{E5DF681F-104D-4117-BEAD-807E063C69C7}"/>
                </a:ext>
              </a:extLst>
            </p:cNvPr>
            <p:cNvSpPr/>
            <p:nvPr/>
          </p:nvSpPr>
          <p:spPr>
            <a:xfrm>
              <a:off x="9564105" y="608375"/>
              <a:ext cx="1942865" cy="761604"/>
            </a:xfrm>
            <a:prstGeom prst="roundRect">
              <a:avLst>
                <a:gd name="adj" fmla="val 906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</a:endParaRPr>
            </a:p>
          </p:txBody>
        </p:sp>
        <p:grpSp>
          <p:nvGrpSpPr>
            <p:cNvPr id="19" name="组合 47">
              <a:extLst>
                <a:ext uri="{FF2B5EF4-FFF2-40B4-BE49-F238E27FC236}">
                  <a16:creationId xmlns:a16="http://schemas.microsoft.com/office/drawing/2014/main" id="{A2A57A23-A713-4562-90C4-2DB9793E192E}"/>
                </a:ext>
              </a:extLst>
            </p:cNvPr>
            <p:cNvGrpSpPr/>
            <p:nvPr/>
          </p:nvGrpSpPr>
          <p:grpSpPr>
            <a:xfrm>
              <a:off x="9932705" y="-41534"/>
              <a:ext cx="131459" cy="696270"/>
              <a:chOff x="2258684" y="533582"/>
              <a:chExt cx="303045" cy="1605072"/>
            </a:xfrm>
            <a:effectLst/>
          </p:grpSpPr>
          <p:pic>
            <p:nvPicPr>
              <p:cNvPr id="23" name="图片 51">
                <a:extLst>
                  <a:ext uri="{FF2B5EF4-FFF2-40B4-BE49-F238E27FC236}">
                    <a16:creationId xmlns:a16="http://schemas.microsoft.com/office/drawing/2014/main" id="{AEF2C2E9-90A5-4502-AE35-6EE3A88B16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684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24" name="直接连接符 52">
                <a:extLst>
                  <a:ext uri="{FF2B5EF4-FFF2-40B4-BE49-F238E27FC236}">
                    <a16:creationId xmlns:a16="http://schemas.microsoft.com/office/drawing/2014/main" id="{0360688F-4752-4EDC-B868-CFDFDDA35D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97629" y="533582"/>
                <a:ext cx="0" cy="127457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组合 48">
              <a:extLst>
                <a:ext uri="{FF2B5EF4-FFF2-40B4-BE49-F238E27FC236}">
                  <a16:creationId xmlns:a16="http://schemas.microsoft.com/office/drawing/2014/main" id="{586FAE61-DE76-4306-8CF2-3F8D321C8B3B}"/>
                </a:ext>
              </a:extLst>
            </p:cNvPr>
            <p:cNvGrpSpPr/>
            <p:nvPr/>
          </p:nvGrpSpPr>
          <p:grpSpPr>
            <a:xfrm>
              <a:off x="11076315" y="-41534"/>
              <a:ext cx="131459" cy="696270"/>
              <a:chOff x="2279650" y="533582"/>
              <a:chExt cx="303045" cy="1605072"/>
            </a:xfrm>
            <a:effectLst/>
          </p:grpSpPr>
          <p:pic>
            <p:nvPicPr>
              <p:cNvPr id="21" name="图片 49">
                <a:extLst>
                  <a:ext uri="{FF2B5EF4-FFF2-40B4-BE49-F238E27FC236}">
                    <a16:creationId xmlns:a16="http://schemas.microsoft.com/office/drawing/2014/main" id="{2667AD38-1157-4F95-A2D4-FE5853E68B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650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22" name="直接连接符 50">
                <a:extLst>
                  <a:ext uri="{FF2B5EF4-FFF2-40B4-BE49-F238E27FC236}">
                    <a16:creationId xmlns:a16="http://schemas.microsoft.com/office/drawing/2014/main" id="{2000CAA9-A8A1-4E0B-97C4-7A1949DAF7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16063" y="533582"/>
                <a:ext cx="15109" cy="127457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910C19F5-C52A-454E-848F-362DE64CA0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445" y="1791694"/>
            <a:ext cx="3894776" cy="131561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0F66AAF-8FD3-4DC9-B2B3-DCD9A155C40E}"/>
              </a:ext>
            </a:extLst>
          </p:cNvPr>
          <p:cNvGrpSpPr/>
          <p:nvPr/>
        </p:nvGrpSpPr>
        <p:grpSpPr>
          <a:xfrm>
            <a:off x="2683237" y="543766"/>
            <a:ext cx="6843940" cy="781183"/>
            <a:chOff x="2873170" y="343910"/>
            <a:chExt cx="4312010" cy="1280575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5263FBE9-1E0D-40E4-B334-C686E63A60AC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sz="1050" dirty="0">
                <a:solidFill>
                  <a:srgbClr val="000000"/>
                </a:solidFill>
                <a:latin typeface="Arial"/>
                <a:ea typeface="Microsoft YaHei"/>
              </a:endParaRPr>
            </a:p>
          </p:txBody>
        </p:sp>
        <p:sp>
          <p:nvSpPr>
            <p:cNvPr id="13" name="Google Shape;5317;p41">
              <a:extLst>
                <a:ext uri="{FF2B5EF4-FFF2-40B4-BE49-F238E27FC236}">
                  <a16:creationId xmlns:a16="http://schemas.microsoft.com/office/drawing/2014/main" id="{96CD7C90-E54D-47B6-B452-B8E6BCF67FDE}"/>
                </a:ext>
              </a:extLst>
            </p:cNvPr>
            <p:cNvSpPr txBox="1">
              <a:spLocks/>
            </p:cNvSpPr>
            <p:nvPr/>
          </p:nvSpPr>
          <p:spPr>
            <a:xfrm>
              <a:off x="3297689" y="440029"/>
              <a:ext cx="3646558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algn="l" defTabSz="685800">
                <a:buClr>
                  <a:prstClr val="black"/>
                </a:buClr>
              </a:pPr>
              <a:r>
                <a:rPr lang="vi-VN" sz="3600" b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Thứ ... ngày ... tháng ... năm...</a:t>
              </a:r>
              <a:endParaRPr lang="en-US" sz="3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EF2E98-A4A5-4CDD-9BCD-9D073011C131}"/>
              </a:ext>
            </a:extLst>
          </p:cNvPr>
          <p:cNvSpPr/>
          <p:nvPr/>
        </p:nvSpPr>
        <p:spPr>
          <a:xfrm>
            <a:off x="1685927" y="3429000"/>
            <a:ext cx="9610725" cy="1543050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81843C-0DE4-4EFC-93F7-4FCCB028B2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5402" y="3615451"/>
            <a:ext cx="9711770" cy="135342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8B2"/>
      </a:accent1>
      <a:accent2>
        <a:srgbClr val="16AAB8"/>
      </a:accent2>
      <a:accent3>
        <a:srgbClr val="05AFE3"/>
      </a:accent3>
      <a:accent4>
        <a:srgbClr val="0083DA"/>
      </a:accent4>
      <a:accent5>
        <a:srgbClr val="1F7E87"/>
      </a:accent5>
      <a:accent6>
        <a:srgbClr val="196090"/>
      </a:accent6>
      <a:hlink>
        <a:srgbClr val="0068B2"/>
      </a:hlink>
      <a:folHlink>
        <a:srgbClr val="BFBFBF"/>
      </a:folHlink>
    </a:clrScheme>
    <a:fontScheme name="tdgqh5rh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8B2"/>
      </a:accent1>
      <a:accent2>
        <a:srgbClr val="16AAB8"/>
      </a:accent2>
      <a:accent3>
        <a:srgbClr val="05AFE3"/>
      </a:accent3>
      <a:accent4>
        <a:srgbClr val="0083DA"/>
      </a:accent4>
      <a:accent5>
        <a:srgbClr val="1F7E87"/>
      </a:accent5>
      <a:accent6>
        <a:srgbClr val="196090"/>
      </a:accent6>
      <a:hlink>
        <a:srgbClr val="0068B2"/>
      </a:hlink>
      <a:folHlink>
        <a:srgbClr val="BFBFBF"/>
      </a:folHlink>
    </a:clrScheme>
    <a:fontScheme name="tdgqh5rh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8B2"/>
      </a:accent1>
      <a:accent2>
        <a:srgbClr val="16AAB8"/>
      </a:accent2>
      <a:accent3>
        <a:srgbClr val="05AFE3"/>
      </a:accent3>
      <a:accent4>
        <a:srgbClr val="0083DA"/>
      </a:accent4>
      <a:accent5>
        <a:srgbClr val="1F7E87"/>
      </a:accent5>
      <a:accent6>
        <a:srgbClr val="196090"/>
      </a:accent6>
      <a:hlink>
        <a:srgbClr val="0068B2"/>
      </a:hlink>
      <a:folHlink>
        <a:srgbClr val="BFBFBF"/>
      </a:folHlink>
    </a:clrScheme>
    <a:fontScheme name="tdgqh5rh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541</Words>
  <Application>Microsoft Office PowerPoint</Application>
  <PresentationFormat>Widescreen</PresentationFormat>
  <Paragraphs>98</Paragraphs>
  <Slides>25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25</vt:i4>
      </vt:variant>
    </vt:vector>
  </HeadingPairs>
  <TitlesOfParts>
    <vt:vector size="46" baseType="lpstr">
      <vt:lpstr>等线</vt:lpstr>
      <vt:lpstr>微软雅黑</vt:lpstr>
      <vt:lpstr>MTD Anydore</vt:lpstr>
      <vt:lpstr>字魂27号-布丁体</vt:lpstr>
      <vt:lpstr>思源黑体 CN Bold</vt:lpstr>
      <vt:lpstr>方正清刻本悦宋简体</vt:lpstr>
      <vt:lpstr>Arial</vt:lpstr>
      <vt:lpstr>Arial-Rounded</vt:lpstr>
      <vt:lpstr>Calibri</vt:lpstr>
      <vt:lpstr>Calibri Light</vt:lpstr>
      <vt:lpstr>Cambria</vt:lpstr>
      <vt:lpstr>Pattaya</vt:lpstr>
      <vt:lpstr>Office 主题</vt:lpstr>
      <vt:lpstr>自定义设计方案</vt:lpstr>
      <vt:lpstr>1_Office 主题</vt:lpstr>
      <vt:lpstr>1_自定义设计方案</vt:lpstr>
      <vt:lpstr>2_jeppt.com</vt:lpstr>
      <vt:lpstr>2_自定义设计方案</vt:lpstr>
      <vt:lpstr>Office Theme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34</cp:revision>
  <dcterms:created xsi:type="dcterms:W3CDTF">2022-03-13T14:41:42Z</dcterms:created>
  <dcterms:modified xsi:type="dcterms:W3CDTF">2025-02-08T13:40:20Z</dcterms:modified>
</cp:coreProperties>
</file>