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1" r:id="rId2"/>
    <p:sldMasterId id="2147483749" r:id="rId3"/>
    <p:sldMasterId id="2147483760" r:id="rId4"/>
    <p:sldMasterId id="2147483766" r:id="rId5"/>
  </p:sldMasterIdLst>
  <p:notesMasterIdLst>
    <p:notesMasterId r:id="rId26"/>
  </p:notesMasterIdLst>
  <p:sldIdLst>
    <p:sldId id="322" r:id="rId6"/>
    <p:sldId id="259" r:id="rId7"/>
    <p:sldId id="261" r:id="rId8"/>
    <p:sldId id="2007577141" r:id="rId9"/>
    <p:sldId id="2007577142" r:id="rId10"/>
    <p:sldId id="264" r:id="rId11"/>
    <p:sldId id="265" r:id="rId12"/>
    <p:sldId id="266" r:id="rId13"/>
    <p:sldId id="2007577138" r:id="rId14"/>
    <p:sldId id="268" r:id="rId15"/>
    <p:sldId id="269" r:id="rId16"/>
    <p:sldId id="270" r:id="rId17"/>
    <p:sldId id="520" r:id="rId18"/>
    <p:sldId id="262" r:id="rId19"/>
    <p:sldId id="267" r:id="rId20"/>
    <p:sldId id="280" r:id="rId21"/>
    <p:sldId id="281" r:id="rId22"/>
    <p:sldId id="282" r:id="rId23"/>
    <p:sldId id="271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7DD81-1C2D-4A2B-8696-97C11E7D14A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9E5F6-F15C-44CD-A4FF-FD666524E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2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0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99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cc728cf7d_0_1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cc728cf7d_0_1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2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89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49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160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784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0949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571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55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575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2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667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10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83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652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830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150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79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293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635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323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767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345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23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850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7967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0116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8374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25120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1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585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34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511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27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11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76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35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258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206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754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712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9232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464242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53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26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0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611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1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2532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4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3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21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6555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2669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227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5193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75219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 userDrawn="1"/>
        </p:nvSpPr>
        <p:spPr>
          <a:xfrm>
            <a:off x="149902" y="209861"/>
            <a:ext cx="11842229" cy="6490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 userDrawn="1"/>
        </p:nvSpPr>
        <p:spPr>
          <a:xfrm>
            <a:off x="289240" y="384558"/>
            <a:ext cx="11594277" cy="61722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5033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7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932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1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2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2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9156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6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56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2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2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3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43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689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744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389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545927" y="519062"/>
            <a:ext cx="11102375" cy="6103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1" name="圆角矩形 70"/>
          <p:cNvSpPr/>
          <p:nvPr userDrawn="1"/>
        </p:nvSpPr>
        <p:spPr>
          <a:xfrm>
            <a:off x="676973" y="678589"/>
            <a:ext cx="10869914" cy="58039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EE8A-13EE-4736-ABDB-BFF3F4BC1C9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3" y="4630923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06" y="2384539"/>
            <a:ext cx="3922749" cy="3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0345F22F-91F3-4286-9F68-A5B59773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6943087" y="5115074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9A41A6AF-3031-437E-AD6B-1ADB5C03A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>
            <a:off x="8071300" y="5365527"/>
            <a:ext cx="1265141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3C9E7E-F06F-406C-BA17-7B71EBA7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5814874" y="5446980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สุนิษา เสนสิทธิ์ (sunisawiwi) - โปรไฟล์ | Pinterest">
            <a:extLst>
              <a:ext uri="{FF2B5EF4-FFF2-40B4-BE49-F238E27FC236}">
                <a16:creationId xmlns:a16="http://schemas.microsoft.com/office/drawing/2014/main" id="{FA4352A2-1843-4918-BD3D-46D30455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508" y1="70400" x2="63259" y2="7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993" y="3129687"/>
            <a:ext cx="4876800" cy="38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63F4B-4464-4ADE-BA17-25A2D3900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135" y="1252453"/>
            <a:ext cx="3148537" cy="823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3F960-8826-4806-9650-E8A521008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30" y="2019242"/>
            <a:ext cx="10108044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>
              <a:fillRect/>
            </a:stretch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về, hàng cây bên đường thay áo mới.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377" y="3583838"/>
            <a:ext cx="770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Chữ cái nào được viết hoa?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65048" y="3452680"/>
            <a:ext cx="2553070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439" y="4230169"/>
            <a:ext cx="1079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>
              <a:fillRect/>
            </a:stretch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về, hàng cây bên đường thay áo mới.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8683" y="410967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Chữ cái nào cao 2,5 ô li?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1745" y="3511768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X,h,b,g,y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605" y="4265395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1745" y="4834727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667" y="4990447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Chữ cái nào cao 1,5 ô li?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>
              <a:fillRect/>
            </a:stretch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về, hàng cây bên đường thay áo mới.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huyền trên chữ ê (về), chữ a (hàng), chữ ơ (đường), dấu sắc trên chữ a (áo), chữ ơ (mới).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h) Vị trí đặt dấu phẩy, dấu chấm: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- Dấu phẩy ngay sau chữ cái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ê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của tiếng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về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- Dấu chấm ngay sau chữ cái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I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 tiếng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mới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gắm hàng bàng Đài Loan xanh mướt đang gây &quot;sốt&quot; ở Hà Nội">
            <a:extLst>
              <a:ext uri="{FF2B5EF4-FFF2-40B4-BE49-F238E27FC236}">
                <a16:creationId xmlns:a16="http://schemas.microsoft.com/office/drawing/2014/main" id="{598E9ABD-567B-4B67-AFAA-E1CCDD2A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372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225B87C-0D06-4D8A-BB46-B2908F08B1E3}"/>
              </a:ext>
            </a:extLst>
          </p:cNvPr>
          <p:cNvGrpSpPr/>
          <p:nvPr/>
        </p:nvGrpSpPr>
        <p:grpSpPr>
          <a:xfrm>
            <a:off x="1894840" y="-670559"/>
            <a:ext cx="7721600" cy="2331229"/>
            <a:chOff x="1421130" y="-502920"/>
            <a:chExt cx="5791200" cy="1748422"/>
          </a:xfrm>
        </p:grpSpPr>
        <p:pic>
          <p:nvPicPr>
            <p:cNvPr id="35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D6F793BD-B82A-4091-A654-01A94C705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174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7DFC64-5A34-4D54-97A2-C152D2DA59AE}"/>
                </a:ext>
              </a:extLst>
            </p:cNvPr>
            <p:cNvSpPr txBox="1"/>
            <p:nvPr/>
          </p:nvSpPr>
          <p:spPr>
            <a:xfrm>
              <a:off x="3121978" y="24264"/>
              <a:ext cx="350114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endPara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C1D0829-9660-485C-88AD-8B667203972E}"/>
                </a:ext>
              </a:extLst>
            </p:cNvPr>
            <p:cNvGrpSpPr/>
            <p:nvPr/>
          </p:nvGrpSpPr>
          <p:grpSpPr>
            <a:xfrm>
              <a:off x="2441398" y="28538"/>
              <a:ext cx="693209" cy="725151"/>
              <a:chOff x="1280315" y="484959"/>
              <a:chExt cx="1040199" cy="1083043"/>
            </a:xfrm>
          </p:grpSpPr>
          <p:pic>
            <p:nvPicPr>
              <p:cNvPr id="38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FC63C2CB-8A96-4BAA-B3EF-AE2C9267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80315" y="500500"/>
                <a:ext cx="649658" cy="1067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ADE5AA20-2D0D-4C43-89AE-ED2106062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1918397" y="484959"/>
                <a:ext cx="402118" cy="402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410" name="Picture 2" descr="Phim Hoạt Hình Áp Phích - tươi gỗ xanh đen bảng png tải về - Miễn phí trong  suốt đồ Nội Thất png Tải về.">
            <a:extLst>
              <a:ext uri="{FF2B5EF4-FFF2-40B4-BE49-F238E27FC236}">
                <a16:creationId xmlns:a16="http://schemas.microsoft.com/office/drawing/2014/main" id="{D8514DCB-0C24-490D-8C77-E7445E7F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" b="95769" l="889" r="98000">
                        <a14:foregroundMark x1="8778" y1="15769" x2="74778" y2="20641"/>
                        <a14:foregroundMark x1="74778" y1="20641" x2="91444" y2="16923"/>
                        <a14:foregroundMark x1="38778" y1="25128" x2="38778" y2="25128"/>
                        <a14:foregroundMark x1="38778" y1="24872" x2="46556" y2="26026"/>
                        <a14:foregroundMark x1="72333" y1="25128" x2="81333" y2="24744"/>
                        <a14:foregroundMark x1="81333" y1="24744" x2="88667" y2="21282"/>
                        <a14:foregroundMark x1="92333" y1="21282" x2="98111" y2="21538"/>
                        <a14:foregroundMark x1="889" y1="20641" x2="10111" y2="19103"/>
                        <a14:foregroundMark x1="14889" y1="9359" x2="48222" y2="15128"/>
                        <a14:foregroundMark x1="48222" y1="15128" x2="56333" y2="14615"/>
                        <a14:foregroundMark x1="47444" y1="10000" x2="72333" y2="9359"/>
                        <a14:foregroundMark x1="75444" y1="9359" x2="88111" y2="6667"/>
                        <a14:foregroundMark x1="8778" y1="5513" x2="8778" y2="5513"/>
                        <a14:foregroundMark x1="13222" y1="2692" x2="13222" y2="2692"/>
                        <a14:foregroundMark x1="13444" y1="1154" x2="13778" y2="6923"/>
                        <a14:foregroundMark x1="16444" y1="1795" x2="15333" y2="10000"/>
                        <a14:foregroundMark x1="7444" y1="5769" x2="7444" y2="5769"/>
                        <a14:foregroundMark x1="11889" y1="5513" x2="11889" y2="5513"/>
                        <a14:foregroundMark x1="24000" y1="5128" x2="24000" y2="5128"/>
                        <a14:foregroundMark x1="26111" y1="2436" x2="26111" y2="6026"/>
                        <a14:foregroundMark x1="23222" y1="5385" x2="24333" y2="5385"/>
                        <a14:foregroundMark x1="24222" y1="4872" x2="26556" y2="3333"/>
                        <a14:foregroundMark x1="31111" y1="4872" x2="30333" y2="9103"/>
                        <a14:foregroundMark x1="44222" y1="4615" x2="44556" y2="8718"/>
                        <a14:foregroundMark x1="51333" y1="897" x2="51333" y2="6282"/>
                        <a14:foregroundMark x1="54444" y1="3077" x2="53222" y2="6026"/>
                        <a14:foregroundMark x1="65444" y1="2436" x2="67556" y2="9744"/>
                        <a14:foregroundMark x1="70778" y1="4615" x2="69667" y2="9359"/>
                        <a14:foregroundMark x1="83889" y1="1538" x2="82889" y2="7308"/>
                        <a14:foregroundMark x1="86444" y1="3974" x2="85667" y2="7051"/>
                        <a14:foregroundMark x1="92556" y1="6410" x2="88000" y2="6410"/>
                        <a14:foregroundMark x1="79667" y1="6026" x2="77889" y2="6282"/>
                        <a14:foregroundMark x1="18444" y1="95769" x2="18556" y2="86667"/>
                        <a14:foregroundMark x1="20333" y1="95769" x2="19556" y2="91282"/>
                        <a14:foregroundMark x1="82889" y1="94231" x2="85222" y2="73077"/>
                        <a14:foregroundMark x1="81778" y1="77949" x2="84111" y2="84487"/>
                        <a14:foregroundMark x1="88333" y1="82949" x2="93111" y2="83974"/>
                        <a14:foregroundMark x1="92778" y1="33718" x2="92778" y2="59103"/>
                        <a14:foregroundMark x1="17222" y1="2692" x2="18000" y2="2692"/>
                        <a14:backgroundMark x1="14889" y1="3718" x2="15556" y2="3718"/>
                        <a14:backgroundMark x1="12222" y1="6026" x2="13222" y2="6923"/>
                        <a14:backgroundMark x1="25556" y1="6667" x2="25556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004920"/>
            <a:ext cx="9326880" cy="61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ảng Gỗ Học Sinh Hồng Hà 3447">
            <a:extLst>
              <a:ext uri="{FF2B5EF4-FFF2-40B4-BE49-F238E27FC236}">
                <a16:creationId xmlns:a16="http://schemas.microsoft.com/office/drawing/2014/main" id="{A1615F1A-593C-487C-9F8B-7F1B7CB1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3574453" y="2856241"/>
            <a:ext cx="4975360" cy="34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03D68-C40F-4480-8CAE-4E6F1CE53C76}"/>
              </a:ext>
            </a:extLst>
          </p:cNvPr>
          <p:cNvSpPr txBox="1"/>
          <p:nvPr/>
        </p:nvSpPr>
        <p:spPr>
          <a:xfrm>
            <a:off x="5095875" y="4572000"/>
            <a:ext cx="2219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Xuân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3" y="229821"/>
            <a:ext cx="6435777" cy="6435777"/>
          </a:xfrm>
          <a:prstGeom prst="rect">
            <a:avLst/>
          </a:prstGeom>
        </p:spPr>
      </p:pic>
      <p:pic>
        <p:nvPicPr>
          <p:cNvPr id="3" name="图片 5" descr="图片包含 游戏机, 桌子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vở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tập 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 flipH="1">
            <a:off x="-132914" y="5043502"/>
            <a:ext cx="4088930" cy="18144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65" y="0"/>
            <a:ext cx="92035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325029"/>
            <a:ext cx="12193200" cy="62387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5" y="0"/>
            <a:ext cx="82058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>
            <a:fillRect/>
          </a:stretch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pic>
        <p:nvPicPr>
          <p:cNvPr id="74" name="图片 12"/>
          <p:cNvPicPr>
            <a:picLocks noChangeAspect="1"/>
          </p:cNvPicPr>
          <p:nvPr/>
        </p:nvPicPr>
        <p:blipFill rotWithShape="1">
          <a:blip r:embed="rId3"/>
          <a:srcRect t="10531" b="18006"/>
          <a:stretch>
            <a:fillRect/>
          </a:stretch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844870" y="2798954"/>
            <a:ext cx="5348488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Chuẩn bị tiết 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8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12F3C3D-42BC-149B-75CB-991D3AA1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571" y="1465623"/>
            <a:ext cx="5517358" cy="19265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884838" y="1503737"/>
            <a:ext cx="106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01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928739" y="1360107"/>
            <a:ext cx="71157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88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altLang="zh-CN" sz="88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chữ</a:t>
            </a:r>
            <a:endParaRPr kumimoji="0" lang="zh-CN" altLang="en-US" sz="88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3" name="Picture 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7A54E9B0-C426-6910-31D4-B53B27E03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365276"/>
            <a:ext cx="8412892" cy="2556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720" y="8484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57" y="1642134"/>
            <a:ext cx="655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8932" y="2390489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257" y="3443244"/>
            <a:ext cx="655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rộng bao nhiêu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6295" y="43049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4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chữ hoa X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9288" y="1573525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gồm bao nhiêu nét?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88" y="2929969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5FA9E0-7A29-18EE-417B-84437F17BBD4}"/>
              </a:ext>
            </a:extLst>
          </p:cNvPr>
          <p:cNvSpPr txBox="1"/>
          <p:nvPr/>
        </p:nvSpPr>
        <p:spPr>
          <a:xfrm>
            <a:off x="2775293" y="698078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CÁCH VIẾT CHỮ HOA 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ữ X">
            <a:hlinkClick r:id="" action="ppaction://media"/>
            <a:extLst>
              <a:ext uri="{FF2B5EF4-FFF2-40B4-BE49-F238E27FC236}">
                <a16:creationId xmlns:a16="http://schemas.microsoft.com/office/drawing/2014/main" id="{0B974E8D-51AF-1A3A-32DB-2365A79B4D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14.6666"/>
                </p14:media>
              </p:ext>
            </p:extLst>
          </p:nvPr>
        </p:nvPicPr>
        <p:blipFill rotWithShape="1">
          <a:blip r:embed="rId4"/>
          <a:srcRect l="14594" r="39758"/>
          <a:stretch/>
        </p:blipFill>
        <p:spPr>
          <a:xfrm>
            <a:off x="397383" y="1214801"/>
            <a:ext cx="4490375" cy="5533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DA484-60CD-C738-5EA7-1588D2522DFE}"/>
              </a:ext>
            </a:extLst>
          </p:cNvPr>
          <p:cNvSpPr txBox="1"/>
          <p:nvPr/>
        </p:nvSpPr>
        <p:spPr>
          <a:xfrm>
            <a:off x="4896551" y="1457685"/>
            <a:ext cx="65490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98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bút trên đường kẻ 5, viết nét móc hai đầu trái rồi vòng lên viết tiếp nét thẳng xiên lượn 2 đầu từ trái sang phải lên phía trên xiên chéo giữa thân chữ, tới đường kẻ 6 thì chuyển hướng đầu bút để viết tiếp nét móc 2 đầu phải từ trên xuống, cuối nét lượn vào trong, dừng bút giữa đường kẻ 2 (cần viết cho cân đồi các phần giống nhau).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6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chữ hoa X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1" y="158217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081" y="2576714"/>
            <a:ext cx="3779061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Cao 2,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081" y="3454354"/>
            <a:ext cx="557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5019" y="467285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Quan sát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X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9081" y="16431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gồm bao nhiêu nét?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52" y="2843483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7644" y="1344567"/>
            <a:ext cx="3648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viết chữ hoa X cỡ nhỏ</a:t>
            </a: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927205" y="4592984"/>
            <a:ext cx="4088930" cy="18144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795070" y="1503737"/>
            <a:ext cx="124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02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898684" y="1907169"/>
            <a:ext cx="7115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dụng</a:t>
            </a:r>
            <a:endParaRPr kumimoji="0" lang="zh-CN" altLang="en-US" sz="64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462</Words>
  <Application>Microsoft Office PowerPoint</Application>
  <PresentationFormat>Widescreen</PresentationFormat>
  <Paragraphs>52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Merienda One</vt:lpstr>
      <vt:lpstr>微软雅黑</vt:lpstr>
      <vt:lpstr>宋体</vt:lpstr>
      <vt:lpstr>思源黑体 CN</vt:lpstr>
      <vt:lpstr>Arial</vt:lpstr>
      <vt:lpstr>Arial-Rounded</vt:lpstr>
      <vt:lpstr>Calibri</vt:lpstr>
      <vt:lpstr>Calibri Light</vt:lpstr>
      <vt:lpstr>HP001 4 hàng</vt:lpstr>
      <vt:lpstr>Pattaya</vt:lpstr>
      <vt:lpstr>UTM Avo</vt:lpstr>
      <vt:lpstr>Wingdings</vt:lpstr>
      <vt:lpstr>1_Default Design</vt:lpstr>
      <vt:lpstr>The Fruit Box Thesis by Slidesgo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19</cp:revision>
  <dcterms:created xsi:type="dcterms:W3CDTF">2021-08-02T05:12:40Z</dcterms:created>
  <dcterms:modified xsi:type="dcterms:W3CDTF">2025-01-13T02:55:46Z</dcterms:modified>
</cp:coreProperties>
</file>