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3" r:id="rId3"/>
    <p:sldMasterId id="2147483725" r:id="rId4"/>
    <p:sldMasterId id="2147483741" r:id="rId5"/>
    <p:sldMasterId id="2147483754" r:id="rId6"/>
    <p:sldMasterId id="2147483757" r:id="rId7"/>
  </p:sldMasterIdLst>
  <p:notesMasterIdLst>
    <p:notesMasterId r:id="rId23"/>
  </p:notesMasterIdLst>
  <p:sldIdLst>
    <p:sldId id="2007577164" r:id="rId8"/>
    <p:sldId id="346" r:id="rId9"/>
    <p:sldId id="256" r:id="rId10"/>
    <p:sldId id="260" r:id="rId11"/>
    <p:sldId id="294" r:id="rId12"/>
    <p:sldId id="295" r:id="rId13"/>
    <p:sldId id="328" r:id="rId14"/>
    <p:sldId id="347" r:id="rId15"/>
    <p:sldId id="2007577165" r:id="rId16"/>
    <p:sldId id="341" r:id="rId17"/>
    <p:sldId id="2007577118" r:id="rId18"/>
    <p:sldId id="465" r:id="rId19"/>
    <p:sldId id="2007577117" r:id="rId20"/>
    <p:sldId id="313"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660"/>
  </p:normalViewPr>
  <p:slideViewPr>
    <p:cSldViewPr snapToGrid="0">
      <p:cViewPr varScale="1">
        <p:scale>
          <a:sx n="63" d="100"/>
          <a:sy n="63" d="100"/>
        </p:scale>
        <p:origin x="82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C9891-7DAA-40CC-B909-AE27ED449E85}"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5F395-9ECC-4405-8B4F-EFB9B92F49F7}" type="slidenum">
              <a:rPr lang="en-US" smtClean="0"/>
              <a:t>‹#›</a:t>
            </a:fld>
            <a:endParaRPr lang="en-US"/>
          </a:p>
        </p:txBody>
      </p:sp>
    </p:spTree>
    <p:extLst>
      <p:ext uri="{BB962C8B-B14F-4D97-AF65-F5344CB8AC3E}">
        <p14:creationId xmlns:p14="http://schemas.microsoft.com/office/powerpoint/2010/main" val="44144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43976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43487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6782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88384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906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352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058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5858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494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83960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2264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9043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72771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1811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9572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9674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63600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1/5/2025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67814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1/5/2025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91042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1/5/2025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3727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1/5/2025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251869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1/5/2025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23301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1/5/2025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104888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55894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1/5/2025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089099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1/5/2025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349803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1/5/2025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524699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1/5/2025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17482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1/5/2025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4001410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0584D4C-7AB8-2DA6-5166-22FB386B305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68A5DA40-9B0E-3A77-00DE-5E98108826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E5DD9B23-0246-B35E-2BD7-5C8AE2BF9A07}"/>
              </a:ext>
            </a:extLst>
          </p:cNvPr>
          <p:cNvSpPr>
            <a:spLocks noGrp="1"/>
          </p:cNvSpPr>
          <p:nvPr>
            <p:ph type="dt" sz="half" idx="10"/>
          </p:nvPr>
        </p:nvSpPr>
        <p:spPr/>
        <p:txBody>
          <a:bodyPr/>
          <a:lstStyle/>
          <a:p>
            <a:fld id="{324BDD69-4FEA-4FE8-B9AB-0661F822CDD1}" type="datetimeFigureOut">
              <a:rPr lang="vi-VN" smtClean="0"/>
              <a:t>05/01/2025</a:t>
            </a:fld>
            <a:endParaRPr lang="vi-VN"/>
          </a:p>
        </p:txBody>
      </p:sp>
      <p:sp>
        <p:nvSpPr>
          <p:cNvPr id="5" name="Chỗ dành sẵn cho Chân trang 4">
            <a:extLst>
              <a:ext uri="{FF2B5EF4-FFF2-40B4-BE49-F238E27FC236}">
                <a16:creationId xmlns:a16="http://schemas.microsoft.com/office/drawing/2014/main" id="{3A79B7E7-D0BB-6343-3423-418B111AB3D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EB1D09A-6292-99A5-D661-0DE1050D81CA}"/>
              </a:ext>
            </a:extLst>
          </p:cNvPr>
          <p:cNvSpPr>
            <a:spLocks noGrp="1"/>
          </p:cNvSpPr>
          <p:nvPr>
            <p:ph type="sldNum" sz="quarter" idx="12"/>
          </p:nvPr>
        </p:nvSpPr>
        <p:spPr/>
        <p:txBody>
          <a:bodyPr/>
          <a:lstStyle/>
          <a:p>
            <a:fld id="{D4FEA9AC-073F-47F2-ABD2-E96CDB01DC27}" type="slidenum">
              <a:rPr lang="vi-VN" smtClean="0"/>
              <a:t>‹#›</a:t>
            </a:fld>
            <a:endParaRPr lang="vi-VN"/>
          </a:p>
        </p:txBody>
      </p:sp>
      <p:grpSp>
        <p:nvGrpSpPr>
          <p:cNvPr id="376" name="Nhóm 375">
            <a:extLst>
              <a:ext uri="{FF2B5EF4-FFF2-40B4-BE49-F238E27FC236}">
                <a16:creationId xmlns:a16="http://schemas.microsoft.com/office/drawing/2014/main" id="{43C5D18C-6DF2-843E-3B4D-E9AF61AF7880}"/>
              </a:ext>
            </a:extLst>
          </p:cNvPr>
          <p:cNvGrpSpPr/>
          <p:nvPr userDrawn="1"/>
        </p:nvGrpSpPr>
        <p:grpSpPr>
          <a:xfrm>
            <a:off x="228900" y="135685"/>
            <a:ext cx="11570423" cy="6585790"/>
            <a:chOff x="228900" y="135685"/>
            <a:chExt cx="8685859" cy="4943920"/>
          </a:xfrm>
        </p:grpSpPr>
        <p:sp>
          <p:nvSpPr>
            <p:cNvPr id="254" name="Google Shape;9;p2">
              <a:extLst>
                <a:ext uri="{FF2B5EF4-FFF2-40B4-BE49-F238E27FC236}">
                  <a16:creationId xmlns:a16="http://schemas.microsoft.com/office/drawing/2014/main" id="{5D564200-22C1-413D-53F9-DE77E5F64342}"/>
                </a:ext>
              </a:extLst>
            </p:cNvPr>
            <p:cNvSpPr/>
            <p:nvPr userDrawn="1"/>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55" name="Google Shape;10;p2">
              <a:extLst>
                <a:ext uri="{FF2B5EF4-FFF2-40B4-BE49-F238E27FC236}">
                  <a16:creationId xmlns:a16="http://schemas.microsoft.com/office/drawing/2014/main" id="{8F40947C-AB31-9271-CE00-FAAEFE782A77}"/>
                </a:ext>
              </a:extLst>
            </p:cNvPr>
            <p:cNvSpPr/>
            <p:nvPr userDrawn="1"/>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6" name="Google Shape;11;p2">
              <a:extLst>
                <a:ext uri="{FF2B5EF4-FFF2-40B4-BE49-F238E27FC236}">
                  <a16:creationId xmlns:a16="http://schemas.microsoft.com/office/drawing/2014/main" id="{C3979364-DDE2-C725-B7D4-71290526351D}"/>
                </a:ext>
              </a:extLst>
            </p:cNvPr>
            <p:cNvGrpSpPr/>
            <p:nvPr userDrawn="1"/>
          </p:nvGrpSpPr>
          <p:grpSpPr>
            <a:xfrm>
              <a:off x="8341543" y="2282008"/>
              <a:ext cx="569676" cy="380612"/>
              <a:chOff x="8341543" y="2282008"/>
              <a:chExt cx="569676" cy="380612"/>
            </a:xfrm>
          </p:grpSpPr>
          <p:sp>
            <p:nvSpPr>
              <p:cNvPr id="257" name="Google Shape;12;p2">
                <a:extLst>
                  <a:ext uri="{FF2B5EF4-FFF2-40B4-BE49-F238E27FC236}">
                    <a16:creationId xmlns:a16="http://schemas.microsoft.com/office/drawing/2014/main" id="{C778439A-CF44-5C08-A13F-125A92980F4B}"/>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3;p2">
                <a:extLst>
                  <a:ext uri="{FF2B5EF4-FFF2-40B4-BE49-F238E27FC236}">
                    <a16:creationId xmlns:a16="http://schemas.microsoft.com/office/drawing/2014/main" id="{D650652D-F391-E97A-4F6B-6F9A0A16C456}"/>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 name="Google Shape;14;p2">
              <a:extLst>
                <a:ext uri="{FF2B5EF4-FFF2-40B4-BE49-F238E27FC236}">
                  <a16:creationId xmlns:a16="http://schemas.microsoft.com/office/drawing/2014/main" id="{266EBCFC-9772-025B-5C32-3B37CB9BA6A0}"/>
                </a:ext>
              </a:extLst>
            </p:cNvPr>
            <p:cNvGrpSpPr/>
            <p:nvPr userDrawn="1"/>
          </p:nvGrpSpPr>
          <p:grpSpPr>
            <a:xfrm>
              <a:off x="8341543" y="1721094"/>
              <a:ext cx="569676" cy="380612"/>
              <a:chOff x="8341543" y="1721094"/>
              <a:chExt cx="569676" cy="380612"/>
            </a:xfrm>
          </p:grpSpPr>
          <p:sp>
            <p:nvSpPr>
              <p:cNvPr id="260" name="Google Shape;15;p2">
                <a:extLst>
                  <a:ext uri="{FF2B5EF4-FFF2-40B4-BE49-F238E27FC236}">
                    <a16:creationId xmlns:a16="http://schemas.microsoft.com/office/drawing/2014/main" id="{80625D02-EB99-27D1-9DE2-A237E47B6650}"/>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16;p2">
                <a:extLst>
                  <a:ext uri="{FF2B5EF4-FFF2-40B4-BE49-F238E27FC236}">
                    <a16:creationId xmlns:a16="http://schemas.microsoft.com/office/drawing/2014/main" id="{A6A0C163-9B06-EF40-548C-2EBF06E6D861}"/>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2" name="Google Shape;17;p2">
              <a:extLst>
                <a:ext uri="{FF2B5EF4-FFF2-40B4-BE49-F238E27FC236}">
                  <a16:creationId xmlns:a16="http://schemas.microsoft.com/office/drawing/2014/main" id="{640E6E70-FF7A-FB21-CCA4-6D3C6D1F6D1C}"/>
                </a:ext>
              </a:extLst>
            </p:cNvPr>
            <p:cNvGrpSpPr/>
            <p:nvPr userDrawn="1"/>
          </p:nvGrpSpPr>
          <p:grpSpPr>
            <a:xfrm>
              <a:off x="8346273" y="1183592"/>
              <a:ext cx="568486" cy="388014"/>
              <a:chOff x="8346273" y="1183592"/>
              <a:chExt cx="568486" cy="388014"/>
            </a:xfrm>
          </p:grpSpPr>
          <p:sp>
            <p:nvSpPr>
              <p:cNvPr id="263" name="Google Shape;18;p2">
                <a:extLst>
                  <a:ext uri="{FF2B5EF4-FFF2-40B4-BE49-F238E27FC236}">
                    <a16:creationId xmlns:a16="http://schemas.microsoft.com/office/drawing/2014/main" id="{3E6EC1B3-DE66-463B-6E07-0D07CC26C4C7}"/>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19;p2">
                <a:extLst>
                  <a:ext uri="{FF2B5EF4-FFF2-40B4-BE49-F238E27FC236}">
                    <a16:creationId xmlns:a16="http://schemas.microsoft.com/office/drawing/2014/main" id="{60155AA0-BBC5-E2E3-C57A-F7EF1131CA53}"/>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 name="Google Shape;20;p2">
              <a:extLst>
                <a:ext uri="{FF2B5EF4-FFF2-40B4-BE49-F238E27FC236}">
                  <a16:creationId xmlns:a16="http://schemas.microsoft.com/office/drawing/2014/main" id="{3A6F3EF4-D8FB-9ABB-8208-33A0EB9554C4}"/>
                </a:ext>
              </a:extLst>
            </p:cNvPr>
            <p:cNvGrpSpPr/>
            <p:nvPr userDrawn="1"/>
          </p:nvGrpSpPr>
          <p:grpSpPr>
            <a:xfrm>
              <a:off x="8341543" y="606635"/>
              <a:ext cx="569676" cy="388014"/>
              <a:chOff x="8341543" y="606635"/>
              <a:chExt cx="569676" cy="388014"/>
            </a:xfrm>
          </p:grpSpPr>
          <p:sp>
            <p:nvSpPr>
              <p:cNvPr id="266" name="Google Shape;21;p2">
                <a:extLst>
                  <a:ext uri="{FF2B5EF4-FFF2-40B4-BE49-F238E27FC236}">
                    <a16:creationId xmlns:a16="http://schemas.microsoft.com/office/drawing/2014/main" id="{DAE108CA-63E8-B517-9023-61C8C58C196A}"/>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2;p2">
                <a:extLst>
                  <a:ext uri="{FF2B5EF4-FFF2-40B4-BE49-F238E27FC236}">
                    <a16:creationId xmlns:a16="http://schemas.microsoft.com/office/drawing/2014/main" id="{49D61E73-4149-CEFB-5FFA-DCFAA2D060A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 name="Google Shape;23;p2">
              <a:extLst>
                <a:ext uri="{FF2B5EF4-FFF2-40B4-BE49-F238E27FC236}">
                  <a16:creationId xmlns:a16="http://schemas.microsoft.com/office/drawing/2014/main" id="{A8497C01-77E1-1203-A15F-DB488586A97D}"/>
                </a:ext>
              </a:extLst>
            </p:cNvPr>
            <p:cNvGrpSpPr/>
            <p:nvPr userDrawn="1"/>
          </p:nvGrpSpPr>
          <p:grpSpPr>
            <a:xfrm>
              <a:off x="8341543" y="2842933"/>
              <a:ext cx="569676" cy="380612"/>
              <a:chOff x="8341543" y="2282008"/>
              <a:chExt cx="569676" cy="380612"/>
            </a:xfrm>
          </p:grpSpPr>
          <p:sp>
            <p:nvSpPr>
              <p:cNvPr id="269" name="Google Shape;24;p2">
                <a:extLst>
                  <a:ext uri="{FF2B5EF4-FFF2-40B4-BE49-F238E27FC236}">
                    <a16:creationId xmlns:a16="http://schemas.microsoft.com/office/drawing/2014/main" id="{24D59294-4B6A-C953-FCD2-260BA32F22AE}"/>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5;p2">
                <a:extLst>
                  <a:ext uri="{FF2B5EF4-FFF2-40B4-BE49-F238E27FC236}">
                    <a16:creationId xmlns:a16="http://schemas.microsoft.com/office/drawing/2014/main" id="{1368CB41-E2B6-2B47-3E81-3ABB01A297D0}"/>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1" name="Google Shape;26;p2">
              <a:extLst>
                <a:ext uri="{FF2B5EF4-FFF2-40B4-BE49-F238E27FC236}">
                  <a16:creationId xmlns:a16="http://schemas.microsoft.com/office/drawing/2014/main" id="{47534CC8-CD72-FCDD-189B-60480815056B}"/>
                </a:ext>
              </a:extLst>
            </p:cNvPr>
            <p:cNvGrpSpPr/>
            <p:nvPr userDrawn="1"/>
          </p:nvGrpSpPr>
          <p:grpSpPr>
            <a:xfrm>
              <a:off x="8341543" y="3403858"/>
              <a:ext cx="569676" cy="380612"/>
              <a:chOff x="8341543" y="2282008"/>
              <a:chExt cx="569676" cy="380612"/>
            </a:xfrm>
          </p:grpSpPr>
          <p:sp>
            <p:nvSpPr>
              <p:cNvPr id="272" name="Google Shape;27;p2">
                <a:extLst>
                  <a:ext uri="{FF2B5EF4-FFF2-40B4-BE49-F238E27FC236}">
                    <a16:creationId xmlns:a16="http://schemas.microsoft.com/office/drawing/2014/main" id="{5A9546C7-BF5C-C69F-D1D2-F72EE84830D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8;p2">
                <a:extLst>
                  <a:ext uri="{FF2B5EF4-FFF2-40B4-BE49-F238E27FC236}">
                    <a16:creationId xmlns:a16="http://schemas.microsoft.com/office/drawing/2014/main" id="{85BEA981-C41E-9064-0B57-AAD89F965CD5}"/>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4" name="Google Shape;29;p2">
              <a:extLst>
                <a:ext uri="{FF2B5EF4-FFF2-40B4-BE49-F238E27FC236}">
                  <a16:creationId xmlns:a16="http://schemas.microsoft.com/office/drawing/2014/main" id="{2221C2F4-D736-03D1-F02F-FB76705275D6}"/>
                </a:ext>
              </a:extLst>
            </p:cNvPr>
            <p:cNvSpPr/>
            <p:nvPr userDrawn="1"/>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75" name="Google Shape;30;p2">
              <a:extLst>
                <a:ext uri="{FF2B5EF4-FFF2-40B4-BE49-F238E27FC236}">
                  <a16:creationId xmlns:a16="http://schemas.microsoft.com/office/drawing/2014/main" id="{DFD804B9-5F7A-B2E2-2C90-2D30D0FBA6C3}"/>
                </a:ext>
              </a:extLst>
            </p:cNvPr>
            <p:cNvSpPr/>
            <p:nvPr userDrawn="1"/>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31;p2">
              <a:extLst>
                <a:ext uri="{FF2B5EF4-FFF2-40B4-BE49-F238E27FC236}">
                  <a16:creationId xmlns:a16="http://schemas.microsoft.com/office/drawing/2014/main" id="{8C074B7E-5967-5ABC-F08A-C61A190DB2D6}"/>
                </a:ext>
              </a:extLst>
            </p:cNvPr>
            <p:cNvSpPr/>
            <p:nvPr userDrawn="1"/>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32;p2">
              <a:extLst>
                <a:ext uri="{FF2B5EF4-FFF2-40B4-BE49-F238E27FC236}">
                  <a16:creationId xmlns:a16="http://schemas.microsoft.com/office/drawing/2014/main" id="{B4F25081-2C41-4E8D-72F2-8A76DC2A7CB5}"/>
                </a:ext>
              </a:extLst>
            </p:cNvPr>
            <p:cNvSpPr/>
            <p:nvPr userDrawn="1"/>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78" name="Google Shape;33;p2">
              <a:extLst>
                <a:ext uri="{FF2B5EF4-FFF2-40B4-BE49-F238E27FC236}">
                  <a16:creationId xmlns:a16="http://schemas.microsoft.com/office/drawing/2014/main" id="{54335590-CC8A-22C0-5856-3FF1AA9B1C29}"/>
                </a:ext>
              </a:extLst>
            </p:cNvPr>
            <p:cNvSpPr/>
            <p:nvPr userDrawn="1"/>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34;p2">
              <a:extLst>
                <a:ext uri="{FF2B5EF4-FFF2-40B4-BE49-F238E27FC236}">
                  <a16:creationId xmlns:a16="http://schemas.microsoft.com/office/drawing/2014/main" id="{E28F2A87-623E-F5BB-02BF-B3B94530FC10}"/>
                </a:ext>
              </a:extLst>
            </p:cNvPr>
            <p:cNvSpPr/>
            <p:nvPr userDrawn="1"/>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0" name="Google Shape;35;p2">
              <a:extLst>
                <a:ext uri="{FF2B5EF4-FFF2-40B4-BE49-F238E27FC236}">
                  <a16:creationId xmlns:a16="http://schemas.microsoft.com/office/drawing/2014/main" id="{D039657B-A453-6888-D5E5-5DBB4D294A5A}"/>
                </a:ext>
              </a:extLst>
            </p:cNvPr>
            <p:cNvSpPr/>
            <p:nvPr userDrawn="1"/>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1" name="Google Shape;36;p2">
              <a:extLst>
                <a:ext uri="{FF2B5EF4-FFF2-40B4-BE49-F238E27FC236}">
                  <a16:creationId xmlns:a16="http://schemas.microsoft.com/office/drawing/2014/main" id="{62F10E27-E3BF-D025-7FB6-ED71D1D9DEE1}"/>
                </a:ext>
              </a:extLst>
            </p:cNvPr>
            <p:cNvSpPr/>
            <p:nvPr userDrawn="1"/>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2" name="Google Shape;37;p2">
              <a:extLst>
                <a:ext uri="{FF2B5EF4-FFF2-40B4-BE49-F238E27FC236}">
                  <a16:creationId xmlns:a16="http://schemas.microsoft.com/office/drawing/2014/main" id="{22F4BF5F-0526-744B-8B3B-F3C48C279761}"/>
                </a:ext>
              </a:extLst>
            </p:cNvPr>
            <p:cNvSpPr/>
            <p:nvPr userDrawn="1"/>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38;p2">
              <a:extLst>
                <a:ext uri="{FF2B5EF4-FFF2-40B4-BE49-F238E27FC236}">
                  <a16:creationId xmlns:a16="http://schemas.microsoft.com/office/drawing/2014/main" id="{DE83DFB6-CE91-A466-D782-E045261AD764}"/>
                </a:ext>
              </a:extLst>
            </p:cNvPr>
            <p:cNvSpPr/>
            <p:nvPr userDrawn="1"/>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4" name="Google Shape;39;p2">
              <a:extLst>
                <a:ext uri="{FF2B5EF4-FFF2-40B4-BE49-F238E27FC236}">
                  <a16:creationId xmlns:a16="http://schemas.microsoft.com/office/drawing/2014/main" id="{660F1FA5-13FE-2ADE-A15C-71F9F799A5F7}"/>
                </a:ext>
              </a:extLst>
            </p:cNvPr>
            <p:cNvSpPr/>
            <p:nvPr userDrawn="1"/>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5" name="Google Shape;40;p2">
              <a:extLst>
                <a:ext uri="{FF2B5EF4-FFF2-40B4-BE49-F238E27FC236}">
                  <a16:creationId xmlns:a16="http://schemas.microsoft.com/office/drawing/2014/main" id="{CC1974DF-7B69-36F6-0947-6BB84A6E20D0}"/>
                </a:ext>
              </a:extLst>
            </p:cNvPr>
            <p:cNvSpPr/>
            <p:nvPr userDrawn="1"/>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6" name="Google Shape;41;p2">
              <a:extLst>
                <a:ext uri="{FF2B5EF4-FFF2-40B4-BE49-F238E27FC236}">
                  <a16:creationId xmlns:a16="http://schemas.microsoft.com/office/drawing/2014/main" id="{8118C276-18BD-0E5F-05B3-551FE3F020A6}"/>
                </a:ext>
              </a:extLst>
            </p:cNvPr>
            <p:cNvSpPr/>
            <p:nvPr userDrawn="1"/>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7" name="Google Shape;42;p2">
              <a:extLst>
                <a:ext uri="{FF2B5EF4-FFF2-40B4-BE49-F238E27FC236}">
                  <a16:creationId xmlns:a16="http://schemas.microsoft.com/office/drawing/2014/main" id="{CAE8BE00-C4E4-838B-F533-177B77DF85C8}"/>
                </a:ext>
              </a:extLst>
            </p:cNvPr>
            <p:cNvSpPr/>
            <p:nvPr userDrawn="1"/>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43;p2">
              <a:extLst>
                <a:ext uri="{FF2B5EF4-FFF2-40B4-BE49-F238E27FC236}">
                  <a16:creationId xmlns:a16="http://schemas.microsoft.com/office/drawing/2014/main" id="{D1E614F6-19CC-C2DC-E1BF-50AAB0D2AD7B}"/>
                </a:ext>
              </a:extLst>
            </p:cNvPr>
            <p:cNvSpPr/>
            <p:nvPr userDrawn="1"/>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9" name="Google Shape;44;p2">
              <a:extLst>
                <a:ext uri="{FF2B5EF4-FFF2-40B4-BE49-F238E27FC236}">
                  <a16:creationId xmlns:a16="http://schemas.microsoft.com/office/drawing/2014/main" id="{343BFEED-55BC-E01D-0961-90EBAD2D4B6C}"/>
                </a:ext>
              </a:extLst>
            </p:cNvPr>
            <p:cNvSpPr/>
            <p:nvPr userDrawn="1"/>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0" name="Google Shape;45;p2">
              <a:extLst>
                <a:ext uri="{FF2B5EF4-FFF2-40B4-BE49-F238E27FC236}">
                  <a16:creationId xmlns:a16="http://schemas.microsoft.com/office/drawing/2014/main" id="{54BC1906-3D44-EF7B-F772-19D8DB9D2640}"/>
                </a:ext>
              </a:extLst>
            </p:cNvPr>
            <p:cNvSpPr/>
            <p:nvPr userDrawn="1"/>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1" name="Google Shape;46;p2">
              <a:extLst>
                <a:ext uri="{FF2B5EF4-FFF2-40B4-BE49-F238E27FC236}">
                  <a16:creationId xmlns:a16="http://schemas.microsoft.com/office/drawing/2014/main" id="{9EA7D7D9-7FF5-FBA3-A93C-9A51771CAB79}"/>
                </a:ext>
              </a:extLst>
            </p:cNvPr>
            <p:cNvSpPr/>
            <p:nvPr userDrawn="1"/>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2" name="Google Shape;47;p2">
              <a:extLst>
                <a:ext uri="{FF2B5EF4-FFF2-40B4-BE49-F238E27FC236}">
                  <a16:creationId xmlns:a16="http://schemas.microsoft.com/office/drawing/2014/main" id="{38E99AEA-2132-1E70-D215-1BAB0000D55C}"/>
                </a:ext>
              </a:extLst>
            </p:cNvPr>
            <p:cNvSpPr/>
            <p:nvPr userDrawn="1"/>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48;p2">
              <a:extLst>
                <a:ext uri="{FF2B5EF4-FFF2-40B4-BE49-F238E27FC236}">
                  <a16:creationId xmlns:a16="http://schemas.microsoft.com/office/drawing/2014/main" id="{F26BC37C-2BA9-BB7C-1059-990136D8CACF}"/>
                </a:ext>
              </a:extLst>
            </p:cNvPr>
            <p:cNvSpPr/>
            <p:nvPr userDrawn="1"/>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4" name="Google Shape;49;p2">
              <a:extLst>
                <a:ext uri="{FF2B5EF4-FFF2-40B4-BE49-F238E27FC236}">
                  <a16:creationId xmlns:a16="http://schemas.microsoft.com/office/drawing/2014/main" id="{04598D64-6BB9-1C2C-BFD0-60E993C6B88B}"/>
                </a:ext>
              </a:extLst>
            </p:cNvPr>
            <p:cNvSpPr/>
            <p:nvPr userDrawn="1"/>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5" name="Google Shape;50;p2">
              <a:extLst>
                <a:ext uri="{FF2B5EF4-FFF2-40B4-BE49-F238E27FC236}">
                  <a16:creationId xmlns:a16="http://schemas.microsoft.com/office/drawing/2014/main" id="{A9FFACF3-1C89-E25F-BBDC-B96AB1DE2837}"/>
                </a:ext>
              </a:extLst>
            </p:cNvPr>
            <p:cNvSpPr/>
            <p:nvPr userDrawn="1"/>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6" name="Google Shape;51;p2">
              <a:extLst>
                <a:ext uri="{FF2B5EF4-FFF2-40B4-BE49-F238E27FC236}">
                  <a16:creationId xmlns:a16="http://schemas.microsoft.com/office/drawing/2014/main" id="{4A3C5ECA-7A14-91E2-873E-FF4115259096}"/>
                </a:ext>
              </a:extLst>
            </p:cNvPr>
            <p:cNvSpPr/>
            <p:nvPr userDrawn="1"/>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7" name="Google Shape;52;p2">
              <a:extLst>
                <a:ext uri="{FF2B5EF4-FFF2-40B4-BE49-F238E27FC236}">
                  <a16:creationId xmlns:a16="http://schemas.microsoft.com/office/drawing/2014/main" id="{9A3656E2-C955-DBEF-EA6D-99868FE5AF0D}"/>
                </a:ext>
              </a:extLst>
            </p:cNvPr>
            <p:cNvSpPr/>
            <p:nvPr userDrawn="1"/>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53;p2">
              <a:extLst>
                <a:ext uri="{FF2B5EF4-FFF2-40B4-BE49-F238E27FC236}">
                  <a16:creationId xmlns:a16="http://schemas.microsoft.com/office/drawing/2014/main" id="{DBE45CF0-8A87-CD7D-BD87-A03538DD00F4}"/>
                </a:ext>
              </a:extLst>
            </p:cNvPr>
            <p:cNvSpPr/>
            <p:nvPr userDrawn="1"/>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9" name="Google Shape;54;p2">
              <a:extLst>
                <a:ext uri="{FF2B5EF4-FFF2-40B4-BE49-F238E27FC236}">
                  <a16:creationId xmlns:a16="http://schemas.microsoft.com/office/drawing/2014/main" id="{23AB54DE-926F-471C-B582-42194435367C}"/>
                </a:ext>
              </a:extLst>
            </p:cNvPr>
            <p:cNvSpPr/>
            <p:nvPr userDrawn="1"/>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0" name="Google Shape;55;p2">
              <a:extLst>
                <a:ext uri="{FF2B5EF4-FFF2-40B4-BE49-F238E27FC236}">
                  <a16:creationId xmlns:a16="http://schemas.microsoft.com/office/drawing/2014/main" id="{8B6B4ED5-9A23-ADBE-C01D-BD61B6022508}"/>
                </a:ext>
              </a:extLst>
            </p:cNvPr>
            <p:cNvSpPr/>
            <p:nvPr userDrawn="1"/>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1" name="Google Shape;56;p2">
              <a:extLst>
                <a:ext uri="{FF2B5EF4-FFF2-40B4-BE49-F238E27FC236}">
                  <a16:creationId xmlns:a16="http://schemas.microsoft.com/office/drawing/2014/main" id="{364517FD-001B-25F5-77FC-2BD2A4E9FAB4}"/>
                </a:ext>
              </a:extLst>
            </p:cNvPr>
            <p:cNvSpPr/>
            <p:nvPr userDrawn="1"/>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2" name="Google Shape;57;p2">
              <a:extLst>
                <a:ext uri="{FF2B5EF4-FFF2-40B4-BE49-F238E27FC236}">
                  <a16:creationId xmlns:a16="http://schemas.microsoft.com/office/drawing/2014/main" id="{C0526C48-2711-B038-CEC9-6AFFCF86D2AF}"/>
                </a:ext>
              </a:extLst>
            </p:cNvPr>
            <p:cNvSpPr/>
            <p:nvPr userDrawn="1"/>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58;p2">
              <a:extLst>
                <a:ext uri="{FF2B5EF4-FFF2-40B4-BE49-F238E27FC236}">
                  <a16:creationId xmlns:a16="http://schemas.microsoft.com/office/drawing/2014/main" id="{D4BE8325-0263-D2EF-6424-E1BF3F747D79}"/>
                </a:ext>
              </a:extLst>
            </p:cNvPr>
            <p:cNvSpPr/>
            <p:nvPr userDrawn="1"/>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4" name="Google Shape;59;p2">
              <a:extLst>
                <a:ext uri="{FF2B5EF4-FFF2-40B4-BE49-F238E27FC236}">
                  <a16:creationId xmlns:a16="http://schemas.microsoft.com/office/drawing/2014/main" id="{1CFCBC70-D2FF-CC41-12DF-28E522E175D7}"/>
                </a:ext>
              </a:extLst>
            </p:cNvPr>
            <p:cNvSpPr/>
            <p:nvPr userDrawn="1"/>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5" name="Google Shape;60;p2">
              <a:extLst>
                <a:ext uri="{FF2B5EF4-FFF2-40B4-BE49-F238E27FC236}">
                  <a16:creationId xmlns:a16="http://schemas.microsoft.com/office/drawing/2014/main" id="{CA59685A-1876-2187-97FF-8E04550455EC}"/>
                </a:ext>
              </a:extLst>
            </p:cNvPr>
            <p:cNvSpPr/>
            <p:nvPr userDrawn="1"/>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6" name="Google Shape;61;p2">
              <a:extLst>
                <a:ext uri="{FF2B5EF4-FFF2-40B4-BE49-F238E27FC236}">
                  <a16:creationId xmlns:a16="http://schemas.microsoft.com/office/drawing/2014/main" id="{30B2FF5B-8B9A-4133-58A9-399CACA0DA4A}"/>
                </a:ext>
              </a:extLst>
            </p:cNvPr>
            <p:cNvSpPr/>
            <p:nvPr userDrawn="1"/>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7" name="Google Shape;62;p2">
              <a:extLst>
                <a:ext uri="{FF2B5EF4-FFF2-40B4-BE49-F238E27FC236}">
                  <a16:creationId xmlns:a16="http://schemas.microsoft.com/office/drawing/2014/main" id="{5094D7B2-389B-2DC2-691D-2E021B2EC3B2}"/>
                </a:ext>
              </a:extLst>
            </p:cNvPr>
            <p:cNvSpPr/>
            <p:nvPr userDrawn="1"/>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63;p2">
              <a:extLst>
                <a:ext uri="{FF2B5EF4-FFF2-40B4-BE49-F238E27FC236}">
                  <a16:creationId xmlns:a16="http://schemas.microsoft.com/office/drawing/2014/main" id="{680D4F57-7E06-372B-1421-EFC5ECEFE57B}"/>
                </a:ext>
              </a:extLst>
            </p:cNvPr>
            <p:cNvSpPr/>
            <p:nvPr userDrawn="1"/>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9" name="Google Shape;64;p2">
              <a:extLst>
                <a:ext uri="{FF2B5EF4-FFF2-40B4-BE49-F238E27FC236}">
                  <a16:creationId xmlns:a16="http://schemas.microsoft.com/office/drawing/2014/main" id="{DD6C079D-1CD7-57C2-4347-1DA5CE69E8E7}"/>
                </a:ext>
              </a:extLst>
            </p:cNvPr>
            <p:cNvSpPr/>
            <p:nvPr userDrawn="1"/>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0" name="Google Shape;65;p2">
              <a:extLst>
                <a:ext uri="{FF2B5EF4-FFF2-40B4-BE49-F238E27FC236}">
                  <a16:creationId xmlns:a16="http://schemas.microsoft.com/office/drawing/2014/main" id="{EEF795E3-B92C-0EA2-47F1-F01EDD9641A0}"/>
                </a:ext>
              </a:extLst>
            </p:cNvPr>
            <p:cNvSpPr/>
            <p:nvPr userDrawn="1"/>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1" name="Google Shape;66;p2">
              <a:extLst>
                <a:ext uri="{FF2B5EF4-FFF2-40B4-BE49-F238E27FC236}">
                  <a16:creationId xmlns:a16="http://schemas.microsoft.com/office/drawing/2014/main" id="{E5E7638C-858A-605E-70EB-33CF8DF74A0D}"/>
                </a:ext>
              </a:extLst>
            </p:cNvPr>
            <p:cNvSpPr/>
            <p:nvPr userDrawn="1"/>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2" name="Google Shape;67;p2">
              <a:extLst>
                <a:ext uri="{FF2B5EF4-FFF2-40B4-BE49-F238E27FC236}">
                  <a16:creationId xmlns:a16="http://schemas.microsoft.com/office/drawing/2014/main" id="{C609B042-4A52-7DB8-0C13-684D8AA2D53A}"/>
                </a:ext>
              </a:extLst>
            </p:cNvPr>
            <p:cNvSpPr/>
            <p:nvPr userDrawn="1"/>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68;p2">
              <a:extLst>
                <a:ext uri="{FF2B5EF4-FFF2-40B4-BE49-F238E27FC236}">
                  <a16:creationId xmlns:a16="http://schemas.microsoft.com/office/drawing/2014/main" id="{85497602-CCCA-9897-635D-2FF1C31871F8}"/>
                </a:ext>
              </a:extLst>
            </p:cNvPr>
            <p:cNvSpPr/>
            <p:nvPr userDrawn="1"/>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4" name="Google Shape;69;p2">
              <a:extLst>
                <a:ext uri="{FF2B5EF4-FFF2-40B4-BE49-F238E27FC236}">
                  <a16:creationId xmlns:a16="http://schemas.microsoft.com/office/drawing/2014/main" id="{DB53291F-931C-204C-1D44-9F7F9A22C6CE}"/>
                </a:ext>
              </a:extLst>
            </p:cNvPr>
            <p:cNvSpPr/>
            <p:nvPr userDrawn="1"/>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5" name="Google Shape;70;p2">
              <a:extLst>
                <a:ext uri="{FF2B5EF4-FFF2-40B4-BE49-F238E27FC236}">
                  <a16:creationId xmlns:a16="http://schemas.microsoft.com/office/drawing/2014/main" id="{40C47391-01BE-BD1B-0C37-2FD65FCAD00E}"/>
                </a:ext>
              </a:extLst>
            </p:cNvPr>
            <p:cNvSpPr/>
            <p:nvPr userDrawn="1"/>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6" name="Google Shape;71;p2">
              <a:extLst>
                <a:ext uri="{FF2B5EF4-FFF2-40B4-BE49-F238E27FC236}">
                  <a16:creationId xmlns:a16="http://schemas.microsoft.com/office/drawing/2014/main" id="{E21562DD-1253-2CB7-F702-3B7577881858}"/>
                </a:ext>
              </a:extLst>
            </p:cNvPr>
            <p:cNvSpPr/>
            <p:nvPr userDrawn="1"/>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7" name="Google Shape;72;p2">
              <a:extLst>
                <a:ext uri="{FF2B5EF4-FFF2-40B4-BE49-F238E27FC236}">
                  <a16:creationId xmlns:a16="http://schemas.microsoft.com/office/drawing/2014/main" id="{5BAA0F7F-9A8B-7FEC-554E-02F614462130}"/>
                </a:ext>
              </a:extLst>
            </p:cNvPr>
            <p:cNvSpPr/>
            <p:nvPr userDrawn="1"/>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73;p2">
              <a:extLst>
                <a:ext uri="{FF2B5EF4-FFF2-40B4-BE49-F238E27FC236}">
                  <a16:creationId xmlns:a16="http://schemas.microsoft.com/office/drawing/2014/main" id="{3FF5AEEA-CEC9-5810-4738-446D43C0A30E}"/>
                </a:ext>
              </a:extLst>
            </p:cNvPr>
            <p:cNvSpPr/>
            <p:nvPr userDrawn="1"/>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9" name="Google Shape;74;p2">
              <a:extLst>
                <a:ext uri="{FF2B5EF4-FFF2-40B4-BE49-F238E27FC236}">
                  <a16:creationId xmlns:a16="http://schemas.microsoft.com/office/drawing/2014/main" id="{BB041FD9-1093-30D9-C626-8D04B1F799FF}"/>
                </a:ext>
              </a:extLst>
            </p:cNvPr>
            <p:cNvSpPr/>
            <p:nvPr userDrawn="1"/>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0" name="Google Shape;75;p2">
              <a:extLst>
                <a:ext uri="{FF2B5EF4-FFF2-40B4-BE49-F238E27FC236}">
                  <a16:creationId xmlns:a16="http://schemas.microsoft.com/office/drawing/2014/main" id="{6BDC2898-F142-2FF2-8976-F4876C00A27D}"/>
                </a:ext>
              </a:extLst>
            </p:cNvPr>
            <p:cNvSpPr/>
            <p:nvPr userDrawn="1"/>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1" name="Google Shape;76;p2">
              <a:extLst>
                <a:ext uri="{FF2B5EF4-FFF2-40B4-BE49-F238E27FC236}">
                  <a16:creationId xmlns:a16="http://schemas.microsoft.com/office/drawing/2014/main" id="{8D746B27-E216-9C68-A21A-22CC51BD4F8F}"/>
                </a:ext>
              </a:extLst>
            </p:cNvPr>
            <p:cNvSpPr/>
            <p:nvPr userDrawn="1"/>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2" name="Google Shape;77;p2">
              <a:extLst>
                <a:ext uri="{FF2B5EF4-FFF2-40B4-BE49-F238E27FC236}">
                  <a16:creationId xmlns:a16="http://schemas.microsoft.com/office/drawing/2014/main" id="{BB56A4F4-6752-B84E-379D-8F95F5912276}"/>
                </a:ext>
              </a:extLst>
            </p:cNvPr>
            <p:cNvSpPr/>
            <p:nvPr userDrawn="1"/>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78;p2">
              <a:extLst>
                <a:ext uri="{FF2B5EF4-FFF2-40B4-BE49-F238E27FC236}">
                  <a16:creationId xmlns:a16="http://schemas.microsoft.com/office/drawing/2014/main" id="{DFD7CEF2-E714-5935-CE0B-7E7C87460054}"/>
                </a:ext>
              </a:extLst>
            </p:cNvPr>
            <p:cNvSpPr/>
            <p:nvPr userDrawn="1"/>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4" name="Google Shape;79;p2">
              <a:extLst>
                <a:ext uri="{FF2B5EF4-FFF2-40B4-BE49-F238E27FC236}">
                  <a16:creationId xmlns:a16="http://schemas.microsoft.com/office/drawing/2014/main" id="{48C82481-7CC3-61B8-4319-0A42089382F4}"/>
                </a:ext>
              </a:extLst>
            </p:cNvPr>
            <p:cNvSpPr/>
            <p:nvPr userDrawn="1"/>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5" name="Google Shape;80;p2">
              <a:extLst>
                <a:ext uri="{FF2B5EF4-FFF2-40B4-BE49-F238E27FC236}">
                  <a16:creationId xmlns:a16="http://schemas.microsoft.com/office/drawing/2014/main" id="{6A58146E-D1F6-1332-68EA-D7754A191034}"/>
                </a:ext>
              </a:extLst>
            </p:cNvPr>
            <p:cNvSpPr/>
            <p:nvPr userDrawn="1"/>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6" name="Google Shape;81;p2">
              <a:extLst>
                <a:ext uri="{FF2B5EF4-FFF2-40B4-BE49-F238E27FC236}">
                  <a16:creationId xmlns:a16="http://schemas.microsoft.com/office/drawing/2014/main" id="{90C735E1-86EA-1F15-B5C2-C581E50F4556}"/>
                </a:ext>
              </a:extLst>
            </p:cNvPr>
            <p:cNvSpPr/>
            <p:nvPr userDrawn="1"/>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82;p2">
              <a:extLst>
                <a:ext uri="{FF2B5EF4-FFF2-40B4-BE49-F238E27FC236}">
                  <a16:creationId xmlns:a16="http://schemas.microsoft.com/office/drawing/2014/main" id="{C1FC0F04-5641-ACC8-F9A4-F6896C9F3FDE}"/>
                </a:ext>
              </a:extLst>
            </p:cNvPr>
            <p:cNvSpPr/>
            <p:nvPr userDrawn="1"/>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28" name="Google Shape;85;p2">
              <a:extLst>
                <a:ext uri="{FF2B5EF4-FFF2-40B4-BE49-F238E27FC236}">
                  <a16:creationId xmlns:a16="http://schemas.microsoft.com/office/drawing/2014/main" id="{00EF85E4-3C02-F22D-29B2-E71FE319717F}"/>
                </a:ext>
              </a:extLst>
            </p:cNvPr>
            <p:cNvGrpSpPr/>
            <p:nvPr userDrawn="1"/>
          </p:nvGrpSpPr>
          <p:grpSpPr>
            <a:xfrm>
              <a:off x="7480525" y="1448400"/>
              <a:ext cx="444275" cy="398525"/>
              <a:chOff x="2495125" y="2142250"/>
              <a:chExt cx="444275" cy="398525"/>
            </a:xfrm>
          </p:grpSpPr>
          <p:sp>
            <p:nvSpPr>
              <p:cNvPr id="329" name="Google Shape;86;p2">
                <a:extLst>
                  <a:ext uri="{FF2B5EF4-FFF2-40B4-BE49-F238E27FC236}">
                    <a16:creationId xmlns:a16="http://schemas.microsoft.com/office/drawing/2014/main" id="{757CF3AD-DD07-9B12-BCBD-974EC42994F3}"/>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87;p2">
                <a:extLst>
                  <a:ext uri="{FF2B5EF4-FFF2-40B4-BE49-F238E27FC236}">
                    <a16:creationId xmlns:a16="http://schemas.microsoft.com/office/drawing/2014/main" id="{A6A7B729-8F4B-630D-6839-12E20ED5F329}"/>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1" name="Google Shape;88;p2">
              <a:extLst>
                <a:ext uri="{FF2B5EF4-FFF2-40B4-BE49-F238E27FC236}">
                  <a16:creationId xmlns:a16="http://schemas.microsoft.com/office/drawing/2014/main" id="{69B29E6D-049D-6807-0CA6-1A1EA115BF45}"/>
                </a:ext>
              </a:extLst>
            </p:cNvPr>
            <p:cNvGrpSpPr/>
            <p:nvPr userDrawn="1"/>
          </p:nvGrpSpPr>
          <p:grpSpPr>
            <a:xfrm>
              <a:off x="1018050" y="1506975"/>
              <a:ext cx="291375" cy="281375"/>
              <a:chOff x="3243875" y="2372825"/>
              <a:chExt cx="291375" cy="281375"/>
            </a:xfrm>
          </p:grpSpPr>
          <p:sp>
            <p:nvSpPr>
              <p:cNvPr id="332" name="Google Shape;89;p2">
                <a:extLst>
                  <a:ext uri="{FF2B5EF4-FFF2-40B4-BE49-F238E27FC236}">
                    <a16:creationId xmlns:a16="http://schemas.microsoft.com/office/drawing/2014/main" id="{FAFBFE8C-A3F6-76A5-CFC1-862A8E5E9459}"/>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90;p2">
                <a:extLst>
                  <a:ext uri="{FF2B5EF4-FFF2-40B4-BE49-F238E27FC236}">
                    <a16:creationId xmlns:a16="http://schemas.microsoft.com/office/drawing/2014/main" id="{7CEBFF66-6A37-9DF1-7BEB-7675BC8A605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91;p2">
                <a:extLst>
                  <a:ext uri="{FF2B5EF4-FFF2-40B4-BE49-F238E27FC236}">
                    <a16:creationId xmlns:a16="http://schemas.microsoft.com/office/drawing/2014/main" id="{23E11F79-9165-113C-D3F9-123480C25E95}"/>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92;p2">
                <a:extLst>
                  <a:ext uri="{FF2B5EF4-FFF2-40B4-BE49-F238E27FC236}">
                    <a16:creationId xmlns:a16="http://schemas.microsoft.com/office/drawing/2014/main" id="{EF38A4F1-AAE1-0F00-ABA7-0141B0813690}"/>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93;p2">
                <a:extLst>
                  <a:ext uri="{FF2B5EF4-FFF2-40B4-BE49-F238E27FC236}">
                    <a16:creationId xmlns:a16="http://schemas.microsoft.com/office/drawing/2014/main" id="{3A3E2183-254A-A930-33A5-6070B89DFF49}"/>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94;p2">
                <a:extLst>
                  <a:ext uri="{FF2B5EF4-FFF2-40B4-BE49-F238E27FC236}">
                    <a16:creationId xmlns:a16="http://schemas.microsoft.com/office/drawing/2014/main" id="{A3DABD4E-AEEA-1BB1-09B0-57B3B26A6B29}"/>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95;p2">
                <a:extLst>
                  <a:ext uri="{FF2B5EF4-FFF2-40B4-BE49-F238E27FC236}">
                    <a16:creationId xmlns:a16="http://schemas.microsoft.com/office/drawing/2014/main" id="{5A3EDD8C-EBC1-97A9-8F87-7C38C85878A7}"/>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96;p2">
                <a:extLst>
                  <a:ext uri="{FF2B5EF4-FFF2-40B4-BE49-F238E27FC236}">
                    <a16:creationId xmlns:a16="http://schemas.microsoft.com/office/drawing/2014/main" id="{688804A4-9162-47ED-4E8C-89B058185B58}"/>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97;p2">
                <a:extLst>
                  <a:ext uri="{FF2B5EF4-FFF2-40B4-BE49-F238E27FC236}">
                    <a16:creationId xmlns:a16="http://schemas.microsoft.com/office/drawing/2014/main" id="{FFAB175D-9782-4207-C0A0-6A2A197B42AF}"/>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98;p2">
                <a:extLst>
                  <a:ext uri="{FF2B5EF4-FFF2-40B4-BE49-F238E27FC236}">
                    <a16:creationId xmlns:a16="http://schemas.microsoft.com/office/drawing/2014/main" id="{E1EACA8F-8F92-6AC2-B1DD-0E950A038E16}"/>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2" name="Google Shape;99;p2">
              <a:extLst>
                <a:ext uri="{FF2B5EF4-FFF2-40B4-BE49-F238E27FC236}">
                  <a16:creationId xmlns:a16="http://schemas.microsoft.com/office/drawing/2014/main" id="{C1109A31-9DC1-1032-8F30-CBDD60201A5F}"/>
                </a:ext>
              </a:extLst>
            </p:cNvPr>
            <p:cNvGrpSpPr/>
            <p:nvPr userDrawn="1"/>
          </p:nvGrpSpPr>
          <p:grpSpPr>
            <a:xfrm>
              <a:off x="2071475" y="615963"/>
              <a:ext cx="166675" cy="168575"/>
              <a:chOff x="4954425" y="2036375"/>
              <a:chExt cx="166675" cy="168575"/>
            </a:xfrm>
          </p:grpSpPr>
          <p:sp>
            <p:nvSpPr>
              <p:cNvPr id="343" name="Google Shape;100;p2">
                <a:extLst>
                  <a:ext uri="{FF2B5EF4-FFF2-40B4-BE49-F238E27FC236}">
                    <a16:creationId xmlns:a16="http://schemas.microsoft.com/office/drawing/2014/main" id="{2A8EE9E0-D882-BEC1-6FF8-5A054591A4A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101;p2">
                <a:extLst>
                  <a:ext uri="{FF2B5EF4-FFF2-40B4-BE49-F238E27FC236}">
                    <a16:creationId xmlns:a16="http://schemas.microsoft.com/office/drawing/2014/main" id="{2407877B-33D3-03DD-604B-3F7F22ECD6B7}"/>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5" name="Google Shape;102;p2">
              <a:extLst>
                <a:ext uri="{FF2B5EF4-FFF2-40B4-BE49-F238E27FC236}">
                  <a16:creationId xmlns:a16="http://schemas.microsoft.com/office/drawing/2014/main" id="{E2735796-BA71-92E0-2659-0EF135E02C2D}"/>
                </a:ext>
              </a:extLst>
            </p:cNvPr>
            <p:cNvSpPr/>
            <p:nvPr userDrawn="1"/>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103;p2">
              <a:extLst>
                <a:ext uri="{FF2B5EF4-FFF2-40B4-BE49-F238E27FC236}">
                  <a16:creationId xmlns:a16="http://schemas.microsoft.com/office/drawing/2014/main" id="{5DDA1A10-8352-135B-EE8B-A25ADBC56396}"/>
                </a:ext>
              </a:extLst>
            </p:cNvPr>
            <p:cNvSpPr/>
            <p:nvPr userDrawn="1"/>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104;p2">
              <a:extLst>
                <a:ext uri="{FF2B5EF4-FFF2-40B4-BE49-F238E27FC236}">
                  <a16:creationId xmlns:a16="http://schemas.microsoft.com/office/drawing/2014/main" id="{89F976EE-247F-6572-FD7F-E110E3A27DAB}"/>
                </a:ext>
              </a:extLst>
            </p:cNvPr>
            <p:cNvSpPr/>
            <p:nvPr userDrawn="1"/>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105;p2">
              <a:extLst>
                <a:ext uri="{FF2B5EF4-FFF2-40B4-BE49-F238E27FC236}">
                  <a16:creationId xmlns:a16="http://schemas.microsoft.com/office/drawing/2014/main" id="{013026E5-B021-9D27-4DCD-8471BFF2615D}"/>
                </a:ext>
              </a:extLst>
            </p:cNvPr>
            <p:cNvSpPr/>
            <p:nvPr userDrawn="1"/>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106;p2">
              <a:extLst>
                <a:ext uri="{FF2B5EF4-FFF2-40B4-BE49-F238E27FC236}">
                  <a16:creationId xmlns:a16="http://schemas.microsoft.com/office/drawing/2014/main" id="{24B30DCB-52B7-0D15-AAA0-5FD7AC1CB3D4}"/>
                </a:ext>
              </a:extLst>
            </p:cNvPr>
            <p:cNvSpPr/>
            <p:nvPr userDrawn="1"/>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107;p2">
              <a:extLst>
                <a:ext uri="{FF2B5EF4-FFF2-40B4-BE49-F238E27FC236}">
                  <a16:creationId xmlns:a16="http://schemas.microsoft.com/office/drawing/2014/main" id="{7CA0DB0B-75A9-05B3-600F-BC57F103BCE5}"/>
                </a:ext>
              </a:extLst>
            </p:cNvPr>
            <p:cNvSpPr/>
            <p:nvPr userDrawn="1"/>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51" name="Google Shape;108;p2">
              <a:extLst>
                <a:ext uri="{FF2B5EF4-FFF2-40B4-BE49-F238E27FC236}">
                  <a16:creationId xmlns:a16="http://schemas.microsoft.com/office/drawing/2014/main" id="{9604F3F5-D875-5D27-B9F8-F0F2C840EC92}"/>
                </a:ext>
              </a:extLst>
            </p:cNvPr>
            <p:cNvGrpSpPr/>
            <p:nvPr userDrawn="1"/>
          </p:nvGrpSpPr>
          <p:grpSpPr>
            <a:xfrm>
              <a:off x="6355050" y="709650"/>
              <a:ext cx="291375" cy="281375"/>
              <a:chOff x="3243875" y="2372825"/>
              <a:chExt cx="291375" cy="281375"/>
            </a:xfrm>
          </p:grpSpPr>
          <p:sp>
            <p:nvSpPr>
              <p:cNvPr id="352" name="Google Shape;109;p2">
                <a:extLst>
                  <a:ext uri="{FF2B5EF4-FFF2-40B4-BE49-F238E27FC236}">
                    <a16:creationId xmlns:a16="http://schemas.microsoft.com/office/drawing/2014/main" id="{4805193C-5168-F093-7A34-5D0DC6F0C6C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110;p2">
                <a:extLst>
                  <a:ext uri="{FF2B5EF4-FFF2-40B4-BE49-F238E27FC236}">
                    <a16:creationId xmlns:a16="http://schemas.microsoft.com/office/drawing/2014/main" id="{41D036CC-0387-F829-DDD3-8352D2D91987}"/>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111;p2">
                <a:extLst>
                  <a:ext uri="{FF2B5EF4-FFF2-40B4-BE49-F238E27FC236}">
                    <a16:creationId xmlns:a16="http://schemas.microsoft.com/office/drawing/2014/main" id="{26B948FB-6D2E-F9A7-4B74-8C83BDC4B597}"/>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112;p2">
                <a:extLst>
                  <a:ext uri="{FF2B5EF4-FFF2-40B4-BE49-F238E27FC236}">
                    <a16:creationId xmlns:a16="http://schemas.microsoft.com/office/drawing/2014/main" id="{6FF1C351-65FA-E5AC-6B8B-F7FB7C6F6AE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113;p2">
                <a:extLst>
                  <a:ext uri="{FF2B5EF4-FFF2-40B4-BE49-F238E27FC236}">
                    <a16:creationId xmlns:a16="http://schemas.microsoft.com/office/drawing/2014/main" id="{8E54CCDC-7665-DA08-704A-CB961BD5A0D5}"/>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114;p2">
                <a:extLst>
                  <a:ext uri="{FF2B5EF4-FFF2-40B4-BE49-F238E27FC236}">
                    <a16:creationId xmlns:a16="http://schemas.microsoft.com/office/drawing/2014/main" id="{04C7BD26-D921-EA7F-0DCB-9B8A5BC25E0D}"/>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115;p2">
                <a:extLst>
                  <a:ext uri="{FF2B5EF4-FFF2-40B4-BE49-F238E27FC236}">
                    <a16:creationId xmlns:a16="http://schemas.microsoft.com/office/drawing/2014/main" id="{1E6CB5F5-84C8-4EC9-1407-9183B16A215B}"/>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116;p2">
                <a:extLst>
                  <a:ext uri="{FF2B5EF4-FFF2-40B4-BE49-F238E27FC236}">
                    <a16:creationId xmlns:a16="http://schemas.microsoft.com/office/drawing/2014/main" id="{CEAD013A-82E1-93B6-F95C-BB279BBE4ECE}"/>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117;p2">
                <a:extLst>
                  <a:ext uri="{FF2B5EF4-FFF2-40B4-BE49-F238E27FC236}">
                    <a16:creationId xmlns:a16="http://schemas.microsoft.com/office/drawing/2014/main" id="{F3D8F3EC-D291-93D8-B4DF-69614E79DB02}"/>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118;p2">
                <a:extLst>
                  <a:ext uri="{FF2B5EF4-FFF2-40B4-BE49-F238E27FC236}">
                    <a16:creationId xmlns:a16="http://schemas.microsoft.com/office/drawing/2014/main" id="{671032C5-952F-FE37-56CA-6677DC9AE34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 name="Google Shape;119;p2">
              <a:extLst>
                <a:ext uri="{FF2B5EF4-FFF2-40B4-BE49-F238E27FC236}">
                  <a16:creationId xmlns:a16="http://schemas.microsoft.com/office/drawing/2014/main" id="{1C00B3F7-2FEE-F00C-E1E8-09DD26CEFD50}"/>
                </a:ext>
              </a:extLst>
            </p:cNvPr>
            <p:cNvGrpSpPr/>
            <p:nvPr userDrawn="1"/>
          </p:nvGrpSpPr>
          <p:grpSpPr>
            <a:xfrm>
              <a:off x="1105050" y="4149150"/>
              <a:ext cx="444275" cy="398525"/>
              <a:chOff x="2495125" y="2142250"/>
              <a:chExt cx="444275" cy="398525"/>
            </a:xfrm>
          </p:grpSpPr>
          <p:sp>
            <p:nvSpPr>
              <p:cNvPr id="363" name="Google Shape;120;p2">
                <a:extLst>
                  <a:ext uri="{FF2B5EF4-FFF2-40B4-BE49-F238E27FC236}">
                    <a16:creationId xmlns:a16="http://schemas.microsoft.com/office/drawing/2014/main" id="{62D8C238-CAD9-26EA-7618-DEA949697EC6}"/>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121;p2">
                <a:extLst>
                  <a:ext uri="{FF2B5EF4-FFF2-40B4-BE49-F238E27FC236}">
                    <a16:creationId xmlns:a16="http://schemas.microsoft.com/office/drawing/2014/main" id="{6185BB5F-DC7C-D229-9225-E79994DB754C}"/>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5" name="Google Shape;122;p2">
              <a:extLst>
                <a:ext uri="{FF2B5EF4-FFF2-40B4-BE49-F238E27FC236}">
                  <a16:creationId xmlns:a16="http://schemas.microsoft.com/office/drawing/2014/main" id="{21053EC4-B989-E7D6-93AF-607FDCDCD666}"/>
                </a:ext>
              </a:extLst>
            </p:cNvPr>
            <p:cNvGrpSpPr/>
            <p:nvPr userDrawn="1"/>
          </p:nvGrpSpPr>
          <p:grpSpPr>
            <a:xfrm>
              <a:off x="6975800" y="4368950"/>
              <a:ext cx="291375" cy="281375"/>
              <a:chOff x="3243875" y="2372825"/>
              <a:chExt cx="291375" cy="281375"/>
            </a:xfrm>
          </p:grpSpPr>
          <p:sp>
            <p:nvSpPr>
              <p:cNvPr id="366" name="Google Shape;123;p2">
                <a:extLst>
                  <a:ext uri="{FF2B5EF4-FFF2-40B4-BE49-F238E27FC236}">
                    <a16:creationId xmlns:a16="http://schemas.microsoft.com/office/drawing/2014/main" id="{B1FF3509-0C6F-6583-EA96-F7E251DE9CA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124;p2">
                <a:extLst>
                  <a:ext uri="{FF2B5EF4-FFF2-40B4-BE49-F238E27FC236}">
                    <a16:creationId xmlns:a16="http://schemas.microsoft.com/office/drawing/2014/main" id="{60885785-BCB1-EC6B-2ADF-1C980972B2D8}"/>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125;p2">
                <a:extLst>
                  <a:ext uri="{FF2B5EF4-FFF2-40B4-BE49-F238E27FC236}">
                    <a16:creationId xmlns:a16="http://schemas.microsoft.com/office/drawing/2014/main" id="{18E0134A-0624-5FF9-95C5-14DCDB91EAB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126;p2">
                <a:extLst>
                  <a:ext uri="{FF2B5EF4-FFF2-40B4-BE49-F238E27FC236}">
                    <a16:creationId xmlns:a16="http://schemas.microsoft.com/office/drawing/2014/main" id="{8B9F2700-6EDA-3B91-152C-171253C6B1E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127;p2">
                <a:extLst>
                  <a:ext uri="{FF2B5EF4-FFF2-40B4-BE49-F238E27FC236}">
                    <a16:creationId xmlns:a16="http://schemas.microsoft.com/office/drawing/2014/main" id="{24D9A55D-A005-32DD-CFBC-32B607CCA12A}"/>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128;p2">
                <a:extLst>
                  <a:ext uri="{FF2B5EF4-FFF2-40B4-BE49-F238E27FC236}">
                    <a16:creationId xmlns:a16="http://schemas.microsoft.com/office/drawing/2014/main" id="{D52872BA-133F-21B1-4E19-F758202D2F0D}"/>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129;p2">
                <a:extLst>
                  <a:ext uri="{FF2B5EF4-FFF2-40B4-BE49-F238E27FC236}">
                    <a16:creationId xmlns:a16="http://schemas.microsoft.com/office/drawing/2014/main" id="{A2A51F82-CF16-ADC8-26BE-167D02E37310}"/>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130;p2">
                <a:extLst>
                  <a:ext uri="{FF2B5EF4-FFF2-40B4-BE49-F238E27FC236}">
                    <a16:creationId xmlns:a16="http://schemas.microsoft.com/office/drawing/2014/main" id="{6EF4C0C3-916F-5F95-A5BF-EB9A78ADCE3B}"/>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131;p2">
                <a:extLst>
                  <a:ext uri="{FF2B5EF4-FFF2-40B4-BE49-F238E27FC236}">
                    <a16:creationId xmlns:a16="http://schemas.microsoft.com/office/drawing/2014/main" id="{72575281-105F-6511-BA57-E4ACE91EA15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132;p2">
                <a:extLst>
                  <a:ext uri="{FF2B5EF4-FFF2-40B4-BE49-F238E27FC236}">
                    <a16:creationId xmlns:a16="http://schemas.microsoft.com/office/drawing/2014/main" id="{36704742-9CEE-5277-B6CF-182F6BE1D97D}"/>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713666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A600A806-119E-8272-810D-9482BA6D63F0}"/>
              </a:ext>
            </a:extLst>
          </p:cNvPr>
          <p:cNvSpPr>
            <a:spLocks noGrp="1"/>
          </p:cNvSpPr>
          <p:nvPr>
            <p:ph type="dt" sz="half" idx="10"/>
          </p:nvPr>
        </p:nvSpPr>
        <p:spPr/>
        <p:txBody>
          <a:bodyPr/>
          <a:lstStyle/>
          <a:p>
            <a:fld id="{324BDD69-4FEA-4FE8-B9AB-0661F822CDD1}" type="datetimeFigureOut">
              <a:rPr lang="vi-VN" smtClean="0"/>
              <a:t>05/01/2025</a:t>
            </a:fld>
            <a:endParaRPr lang="vi-VN"/>
          </a:p>
        </p:txBody>
      </p:sp>
      <p:sp>
        <p:nvSpPr>
          <p:cNvPr id="5" name="Chỗ dành sẵn cho Chân trang 4">
            <a:extLst>
              <a:ext uri="{FF2B5EF4-FFF2-40B4-BE49-F238E27FC236}">
                <a16:creationId xmlns:a16="http://schemas.microsoft.com/office/drawing/2014/main" id="{4ECCF50C-40E5-EACE-CB29-5993EACA2A3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E6906C0-91BF-D701-797C-26E5DCE6A3BA}"/>
              </a:ext>
            </a:extLst>
          </p:cNvPr>
          <p:cNvSpPr>
            <a:spLocks noGrp="1"/>
          </p:cNvSpPr>
          <p:nvPr>
            <p:ph type="sldNum" sz="quarter" idx="12"/>
          </p:nvPr>
        </p:nvSpPr>
        <p:spPr/>
        <p:txBody>
          <a:bodyPr/>
          <a:lstStyle/>
          <a:p>
            <a:fld id="{D4FEA9AC-073F-47F2-ABD2-E96CDB01DC27}" type="slidenum">
              <a:rPr lang="vi-VN" smtClean="0"/>
              <a:t>‹#›</a:t>
            </a:fld>
            <a:endParaRPr lang="vi-VN"/>
          </a:p>
        </p:txBody>
      </p:sp>
      <p:grpSp>
        <p:nvGrpSpPr>
          <p:cNvPr id="187" name="Nhóm 186">
            <a:extLst>
              <a:ext uri="{FF2B5EF4-FFF2-40B4-BE49-F238E27FC236}">
                <a16:creationId xmlns:a16="http://schemas.microsoft.com/office/drawing/2014/main" id="{933161C6-592B-5BF2-D614-68EDE8D414FF}"/>
              </a:ext>
            </a:extLst>
          </p:cNvPr>
          <p:cNvGrpSpPr/>
          <p:nvPr userDrawn="1"/>
        </p:nvGrpSpPr>
        <p:grpSpPr>
          <a:xfrm>
            <a:off x="228900" y="135684"/>
            <a:ext cx="11658300" cy="6695559"/>
            <a:chOff x="228900" y="135685"/>
            <a:chExt cx="8685859" cy="4988436"/>
          </a:xfrm>
        </p:grpSpPr>
        <p:sp>
          <p:nvSpPr>
            <p:cNvPr id="97" name="Google Shape;234;p4">
              <a:extLst>
                <a:ext uri="{FF2B5EF4-FFF2-40B4-BE49-F238E27FC236}">
                  <a16:creationId xmlns:a16="http://schemas.microsoft.com/office/drawing/2014/main" id="{554B59E1-48A0-3F5F-AB1F-48C6323D2C19}"/>
                </a:ext>
              </a:extLst>
            </p:cNvPr>
            <p:cNvSpPr/>
            <p:nvPr userDrawn="1"/>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8" name="Google Shape;235;p4">
              <a:extLst>
                <a:ext uri="{FF2B5EF4-FFF2-40B4-BE49-F238E27FC236}">
                  <a16:creationId xmlns:a16="http://schemas.microsoft.com/office/drawing/2014/main" id="{04B20B5C-39F5-D124-552F-D1C04FDC696D}"/>
                </a:ext>
              </a:extLst>
            </p:cNvPr>
            <p:cNvSpPr/>
            <p:nvPr userDrawn="1"/>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6;p4">
              <a:extLst>
                <a:ext uri="{FF2B5EF4-FFF2-40B4-BE49-F238E27FC236}">
                  <a16:creationId xmlns:a16="http://schemas.microsoft.com/office/drawing/2014/main" id="{FC199762-2D7A-E50E-F3F9-8E88AF028191}"/>
                </a:ext>
              </a:extLst>
            </p:cNvPr>
            <p:cNvSpPr/>
            <p:nvPr userDrawn="1"/>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00" name="Google Shape;237;p4">
              <a:extLst>
                <a:ext uri="{FF2B5EF4-FFF2-40B4-BE49-F238E27FC236}">
                  <a16:creationId xmlns:a16="http://schemas.microsoft.com/office/drawing/2014/main" id="{124C44C3-2C8E-8936-757C-F6B6F8352639}"/>
                </a:ext>
              </a:extLst>
            </p:cNvPr>
            <p:cNvGrpSpPr/>
            <p:nvPr userDrawn="1"/>
          </p:nvGrpSpPr>
          <p:grpSpPr>
            <a:xfrm>
              <a:off x="8341543" y="2282008"/>
              <a:ext cx="569676" cy="380612"/>
              <a:chOff x="8341543" y="2282008"/>
              <a:chExt cx="569676" cy="380612"/>
            </a:xfrm>
          </p:grpSpPr>
          <p:sp>
            <p:nvSpPr>
              <p:cNvPr id="101" name="Google Shape;238;p4">
                <a:extLst>
                  <a:ext uri="{FF2B5EF4-FFF2-40B4-BE49-F238E27FC236}">
                    <a16:creationId xmlns:a16="http://schemas.microsoft.com/office/drawing/2014/main" id="{A69B82A8-3143-E2A3-6F7B-8EFCEF071AD7}"/>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9;p4">
                <a:extLst>
                  <a:ext uri="{FF2B5EF4-FFF2-40B4-BE49-F238E27FC236}">
                    <a16:creationId xmlns:a16="http://schemas.microsoft.com/office/drawing/2014/main" id="{3C6F3D12-2DFA-98F5-9C6E-F321BB0938F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240;p4">
              <a:extLst>
                <a:ext uri="{FF2B5EF4-FFF2-40B4-BE49-F238E27FC236}">
                  <a16:creationId xmlns:a16="http://schemas.microsoft.com/office/drawing/2014/main" id="{DE15A2D4-628E-84AA-FBE1-F840296DE81D}"/>
                </a:ext>
              </a:extLst>
            </p:cNvPr>
            <p:cNvGrpSpPr/>
            <p:nvPr userDrawn="1"/>
          </p:nvGrpSpPr>
          <p:grpSpPr>
            <a:xfrm>
              <a:off x="8341543" y="1721094"/>
              <a:ext cx="569676" cy="380612"/>
              <a:chOff x="8341543" y="1721094"/>
              <a:chExt cx="569676" cy="380612"/>
            </a:xfrm>
          </p:grpSpPr>
          <p:sp>
            <p:nvSpPr>
              <p:cNvPr id="104" name="Google Shape;241;p4">
                <a:extLst>
                  <a:ext uri="{FF2B5EF4-FFF2-40B4-BE49-F238E27FC236}">
                    <a16:creationId xmlns:a16="http://schemas.microsoft.com/office/drawing/2014/main" id="{0881D69F-099D-A20E-E801-84B752BB6F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42;p4">
                <a:extLst>
                  <a:ext uri="{FF2B5EF4-FFF2-40B4-BE49-F238E27FC236}">
                    <a16:creationId xmlns:a16="http://schemas.microsoft.com/office/drawing/2014/main" id="{72B4F8DB-CA75-E8C2-9AFD-8BABFDCA3956}"/>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 name="Google Shape;243;p4">
              <a:extLst>
                <a:ext uri="{FF2B5EF4-FFF2-40B4-BE49-F238E27FC236}">
                  <a16:creationId xmlns:a16="http://schemas.microsoft.com/office/drawing/2014/main" id="{29322627-412F-1941-09AC-38D587A08A2D}"/>
                </a:ext>
              </a:extLst>
            </p:cNvPr>
            <p:cNvGrpSpPr/>
            <p:nvPr userDrawn="1"/>
          </p:nvGrpSpPr>
          <p:grpSpPr>
            <a:xfrm>
              <a:off x="8346273" y="1183592"/>
              <a:ext cx="568486" cy="388014"/>
              <a:chOff x="8346273" y="1183592"/>
              <a:chExt cx="568486" cy="388014"/>
            </a:xfrm>
          </p:grpSpPr>
          <p:sp>
            <p:nvSpPr>
              <p:cNvPr id="107" name="Google Shape;244;p4">
                <a:extLst>
                  <a:ext uri="{FF2B5EF4-FFF2-40B4-BE49-F238E27FC236}">
                    <a16:creationId xmlns:a16="http://schemas.microsoft.com/office/drawing/2014/main" id="{D97DF99D-4062-FDD9-F9CD-BC2FE3C6A5FF}"/>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45;p4">
                <a:extLst>
                  <a:ext uri="{FF2B5EF4-FFF2-40B4-BE49-F238E27FC236}">
                    <a16:creationId xmlns:a16="http://schemas.microsoft.com/office/drawing/2014/main" id="{5B8ADCF7-FA61-BBB3-1C08-49562D7B0471}"/>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246;p4">
              <a:extLst>
                <a:ext uri="{FF2B5EF4-FFF2-40B4-BE49-F238E27FC236}">
                  <a16:creationId xmlns:a16="http://schemas.microsoft.com/office/drawing/2014/main" id="{A88744F1-BD09-1188-A7F2-618476C189A5}"/>
                </a:ext>
              </a:extLst>
            </p:cNvPr>
            <p:cNvGrpSpPr/>
            <p:nvPr userDrawn="1"/>
          </p:nvGrpSpPr>
          <p:grpSpPr>
            <a:xfrm>
              <a:off x="8341543" y="606635"/>
              <a:ext cx="569676" cy="388014"/>
              <a:chOff x="8341543" y="606635"/>
              <a:chExt cx="569676" cy="388014"/>
            </a:xfrm>
          </p:grpSpPr>
          <p:sp>
            <p:nvSpPr>
              <p:cNvPr id="110" name="Google Shape;247;p4">
                <a:extLst>
                  <a:ext uri="{FF2B5EF4-FFF2-40B4-BE49-F238E27FC236}">
                    <a16:creationId xmlns:a16="http://schemas.microsoft.com/office/drawing/2014/main" id="{D3ADBE82-D60E-34BC-4D6D-6A044DA3F196}"/>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48;p4">
                <a:extLst>
                  <a:ext uri="{FF2B5EF4-FFF2-40B4-BE49-F238E27FC236}">
                    <a16:creationId xmlns:a16="http://schemas.microsoft.com/office/drawing/2014/main" id="{C204489D-2D56-9319-F449-005906992CAB}"/>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249;p4">
              <a:extLst>
                <a:ext uri="{FF2B5EF4-FFF2-40B4-BE49-F238E27FC236}">
                  <a16:creationId xmlns:a16="http://schemas.microsoft.com/office/drawing/2014/main" id="{CC94CDBE-ED87-5BC1-4F6E-91C52109FBE3}"/>
                </a:ext>
              </a:extLst>
            </p:cNvPr>
            <p:cNvGrpSpPr/>
            <p:nvPr userDrawn="1"/>
          </p:nvGrpSpPr>
          <p:grpSpPr>
            <a:xfrm>
              <a:off x="8341543" y="2842933"/>
              <a:ext cx="569676" cy="380612"/>
              <a:chOff x="8341543" y="2282008"/>
              <a:chExt cx="569676" cy="380612"/>
            </a:xfrm>
          </p:grpSpPr>
          <p:sp>
            <p:nvSpPr>
              <p:cNvPr id="113" name="Google Shape;250;p4">
                <a:extLst>
                  <a:ext uri="{FF2B5EF4-FFF2-40B4-BE49-F238E27FC236}">
                    <a16:creationId xmlns:a16="http://schemas.microsoft.com/office/drawing/2014/main" id="{1949F9A7-D0DD-3A51-BAEA-60CFC002BA80}"/>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51;p4">
                <a:extLst>
                  <a:ext uri="{FF2B5EF4-FFF2-40B4-BE49-F238E27FC236}">
                    <a16:creationId xmlns:a16="http://schemas.microsoft.com/office/drawing/2014/main" id="{D6B9C230-12A2-AC12-FD75-F04C737BF2DA}"/>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Google Shape;252;p4">
              <a:extLst>
                <a:ext uri="{FF2B5EF4-FFF2-40B4-BE49-F238E27FC236}">
                  <a16:creationId xmlns:a16="http://schemas.microsoft.com/office/drawing/2014/main" id="{52A4B71F-E2BB-4771-0C8A-585209E5C135}"/>
                </a:ext>
              </a:extLst>
            </p:cNvPr>
            <p:cNvGrpSpPr/>
            <p:nvPr userDrawn="1"/>
          </p:nvGrpSpPr>
          <p:grpSpPr>
            <a:xfrm>
              <a:off x="8341543" y="3403858"/>
              <a:ext cx="569676" cy="380612"/>
              <a:chOff x="8341543" y="2282008"/>
              <a:chExt cx="569676" cy="380612"/>
            </a:xfrm>
          </p:grpSpPr>
          <p:sp>
            <p:nvSpPr>
              <p:cNvPr id="116" name="Google Shape;253;p4">
                <a:extLst>
                  <a:ext uri="{FF2B5EF4-FFF2-40B4-BE49-F238E27FC236}">
                    <a16:creationId xmlns:a16="http://schemas.microsoft.com/office/drawing/2014/main" id="{7050E15B-173B-63C5-25CC-5E96CD47031B}"/>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54;p4">
                <a:extLst>
                  <a:ext uri="{FF2B5EF4-FFF2-40B4-BE49-F238E27FC236}">
                    <a16:creationId xmlns:a16="http://schemas.microsoft.com/office/drawing/2014/main" id="{E0CB2F8E-AE88-0B99-CEFD-A0463ACDDC4E}"/>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8" name="Google Shape;255;p4">
              <a:extLst>
                <a:ext uri="{FF2B5EF4-FFF2-40B4-BE49-F238E27FC236}">
                  <a16:creationId xmlns:a16="http://schemas.microsoft.com/office/drawing/2014/main" id="{D110D9E3-1ADF-9223-2571-CED044E5B205}"/>
                </a:ext>
              </a:extLst>
            </p:cNvPr>
            <p:cNvSpPr/>
            <p:nvPr userDrawn="1"/>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56;p4">
              <a:extLst>
                <a:ext uri="{FF2B5EF4-FFF2-40B4-BE49-F238E27FC236}">
                  <a16:creationId xmlns:a16="http://schemas.microsoft.com/office/drawing/2014/main" id="{48AB44EE-AB13-A082-F4C3-57E5BADF81B4}"/>
                </a:ext>
              </a:extLst>
            </p:cNvPr>
            <p:cNvSpPr/>
            <p:nvPr userDrawn="1"/>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57;p4">
              <a:extLst>
                <a:ext uri="{FF2B5EF4-FFF2-40B4-BE49-F238E27FC236}">
                  <a16:creationId xmlns:a16="http://schemas.microsoft.com/office/drawing/2014/main" id="{E9F2EFBF-E6A3-8B7D-E25C-40175E34EC51}"/>
                </a:ext>
              </a:extLst>
            </p:cNvPr>
            <p:cNvSpPr/>
            <p:nvPr userDrawn="1"/>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1" name="Google Shape;258;p4">
              <a:extLst>
                <a:ext uri="{FF2B5EF4-FFF2-40B4-BE49-F238E27FC236}">
                  <a16:creationId xmlns:a16="http://schemas.microsoft.com/office/drawing/2014/main" id="{4943CEF3-8F7C-EAAC-2D8E-EC7EBD1013D5}"/>
                </a:ext>
              </a:extLst>
            </p:cNvPr>
            <p:cNvSpPr/>
            <p:nvPr userDrawn="1"/>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59;p4">
              <a:extLst>
                <a:ext uri="{FF2B5EF4-FFF2-40B4-BE49-F238E27FC236}">
                  <a16:creationId xmlns:a16="http://schemas.microsoft.com/office/drawing/2014/main" id="{09D1D647-A003-51E5-959A-5860BF6C2E9A}"/>
                </a:ext>
              </a:extLst>
            </p:cNvPr>
            <p:cNvSpPr/>
            <p:nvPr userDrawn="1"/>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3" name="Google Shape;260;p4">
              <a:extLst>
                <a:ext uri="{FF2B5EF4-FFF2-40B4-BE49-F238E27FC236}">
                  <a16:creationId xmlns:a16="http://schemas.microsoft.com/office/drawing/2014/main" id="{1E6D7662-323B-BDA2-642A-2D5815199D61}"/>
                </a:ext>
              </a:extLst>
            </p:cNvPr>
            <p:cNvSpPr/>
            <p:nvPr userDrawn="1"/>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4" name="Google Shape;261;p4">
              <a:extLst>
                <a:ext uri="{FF2B5EF4-FFF2-40B4-BE49-F238E27FC236}">
                  <a16:creationId xmlns:a16="http://schemas.microsoft.com/office/drawing/2014/main" id="{DB478533-C767-B6D7-6A14-44B7D339A138}"/>
                </a:ext>
              </a:extLst>
            </p:cNvPr>
            <p:cNvSpPr/>
            <p:nvPr userDrawn="1"/>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5" name="Google Shape;262;p4">
              <a:extLst>
                <a:ext uri="{FF2B5EF4-FFF2-40B4-BE49-F238E27FC236}">
                  <a16:creationId xmlns:a16="http://schemas.microsoft.com/office/drawing/2014/main" id="{6A228F63-32A3-F686-0AD5-04632319A4B3}"/>
                </a:ext>
              </a:extLst>
            </p:cNvPr>
            <p:cNvSpPr/>
            <p:nvPr userDrawn="1"/>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63;p4">
              <a:extLst>
                <a:ext uri="{FF2B5EF4-FFF2-40B4-BE49-F238E27FC236}">
                  <a16:creationId xmlns:a16="http://schemas.microsoft.com/office/drawing/2014/main" id="{40348B10-D1DA-01A9-A6F9-864864DF0D4B}"/>
                </a:ext>
              </a:extLst>
            </p:cNvPr>
            <p:cNvSpPr/>
            <p:nvPr userDrawn="1"/>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7" name="Google Shape;264;p4">
              <a:extLst>
                <a:ext uri="{FF2B5EF4-FFF2-40B4-BE49-F238E27FC236}">
                  <a16:creationId xmlns:a16="http://schemas.microsoft.com/office/drawing/2014/main" id="{9DB88914-671C-D9CD-9BAD-65216F0AFFBB}"/>
                </a:ext>
              </a:extLst>
            </p:cNvPr>
            <p:cNvSpPr/>
            <p:nvPr userDrawn="1"/>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8" name="Google Shape;265;p4">
              <a:extLst>
                <a:ext uri="{FF2B5EF4-FFF2-40B4-BE49-F238E27FC236}">
                  <a16:creationId xmlns:a16="http://schemas.microsoft.com/office/drawing/2014/main" id="{E3F9DCAC-DEA2-EE5D-EDA2-D101131DDEEC}"/>
                </a:ext>
              </a:extLst>
            </p:cNvPr>
            <p:cNvSpPr/>
            <p:nvPr userDrawn="1"/>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9" name="Google Shape;266;p4">
              <a:extLst>
                <a:ext uri="{FF2B5EF4-FFF2-40B4-BE49-F238E27FC236}">
                  <a16:creationId xmlns:a16="http://schemas.microsoft.com/office/drawing/2014/main" id="{EF75F8C3-6A28-85E4-A0F8-99B8CFE4E424}"/>
                </a:ext>
              </a:extLst>
            </p:cNvPr>
            <p:cNvSpPr/>
            <p:nvPr userDrawn="1"/>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0" name="Google Shape;267;p4">
              <a:extLst>
                <a:ext uri="{FF2B5EF4-FFF2-40B4-BE49-F238E27FC236}">
                  <a16:creationId xmlns:a16="http://schemas.microsoft.com/office/drawing/2014/main" id="{6797189B-EDC3-56FA-9FB9-651FC1C1B2F2}"/>
                </a:ext>
              </a:extLst>
            </p:cNvPr>
            <p:cNvSpPr/>
            <p:nvPr userDrawn="1"/>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68;p4">
              <a:extLst>
                <a:ext uri="{FF2B5EF4-FFF2-40B4-BE49-F238E27FC236}">
                  <a16:creationId xmlns:a16="http://schemas.microsoft.com/office/drawing/2014/main" id="{CE3B910F-7F2E-E168-95FD-A3560526839E}"/>
                </a:ext>
              </a:extLst>
            </p:cNvPr>
            <p:cNvSpPr/>
            <p:nvPr userDrawn="1"/>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2" name="Google Shape;269;p4">
              <a:extLst>
                <a:ext uri="{FF2B5EF4-FFF2-40B4-BE49-F238E27FC236}">
                  <a16:creationId xmlns:a16="http://schemas.microsoft.com/office/drawing/2014/main" id="{C37D8CD0-C11C-3C34-C497-2F6A02D193B2}"/>
                </a:ext>
              </a:extLst>
            </p:cNvPr>
            <p:cNvSpPr/>
            <p:nvPr userDrawn="1"/>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3" name="Google Shape;270;p4">
              <a:extLst>
                <a:ext uri="{FF2B5EF4-FFF2-40B4-BE49-F238E27FC236}">
                  <a16:creationId xmlns:a16="http://schemas.microsoft.com/office/drawing/2014/main" id="{18FF6A1F-6009-2D04-69D4-B6A6D3E7EFAD}"/>
                </a:ext>
              </a:extLst>
            </p:cNvPr>
            <p:cNvSpPr/>
            <p:nvPr userDrawn="1"/>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4" name="Google Shape;271;p4">
              <a:extLst>
                <a:ext uri="{FF2B5EF4-FFF2-40B4-BE49-F238E27FC236}">
                  <a16:creationId xmlns:a16="http://schemas.microsoft.com/office/drawing/2014/main" id="{33002C0D-8878-305E-956E-4777B87E5992}"/>
                </a:ext>
              </a:extLst>
            </p:cNvPr>
            <p:cNvSpPr/>
            <p:nvPr userDrawn="1"/>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5" name="Google Shape;272;p4">
              <a:extLst>
                <a:ext uri="{FF2B5EF4-FFF2-40B4-BE49-F238E27FC236}">
                  <a16:creationId xmlns:a16="http://schemas.microsoft.com/office/drawing/2014/main" id="{576A0D8B-D415-6E74-9C74-8AC54D0629FA}"/>
                </a:ext>
              </a:extLst>
            </p:cNvPr>
            <p:cNvSpPr/>
            <p:nvPr userDrawn="1"/>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73;p4">
              <a:extLst>
                <a:ext uri="{FF2B5EF4-FFF2-40B4-BE49-F238E27FC236}">
                  <a16:creationId xmlns:a16="http://schemas.microsoft.com/office/drawing/2014/main" id="{230296F3-9D64-EBD8-ADAB-552E5F11D485}"/>
                </a:ext>
              </a:extLst>
            </p:cNvPr>
            <p:cNvSpPr/>
            <p:nvPr userDrawn="1"/>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7" name="Google Shape;274;p4">
              <a:extLst>
                <a:ext uri="{FF2B5EF4-FFF2-40B4-BE49-F238E27FC236}">
                  <a16:creationId xmlns:a16="http://schemas.microsoft.com/office/drawing/2014/main" id="{D6C650DF-7B94-EDAD-4152-7939A27B567F}"/>
                </a:ext>
              </a:extLst>
            </p:cNvPr>
            <p:cNvSpPr/>
            <p:nvPr userDrawn="1"/>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8" name="Google Shape;275;p4">
              <a:extLst>
                <a:ext uri="{FF2B5EF4-FFF2-40B4-BE49-F238E27FC236}">
                  <a16:creationId xmlns:a16="http://schemas.microsoft.com/office/drawing/2014/main" id="{B7D5A342-115B-DB9D-10B3-63DE0460EA19}"/>
                </a:ext>
              </a:extLst>
            </p:cNvPr>
            <p:cNvSpPr/>
            <p:nvPr userDrawn="1"/>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9" name="Google Shape;276;p4">
              <a:extLst>
                <a:ext uri="{FF2B5EF4-FFF2-40B4-BE49-F238E27FC236}">
                  <a16:creationId xmlns:a16="http://schemas.microsoft.com/office/drawing/2014/main" id="{AA99AF35-B1BD-2F0E-6CAB-7486B253505B}"/>
                </a:ext>
              </a:extLst>
            </p:cNvPr>
            <p:cNvSpPr/>
            <p:nvPr userDrawn="1"/>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0" name="Google Shape;277;p4">
              <a:extLst>
                <a:ext uri="{FF2B5EF4-FFF2-40B4-BE49-F238E27FC236}">
                  <a16:creationId xmlns:a16="http://schemas.microsoft.com/office/drawing/2014/main" id="{5A9AD8B8-4713-D627-3EC7-C03D2BAFBBB3}"/>
                </a:ext>
              </a:extLst>
            </p:cNvPr>
            <p:cNvSpPr/>
            <p:nvPr userDrawn="1"/>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78;p4">
              <a:extLst>
                <a:ext uri="{FF2B5EF4-FFF2-40B4-BE49-F238E27FC236}">
                  <a16:creationId xmlns:a16="http://schemas.microsoft.com/office/drawing/2014/main" id="{F6C0FE33-A0FB-8B1E-3EF5-353539755835}"/>
                </a:ext>
              </a:extLst>
            </p:cNvPr>
            <p:cNvSpPr/>
            <p:nvPr userDrawn="1"/>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2" name="Google Shape;279;p4">
              <a:extLst>
                <a:ext uri="{FF2B5EF4-FFF2-40B4-BE49-F238E27FC236}">
                  <a16:creationId xmlns:a16="http://schemas.microsoft.com/office/drawing/2014/main" id="{317FDE2E-7D6C-AC62-C9CA-2702CE44189F}"/>
                </a:ext>
              </a:extLst>
            </p:cNvPr>
            <p:cNvSpPr/>
            <p:nvPr userDrawn="1"/>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3" name="Google Shape;280;p4">
              <a:extLst>
                <a:ext uri="{FF2B5EF4-FFF2-40B4-BE49-F238E27FC236}">
                  <a16:creationId xmlns:a16="http://schemas.microsoft.com/office/drawing/2014/main" id="{2982D249-CAC3-1580-BA46-9FB2234425CB}"/>
                </a:ext>
              </a:extLst>
            </p:cNvPr>
            <p:cNvSpPr/>
            <p:nvPr userDrawn="1"/>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4" name="Google Shape;281;p4">
              <a:extLst>
                <a:ext uri="{FF2B5EF4-FFF2-40B4-BE49-F238E27FC236}">
                  <a16:creationId xmlns:a16="http://schemas.microsoft.com/office/drawing/2014/main" id="{E76D231E-66A5-CD33-7949-05FDD46AA826}"/>
                </a:ext>
              </a:extLst>
            </p:cNvPr>
            <p:cNvSpPr/>
            <p:nvPr userDrawn="1"/>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5" name="Google Shape;282;p4">
              <a:extLst>
                <a:ext uri="{FF2B5EF4-FFF2-40B4-BE49-F238E27FC236}">
                  <a16:creationId xmlns:a16="http://schemas.microsoft.com/office/drawing/2014/main" id="{4EE1BB7B-F31B-89D4-C6CC-4679203992F0}"/>
                </a:ext>
              </a:extLst>
            </p:cNvPr>
            <p:cNvSpPr/>
            <p:nvPr userDrawn="1"/>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83;p4">
              <a:extLst>
                <a:ext uri="{FF2B5EF4-FFF2-40B4-BE49-F238E27FC236}">
                  <a16:creationId xmlns:a16="http://schemas.microsoft.com/office/drawing/2014/main" id="{83A41270-D366-977C-6B4C-7B93760B5986}"/>
                </a:ext>
              </a:extLst>
            </p:cNvPr>
            <p:cNvSpPr/>
            <p:nvPr userDrawn="1"/>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7" name="Google Shape;284;p4">
              <a:extLst>
                <a:ext uri="{FF2B5EF4-FFF2-40B4-BE49-F238E27FC236}">
                  <a16:creationId xmlns:a16="http://schemas.microsoft.com/office/drawing/2014/main" id="{8CCAA297-B907-C47C-7DBA-2A114621FE8F}"/>
                </a:ext>
              </a:extLst>
            </p:cNvPr>
            <p:cNvSpPr/>
            <p:nvPr userDrawn="1"/>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8" name="Google Shape;285;p4">
              <a:extLst>
                <a:ext uri="{FF2B5EF4-FFF2-40B4-BE49-F238E27FC236}">
                  <a16:creationId xmlns:a16="http://schemas.microsoft.com/office/drawing/2014/main" id="{B2FD7750-6C1D-1DCA-083B-A4C8AB069ED8}"/>
                </a:ext>
              </a:extLst>
            </p:cNvPr>
            <p:cNvSpPr/>
            <p:nvPr userDrawn="1"/>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9" name="Google Shape;286;p4">
              <a:extLst>
                <a:ext uri="{FF2B5EF4-FFF2-40B4-BE49-F238E27FC236}">
                  <a16:creationId xmlns:a16="http://schemas.microsoft.com/office/drawing/2014/main" id="{CE370C5C-059B-2D2F-74A3-F68BC97DEBB4}"/>
                </a:ext>
              </a:extLst>
            </p:cNvPr>
            <p:cNvSpPr/>
            <p:nvPr userDrawn="1"/>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0" name="Google Shape;287;p4">
              <a:extLst>
                <a:ext uri="{FF2B5EF4-FFF2-40B4-BE49-F238E27FC236}">
                  <a16:creationId xmlns:a16="http://schemas.microsoft.com/office/drawing/2014/main" id="{EBC27021-8FD9-6B5D-1ADA-6B9D2886165E}"/>
                </a:ext>
              </a:extLst>
            </p:cNvPr>
            <p:cNvSpPr/>
            <p:nvPr userDrawn="1"/>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88;p4">
              <a:extLst>
                <a:ext uri="{FF2B5EF4-FFF2-40B4-BE49-F238E27FC236}">
                  <a16:creationId xmlns:a16="http://schemas.microsoft.com/office/drawing/2014/main" id="{EF8417F7-0D65-B07A-66CD-DBB05F30FA17}"/>
                </a:ext>
              </a:extLst>
            </p:cNvPr>
            <p:cNvSpPr/>
            <p:nvPr userDrawn="1"/>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2" name="Google Shape;289;p4">
              <a:extLst>
                <a:ext uri="{FF2B5EF4-FFF2-40B4-BE49-F238E27FC236}">
                  <a16:creationId xmlns:a16="http://schemas.microsoft.com/office/drawing/2014/main" id="{74D5858A-63C6-DC09-86D2-B63A70F5BA0D}"/>
                </a:ext>
              </a:extLst>
            </p:cNvPr>
            <p:cNvSpPr/>
            <p:nvPr userDrawn="1"/>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3" name="Google Shape;290;p4">
              <a:extLst>
                <a:ext uri="{FF2B5EF4-FFF2-40B4-BE49-F238E27FC236}">
                  <a16:creationId xmlns:a16="http://schemas.microsoft.com/office/drawing/2014/main" id="{A98067C2-37A6-2EE1-1348-8BD76AC3986D}"/>
                </a:ext>
              </a:extLst>
            </p:cNvPr>
            <p:cNvSpPr/>
            <p:nvPr userDrawn="1"/>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4" name="Google Shape;291;p4">
              <a:extLst>
                <a:ext uri="{FF2B5EF4-FFF2-40B4-BE49-F238E27FC236}">
                  <a16:creationId xmlns:a16="http://schemas.microsoft.com/office/drawing/2014/main" id="{41CDBEFD-9F50-617A-BF7E-713AA3EAE36C}"/>
                </a:ext>
              </a:extLst>
            </p:cNvPr>
            <p:cNvSpPr/>
            <p:nvPr userDrawn="1"/>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5" name="Google Shape;292;p4">
              <a:extLst>
                <a:ext uri="{FF2B5EF4-FFF2-40B4-BE49-F238E27FC236}">
                  <a16:creationId xmlns:a16="http://schemas.microsoft.com/office/drawing/2014/main" id="{29DA7538-22C2-5D35-99C8-C29ED89E5807}"/>
                </a:ext>
              </a:extLst>
            </p:cNvPr>
            <p:cNvSpPr/>
            <p:nvPr userDrawn="1"/>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93;p4">
              <a:extLst>
                <a:ext uri="{FF2B5EF4-FFF2-40B4-BE49-F238E27FC236}">
                  <a16:creationId xmlns:a16="http://schemas.microsoft.com/office/drawing/2014/main" id="{4FD1CC5C-205D-A8AE-B2C8-3D516D3A997E}"/>
                </a:ext>
              </a:extLst>
            </p:cNvPr>
            <p:cNvSpPr/>
            <p:nvPr userDrawn="1"/>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7" name="Google Shape;294;p4">
              <a:extLst>
                <a:ext uri="{FF2B5EF4-FFF2-40B4-BE49-F238E27FC236}">
                  <a16:creationId xmlns:a16="http://schemas.microsoft.com/office/drawing/2014/main" id="{4DEF94BC-201D-56FD-4F71-319FC64192BE}"/>
                </a:ext>
              </a:extLst>
            </p:cNvPr>
            <p:cNvSpPr/>
            <p:nvPr userDrawn="1"/>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8" name="Google Shape;295;p4">
              <a:extLst>
                <a:ext uri="{FF2B5EF4-FFF2-40B4-BE49-F238E27FC236}">
                  <a16:creationId xmlns:a16="http://schemas.microsoft.com/office/drawing/2014/main" id="{63E1C396-BDC9-2F81-AEF5-589AE43B5100}"/>
                </a:ext>
              </a:extLst>
            </p:cNvPr>
            <p:cNvSpPr/>
            <p:nvPr userDrawn="1"/>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9" name="Google Shape;296;p4">
              <a:extLst>
                <a:ext uri="{FF2B5EF4-FFF2-40B4-BE49-F238E27FC236}">
                  <a16:creationId xmlns:a16="http://schemas.microsoft.com/office/drawing/2014/main" id="{1D070C25-0B33-B3AF-C4F9-66A362F2A792}"/>
                </a:ext>
              </a:extLst>
            </p:cNvPr>
            <p:cNvSpPr/>
            <p:nvPr userDrawn="1"/>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0" name="Google Shape;297;p4">
              <a:extLst>
                <a:ext uri="{FF2B5EF4-FFF2-40B4-BE49-F238E27FC236}">
                  <a16:creationId xmlns:a16="http://schemas.microsoft.com/office/drawing/2014/main" id="{BEFF9734-0A0C-8B03-5735-CACEE7700488}"/>
                </a:ext>
              </a:extLst>
            </p:cNvPr>
            <p:cNvSpPr/>
            <p:nvPr userDrawn="1"/>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98;p4">
              <a:extLst>
                <a:ext uri="{FF2B5EF4-FFF2-40B4-BE49-F238E27FC236}">
                  <a16:creationId xmlns:a16="http://schemas.microsoft.com/office/drawing/2014/main" id="{25245D4E-E271-CE75-E0CA-F545AF1A6CF4}"/>
                </a:ext>
              </a:extLst>
            </p:cNvPr>
            <p:cNvSpPr/>
            <p:nvPr userDrawn="1"/>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2" name="Google Shape;299;p4">
              <a:extLst>
                <a:ext uri="{FF2B5EF4-FFF2-40B4-BE49-F238E27FC236}">
                  <a16:creationId xmlns:a16="http://schemas.microsoft.com/office/drawing/2014/main" id="{2068938C-C96B-F0A3-FE6F-5151902F94B0}"/>
                </a:ext>
              </a:extLst>
            </p:cNvPr>
            <p:cNvSpPr/>
            <p:nvPr userDrawn="1"/>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3" name="Google Shape;300;p4">
              <a:extLst>
                <a:ext uri="{FF2B5EF4-FFF2-40B4-BE49-F238E27FC236}">
                  <a16:creationId xmlns:a16="http://schemas.microsoft.com/office/drawing/2014/main" id="{BCC5A286-6CA5-03C1-056B-D1881377DB41}"/>
                </a:ext>
              </a:extLst>
            </p:cNvPr>
            <p:cNvSpPr/>
            <p:nvPr userDrawn="1"/>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4" name="Google Shape;301;p4">
              <a:extLst>
                <a:ext uri="{FF2B5EF4-FFF2-40B4-BE49-F238E27FC236}">
                  <a16:creationId xmlns:a16="http://schemas.microsoft.com/office/drawing/2014/main" id="{EB1D4BCC-1BAE-5623-CD86-5DFBE3E55592}"/>
                </a:ext>
              </a:extLst>
            </p:cNvPr>
            <p:cNvSpPr/>
            <p:nvPr userDrawn="1"/>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5" name="Google Shape;302;p4">
              <a:extLst>
                <a:ext uri="{FF2B5EF4-FFF2-40B4-BE49-F238E27FC236}">
                  <a16:creationId xmlns:a16="http://schemas.microsoft.com/office/drawing/2014/main" id="{7981A895-1D39-64B9-CEEF-123D962CFAFF}"/>
                </a:ext>
              </a:extLst>
            </p:cNvPr>
            <p:cNvSpPr/>
            <p:nvPr userDrawn="1"/>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303;p4">
              <a:extLst>
                <a:ext uri="{FF2B5EF4-FFF2-40B4-BE49-F238E27FC236}">
                  <a16:creationId xmlns:a16="http://schemas.microsoft.com/office/drawing/2014/main" id="{949F2B8D-C762-C3C7-6117-FEFA47BDEAB3}"/>
                </a:ext>
              </a:extLst>
            </p:cNvPr>
            <p:cNvSpPr/>
            <p:nvPr userDrawn="1"/>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7" name="Google Shape;304;p4">
              <a:extLst>
                <a:ext uri="{FF2B5EF4-FFF2-40B4-BE49-F238E27FC236}">
                  <a16:creationId xmlns:a16="http://schemas.microsoft.com/office/drawing/2014/main" id="{3A28F20A-1F13-72EE-56DB-F5B0C3E5B4C4}"/>
                </a:ext>
              </a:extLst>
            </p:cNvPr>
            <p:cNvSpPr/>
            <p:nvPr userDrawn="1"/>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8" name="Google Shape;305;p4">
              <a:extLst>
                <a:ext uri="{FF2B5EF4-FFF2-40B4-BE49-F238E27FC236}">
                  <a16:creationId xmlns:a16="http://schemas.microsoft.com/office/drawing/2014/main" id="{94CFA6D1-7276-AAB0-2B33-52832AB3BF1D}"/>
                </a:ext>
              </a:extLst>
            </p:cNvPr>
            <p:cNvSpPr/>
            <p:nvPr userDrawn="1"/>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9" name="Google Shape;306;p4">
              <a:extLst>
                <a:ext uri="{FF2B5EF4-FFF2-40B4-BE49-F238E27FC236}">
                  <a16:creationId xmlns:a16="http://schemas.microsoft.com/office/drawing/2014/main" id="{24C0F4D6-FDE1-74AE-2290-638179667330}"/>
                </a:ext>
              </a:extLst>
            </p:cNvPr>
            <p:cNvSpPr/>
            <p:nvPr userDrawn="1"/>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307;p4">
              <a:extLst>
                <a:ext uri="{FF2B5EF4-FFF2-40B4-BE49-F238E27FC236}">
                  <a16:creationId xmlns:a16="http://schemas.microsoft.com/office/drawing/2014/main" id="{B77609C3-1486-0F22-3720-0CFFD991C655}"/>
                </a:ext>
              </a:extLst>
            </p:cNvPr>
            <p:cNvSpPr/>
            <p:nvPr userDrawn="1"/>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1" name="Google Shape;310;p4">
              <a:extLst>
                <a:ext uri="{FF2B5EF4-FFF2-40B4-BE49-F238E27FC236}">
                  <a16:creationId xmlns:a16="http://schemas.microsoft.com/office/drawing/2014/main" id="{0BDBFE40-5909-38E3-8F94-AEDEE8089DCD}"/>
                </a:ext>
              </a:extLst>
            </p:cNvPr>
            <p:cNvSpPr/>
            <p:nvPr userDrawn="1"/>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311;p4">
              <a:extLst>
                <a:ext uri="{FF2B5EF4-FFF2-40B4-BE49-F238E27FC236}">
                  <a16:creationId xmlns:a16="http://schemas.microsoft.com/office/drawing/2014/main" id="{790F71F2-CBFC-429E-6F6C-5F40B4970F76}"/>
                </a:ext>
              </a:extLst>
            </p:cNvPr>
            <p:cNvSpPr/>
            <p:nvPr userDrawn="1"/>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312;p4">
              <a:extLst>
                <a:ext uri="{FF2B5EF4-FFF2-40B4-BE49-F238E27FC236}">
                  <a16:creationId xmlns:a16="http://schemas.microsoft.com/office/drawing/2014/main" id="{0564A307-D3D7-DB98-D502-C72D1D9FF377}"/>
                </a:ext>
              </a:extLst>
            </p:cNvPr>
            <p:cNvSpPr/>
            <p:nvPr userDrawn="1"/>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4" name="Google Shape;313;p4">
              <a:extLst>
                <a:ext uri="{FF2B5EF4-FFF2-40B4-BE49-F238E27FC236}">
                  <a16:creationId xmlns:a16="http://schemas.microsoft.com/office/drawing/2014/main" id="{3B4169BE-0905-2FA0-6CE3-3F448B54D0FC}"/>
                </a:ext>
              </a:extLst>
            </p:cNvPr>
            <p:cNvGrpSpPr/>
            <p:nvPr userDrawn="1"/>
          </p:nvGrpSpPr>
          <p:grpSpPr>
            <a:xfrm>
              <a:off x="7636900" y="441350"/>
              <a:ext cx="291375" cy="281375"/>
              <a:chOff x="3243875" y="2372825"/>
              <a:chExt cx="291375" cy="281375"/>
            </a:xfrm>
          </p:grpSpPr>
          <p:sp>
            <p:nvSpPr>
              <p:cNvPr id="175" name="Google Shape;314;p4">
                <a:extLst>
                  <a:ext uri="{FF2B5EF4-FFF2-40B4-BE49-F238E27FC236}">
                    <a16:creationId xmlns:a16="http://schemas.microsoft.com/office/drawing/2014/main" id="{83F0B429-EA35-1669-A74E-B8ADF1E24AB8}"/>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315;p4">
                <a:extLst>
                  <a:ext uri="{FF2B5EF4-FFF2-40B4-BE49-F238E27FC236}">
                    <a16:creationId xmlns:a16="http://schemas.microsoft.com/office/drawing/2014/main" id="{6F87D57A-DFCE-815B-DC8C-1DA7F17CDBA7}"/>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316;p4">
                <a:extLst>
                  <a:ext uri="{FF2B5EF4-FFF2-40B4-BE49-F238E27FC236}">
                    <a16:creationId xmlns:a16="http://schemas.microsoft.com/office/drawing/2014/main" id="{0BFAA925-277C-4391-0FA5-D95C02823FB0}"/>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317;p4">
                <a:extLst>
                  <a:ext uri="{FF2B5EF4-FFF2-40B4-BE49-F238E27FC236}">
                    <a16:creationId xmlns:a16="http://schemas.microsoft.com/office/drawing/2014/main" id="{236A0361-7F81-D541-9B5B-6D459BA0EB3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318;p4">
                <a:extLst>
                  <a:ext uri="{FF2B5EF4-FFF2-40B4-BE49-F238E27FC236}">
                    <a16:creationId xmlns:a16="http://schemas.microsoft.com/office/drawing/2014/main" id="{D1D683CD-494A-F104-97A5-620D2CC14FCE}"/>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319;p4">
                <a:extLst>
                  <a:ext uri="{FF2B5EF4-FFF2-40B4-BE49-F238E27FC236}">
                    <a16:creationId xmlns:a16="http://schemas.microsoft.com/office/drawing/2014/main" id="{B8223EC8-1EBA-63E9-01F2-FF986DC4D4E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320;p4">
                <a:extLst>
                  <a:ext uri="{FF2B5EF4-FFF2-40B4-BE49-F238E27FC236}">
                    <a16:creationId xmlns:a16="http://schemas.microsoft.com/office/drawing/2014/main" id="{28C12580-E9F3-1A4F-7220-645E5CA264CD}"/>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321;p4">
                <a:extLst>
                  <a:ext uri="{FF2B5EF4-FFF2-40B4-BE49-F238E27FC236}">
                    <a16:creationId xmlns:a16="http://schemas.microsoft.com/office/drawing/2014/main" id="{C8578BA9-7920-3B2B-5416-86861778227D}"/>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322;p4">
                <a:extLst>
                  <a:ext uri="{FF2B5EF4-FFF2-40B4-BE49-F238E27FC236}">
                    <a16:creationId xmlns:a16="http://schemas.microsoft.com/office/drawing/2014/main" id="{78F68B9B-25A6-EA79-C057-DF871AE4306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323;p4">
                <a:extLst>
                  <a:ext uri="{FF2B5EF4-FFF2-40B4-BE49-F238E27FC236}">
                    <a16:creationId xmlns:a16="http://schemas.microsoft.com/office/drawing/2014/main" id="{ED95C56F-1901-8111-EA66-FC5030F6FAA2}"/>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324;p4">
              <a:extLst>
                <a:ext uri="{FF2B5EF4-FFF2-40B4-BE49-F238E27FC236}">
                  <a16:creationId xmlns:a16="http://schemas.microsoft.com/office/drawing/2014/main" id="{32B4BB1B-19B5-DE11-EB4B-AF4FDCD551BD}"/>
                </a:ext>
              </a:extLst>
            </p:cNvPr>
            <p:cNvSpPr/>
            <p:nvPr userDrawn="1"/>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325;p4">
              <a:extLst>
                <a:ext uri="{FF2B5EF4-FFF2-40B4-BE49-F238E27FC236}">
                  <a16:creationId xmlns:a16="http://schemas.microsoft.com/office/drawing/2014/main" id="{3A5A9E83-76FC-D777-1D37-05475B730D3C}"/>
                </a:ext>
              </a:extLst>
            </p:cNvPr>
            <p:cNvSpPr/>
            <p:nvPr userDrawn="1"/>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30657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61EF6C-03F9-7C24-13B7-036D232DF377}"/>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DA1C22F-F4A3-71D8-3089-55574928D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F1F1910-C2BB-850A-0252-6A3F5BA9789E}"/>
              </a:ext>
            </a:extLst>
          </p:cNvPr>
          <p:cNvSpPr>
            <a:spLocks noGrp="1"/>
          </p:cNvSpPr>
          <p:nvPr>
            <p:ph type="dt" sz="half" idx="10"/>
          </p:nvPr>
        </p:nvSpPr>
        <p:spPr/>
        <p:txBody>
          <a:bodyPr/>
          <a:lstStyle/>
          <a:p>
            <a:fld id="{324BDD69-4FEA-4FE8-B9AB-0661F822CDD1}" type="datetimeFigureOut">
              <a:rPr lang="vi-VN" smtClean="0"/>
              <a:t>05/01/2025</a:t>
            </a:fld>
            <a:endParaRPr lang="vi-VN"/>
          </a:p>
        </p:txBody>
      </p:sp>
      <p:sp>
        <p:nvSpPr>
          <p:cNvPr id="5" name="Chỗ dành sẵn cho Chân trang 4">
            <a:extLst>
              <a:ext uri="{FF2B5EF4-FFF2-40B4-BE49-F238E27FC236}">
                <a16:creationId xmlns:a16="http://schemas.microsoft.com/office/drawing/2014/main" id="{60824C06-A9E0-2449-E35B-2523B8539A99}"/>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C61940A-9320-EABF-3A78-27321E12BE52}"/>
              </a:ext>
            </a:extLst>
          </p:cNvPr>
          <p:cNvSpPr>
            <a:spLocks noGrp="1"/>
          </p:cNvSpPr>
          <p:nvPr>
            <p:ph type="sldNum" sz="quarter" idx="12"/>
          </p:nvPr>
        </p:nvSpPr>
        <p:spPr/>
        <p:txBody>
          <a:bodyPr/>
          <a:lstStyle/>
          <a:p>
            <a:fld id="{D4FEA9AC-073F-47F2-ABD2-E96CDB01DC27}" type="slidenum">
              <a:rPr lang="vi-VN" smtClean="0"/>
              <a:t>‹#›</a:t>
            </a:fld>
            <a:endParaRPr lang="vi-VN"/>
          </a:p>
        </p:txBody>
      </p:sp>
      <p:grpSp>
        <p:nvGrpSpPr>
          <p:cNvPr id="259" name="Nhóm 258">
            <a:extLst>
              <a:ext uri="{FF2B5EF4-FFF2-40B4-BE49-F238E27FC236}">
                <a16:creationId xmlns:a16="http://schemas.microsoft.com/office/drawing/2014/main" id="{05C133ED-4535-AE61-9924-344E2405B54F}"/>
              </a:ext>
            </a:extLst>
          </p:cNvPr>
          <p:cNvGrpSpPr/>
          <p:nvPr userDrawn="1"/>
        </p:nvGrpSpPr>
        <p:grpSpPr>
          <a:xfrm>
            <a:off x="320777" y="219519"/>
            <a:ext cx="11550446" cy="6501956"/>
            <a:chOff x="281025" y="219519"/>
            <a:chExt cx="8633734" cy="4860086"/>
          </a:xfrm>
        </p:grpSpPr>
        <p:sp>
          <p:nvSpPr>
            <p:cNvPr id="133" name="Google Shape;1604;p20">
              <a:extLst>
                <a:ext uri="{FF2B5EF4-FFF2-40B4-BE49-F238E27FC236}">
                  <a16:creationId xmlns:a16="http://schemas.microsoft.com/office/drawing/2014/main" id="{DC027A76-0E75-D8ED-6D7D-9028EA288D05}"/>
                </a:ext>
              </a:extLst>
            </p:cNvPr>
            <p:cNvSpPr/>
            <p:nvPr userDrawn="1"/>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4" name="Google Shape;1605;p20">
              <a:extLst>
                <a:ext uri="{FF2B5EF4-FFF2-40B4-BE49-F238E27FC236}">
                  <a16:creationId xmlns:a16="http://schemas.microsoft.com/office/drawing/2014/main" id="{3DBB05D5-2D97-AF46-6F8C-B45F21EB6BFD}"/>
                </a:ext>
              </a:extLst>
            </p:cNvPr>
            <p:cNvSpPr/>
            <p:nvPr userDrawn="1"/>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5" name="Google Shape;1606;p20">
              <a:extLst>
                <a:ext uri="{FF2B5EF4-FFF2-40B4-BE49-F238E27FC236}">
                  <a16:creationId xmlns:a16="http://schemas.microsoft.com/office/drawing/2014/main" id="{977E5849-0C8D-CA47-FF3C-074C3B6687D1}"/>
                </a:ext>
              </a:extLst>
            </p:cNvPr>
            <p:cNvGrpSpPr/>
            <p:nvPr userDrawn="1"/>
          </p:nvGrpSpPr>
          <p:grpSpPr>
            <a:xfrm>
              <a:off x="8341543" y="2282008"/>
              <a:ext cx="569676" cy="380612"/>
              <a:chOff x="8341543" y="2282008"/>
              <a:chExt cx="569676" cy="380612"/>
            </a:xfrm>
          </p:grpSpPr>
          <p:sp>
            <p:nvSpPr>
              <p:cNvPr id="136" name="Google Shape;1607;p20">
                <a:extLst>
                  <a:ext uri="{FF2B5EF4-FFF2-40B4-BE49-F238E27FC236}">
                    <a16:creationId xmlns:a16="http://schemas.microsoft.com/office/drawing/2014/main" id="{DBAF3CB9-3259-221A-88DA-2145E487114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608;p20">
                <a:extLst>
                  <a:ext uri="{FF2B5EF4-FFF2-40B4-BE49-F238E27FC236}">
                    <a16:creationId xmlns:a16="http://schemas.microsoft.com/office/drawing/2014/main" id="{9EB153A3-2754-AED5-3CF4-B6FE70C2B0FE}"/>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8" name="Google Shape;1609;p20">
              <a:extLst>
                <a:ext uri="{FF2B5EF4-FFF2-40B4-BE49-F238E27FC236}">
                  <a16:creationId xmlns:a16="http://schemas.microsoft.com/office/drawing/2014/main" id="{63E7DEE2-206B-F556-2DD2-19E54E845049}"/>
                </a:ext>
              </a:extLst>
            </p:cNvPr>
            <p:cNvGrpSpPr/>
            <p:nvPr userDrawn="1"/>
          </p:nvGrpSpPr>
          <p:grpSpPr>
            <a:xfrm>
              <a:off x="8341543" y="1721094"/>
              <a:ext cx="569676" cy="380612"/>
              <a:chOff x="8341543" y="1721094"/>
              <a:chExt cx="569676" cy="380612"/>
            </a:xfrm>
          </p:grpSpPr>
          <p:sp>
            <p:nvSpPr>
              <p:cNvPr id="139" name="Google Shape;1610;p20">
                <a:extLst>
                  <a:ext uri="{FF2B5EF4-FFF2-40B4-BE49-F238E27FC236}">
                    <a16:creationId xmlns:a16="http://schemas.microsoft.com/office/drawing/2014/main" id="{DD7F5852-E4B5-E728-2C1E-7B11F751B98A}"/>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611;p20">
                <a:extLst>
                  <a:ext uri="{FF2B5EF4-FFF2-40B4-BE49-F238E27FC236}">
                    <a16:creationId xmlns:a16="http://schemas.microsoft.com/office/drawing/2014/main" id="{F4047A25-C47E-61E3-55AC-0A118001651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 name="Google Shape;1612;p20">
              <a:extLst>
                <a:ext uri="{FF2B5EF4-FFF2-40B4-BE49-F238E27FC236}">
                  <a16:creationId xmlns:a16="http://schemas.microsoft.com/office/drawing/2014/main" id="{354B97F1-A840-1783-C8F5-F7481FF442A8}"/>
                </a:ext>
              </a:extLst>
            </p:cNvPr>
            <p:cNvGrpSpPr/>
            <p:nvPr userDrawn="1"/>
          </p:nvGrpSpPr>
          <p:grpSpPr>
            <a:xfrm>
              <a:off x="8346273" y="1183592"/>
              <a:ext cx="568486" cy="388014"/>
              <a:chOff x="8346273" y="1183592"/>
              <a:chExt cx="568486" cy="388014"/>
            </a:xfrm>
          </p:grpSpPr>
          <p:sp>
            <p:nvSpPr>
              <p:cNvPr id="142" name="Google Shape;1613;p20">
                <a:extLst>
                  <a:ext uri="{FF2B5EF4-FFF2-40B4-BE49-F238E27FC236}">
                    <a16:creationId xmlns:a16="http://schemas.microsoft.com/office/drawing/2014/main" id="{6407C002-AF68-F795-8538-9AB65A1FB4EA}"/>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614;p20">
                <a:extLst>
                  <a:ext uri="{FF2B5EF4-FFF2-40B4-BE49-F238E27FC236}">
                    <a16:creationId xmlns:a16="http://schemas.microsoft.com/office/drawing/2014/main" id="{017A4A36-F3B9-6130-4852-FC647CC517C3}"/>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 name="Google Shape;1615;p20">
              <a:extLst>
                <a:ext uri="{FF2B5EF4-FFF2-40B4-BE49-F238E27FC236}">
                  <a16:creationId xmlns:a16="http://schemas.microsoft.com/office/drawing/2014/main" id="{E94511B0-BFEE-4641-C338-7FCE2B8B9AF9}"/>
                </a:ext>
              </a:extLst>
            </p:cNvPr>
            <p:cNvGrpSpPr/>
            <p:nvPr userDrawn="1"/>
          </p:nvGrpSpPr>
          <p:grpSpPr>
            <a:xfrm>
              <a:off x="8341543" y="606635"/>
              <a:ext cx="569676" cy="388014"/>
              <a:chOff x="8341543" y="606635"/>
              <a:chExt cx="569676" cy="388014"/>
            </a:xfrm>
          </p:grpSpPr>
          <p:sp>
            <p:nvSpPr>
              <p:cNvPr id="145" name="Google Shape;1616;p20">
                <a:extLst>
                  <a:ext uri="{FF2B5EF4-FFF2-40B4-BE49-F238E27FC236}">
                    <a16:creationId xmlns:a16="http://schemas.microsoft.com/office/drawing/2014/main" id="{05EBC019-123D-C11D-0B3B-6A1242CBB53B}"/>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617;p20">
                <a:extLst>
                  <a:ext uri="{FF2B5EF4-FFF2-40B4-BE49-F238E27FC236}">
                    <a16:creationId xmlns:a16="http://schemas.microsoft.com/office/drawing/2014/main" id="{C062D738-0065-24C3-8B15-4F678AFEF6BC}"/>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 name="Google Shape;1618;p20">
              <a:extLst>
                <a:ext uri="{FF2B5EF4-FFF2-40B4-BE49-F238E27FC236}">
                  <a16:creationId xmlns:a16="http://schemas.microsoft.com/office/drawing/2014/main" id="{97B2B30C-4A6A-B8E9-AC37-C8631BF2CCB1}"/>
                </a:ext>
              </a:extLst>
            </p:cNvPr>
            <p:cNvGrpSpPr/>
            <p:nvPr userDrawn="1"/>
          </p:nvGrpSpPr>
          <p:grpSpPr>
            <a:xfrm>
              <a:off x="8341543" y="2842933"/>
              <a:ext cx="569676" cy="380612"/>
              <a:chOff x="8341543" y="2282008"/>
              <a:chExt cx="569676" cy="380612"/>
            </a:xfrm>
          </p:grpSpPr>
          <p:sp>
            <p:nvSpPr>
              <p:cNvPr id="148" name="Google Shape;1619;p20">
                <a:extLst>
                  <a:ext uri="{FF2B5EF4-FFF2-40B4-BE49-F238E27FC236}">
                    <a16:creationId xmlns:a16="http://schemas.microsoft.com/office/drawing/2014/main" id="{15DA6624-84FA-BD6D-F84C-DB44D5FE3696}"/>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620;p20">
                <a:extLst>
                  <a:ext uri="{FF2B5EF4-FFF2-40B4-BE49-F238E27FC236}">
                    <a16:creationId xmlns:a16="http://schemas.microsoft.com/office/drawing/2014/main" id="{1C16D57F-FE2F-C115-0727-D0AA64BDE4C5}"/>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 name="Google Shape;1621;p20">
              <a:extLst>
                <a:ext uri="{FF2B5EF4-FFF2-40B4-BE49-F238E27FC236}">
                  <a16:creationId xmlns:a16="http://schemas.microsoft.com/office/drawing/2014/main" id="{DDEA1D4E-86F8-DD13-EFCA-48C081D33E8D}"/>
                </a:ext>
              </a:extLst>
            </p:cNvPr>
            <p:cNvGrpSpPr/>
            <p:nvPr userDrawn="1"/>
          </p:nvGrpSpPr>
          <p:grpSpPr>
            <a:xfrm>
              <a:off x="8341543" y="3403858"/>
              <a:ext cx="569676" cy="380612"/>
              <a:chOff x="8341543" y="2282008"/>
              <a:chExt cx="569676" cy="380612"/>
            </a:xfrm>
          </p:grpSpPr>
          <p:sp>
            <p:nvSpPr>
              <p:cNvPr id="151" name="Google Shape;1622;p20">
                <a:extLst>
                  <a:ext uri="{FF2B5EF4-FFF2-40B4-BE49-F238E27FC236}">
                    <a16:creationId xmlns:a16="http://schemas.microsoft.com/office/drawing/2014/main" id="{FFA4ED75-D4D9-E7BC-AF68-E76BA3B066F0}"/>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623;p20">
                <a:extLst>
                  <a:ext uri="{FF2B5EF4-FFF2-40B4-BE49-F238E27FC236}">
                    <a16:creationId xmlns:a16="http://schemas.microsoft.com/office/drawing/2014/main" id="{A0C8C929-A04A-3470-C7AE-E4A8B74B28AE}"/>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Google Shape;1624;p20">
              <a:extLst>
                <a:ext uri="{FF2B5EF4-FFF2-40B4-BE49-F238E27FC236}">
                  <a16:creationId xmlns:a16="http://schemas.microsoft.com/office/drawing/2014/main" id="{5F2FE0E5-454D-8867-BB32-3E8AFE7DE531}"/>
                </a:ext>
              </a:extLst>
            </p:cNvPr>
            <p:cNvSpPr/>
            <p:nvPr userDrawn="1"/>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4" name="Google Shape;1625;p20">
              <a:extLst>
                <a:ext uri="{FF2B5EF4-FFF2-40B4-BE49-F238E27FC236}">
                  <a16:creationId xmlns:a16="http://schemas.microsoft.com/office/drawing/2014/main" id="{202791E4-B850-B7FF-46FD-0D635DC101A8}"/>
                </a:ext>
              </a:extLst>
            </p:cNvPr>
            <p:cNvSpPr/>
            <p:nvPr userDrawn="1"/>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626;p20">
              <a:extLst>
                <a:ext uri="{FF2B5EF4-FFF2-40B4-BE49-F238E27FC236}">
                  <a16:creationId xmlns:a16="http://schemas.microsoft.com/office/drawing/2014/main" id="{6CC7307F-C5D2-85FB-1F09-448E193FE8B8}"/>
                </a:ext>
              </a:extLst>
            </p:cNvPr>
            <p:cNvSpPr/>
            <p:nvPr userDrawn="1"/>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627;p20">
              <a:extLst>
                <a:ext uri="{FF2B5EF4-FFF2-40B4-BE49-F238E27FC236}">
                  <a16:creationId xmlns:a16="http://schemas.microsoft.com/office/drawing/2014/main" id="{7028C3E9-B5E1-729D-4025-7BE3B7031B35}"/>
                </a:ext>
              </a:extLst>
            </p:cNvPr>
            <p:cNvSpPr/>
            <p:nvPr userDrawn="1"/>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7" name="Google Shape;1628;p20">
              <a:extLst>
                <a:ext uri="{FF2B5EF4-FFF2-40B4-BE49-F238E27FC236}">
                  <a16:creationId xmlns:a16="http://schemas.microsoft.com/office/drawing/2014/main" id="{B140BC63-5B4A-FE4B-40F3-EC08547C7618}"/>
                </a:ext>
              </a:extLst>
            </p:cNvPr>
            <p:cNvSpPr/>
            <p:nvPr userDrawn="1"/>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629;p20">
              <a:extLst>
                <a:ext uri="{FF2B5EF4-FFF2-40B4-BE49-F238E27FC236}">
                  <a16:creationId xmlns:a16="http://schemas.microsoft.com/office/drawing/2014/main" id="{C27B2E99-0530-DE7C-16FA-74C6C6C17F53}"/>
                </a:ext>
              </a:extLst>
            </p:cNvPr>
            <p:cNvSpPr/>
            <p:nvPr userDrawn="1"/>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9" name="Google Shape;1630;p20">
              <a:extLst>
                <a:ext uri="{FF2B5EF4-FFF2-40B4-BE49-F238E27FC236}">
                  <a16:creationId xmlns:a16="http://schemas.microsoft.com/office/drawing/2014/main" id="{C526C907-0EE4-7528-8521-74434213AF8D}"/>
                </a:ext>
              </a:extLst>
            </p:cNvPr>
            <p:cNvSpPr/>
            <p:nvPr userDrawn="1"/>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0" name="Google Shape;1631;p20">
              <a:extLst>
                <a:ext uri="{FF2B5EF4-FFF2-40B4-BE49-F238E27FC236}">
                  <a16:creationId xmlns:a16="http://schemas.microsoft.com/office/drawing/2014/main" id="{D7B99F14-EC0A-BDFA-BD5C-685FE733E9EE}"/>
                </a:ext>
              </a:extLst>
            </p:cNvPr>
            <p:cNvSpPr/>
            <p:nvPr userDrawn="1"/>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1" name="Google Shape;1632;p20">
              <a:extLst>
                <a:ext uri="{FF2B5EF4-FFF2-40B4-BE49-F238E27FC236}">
                  <a16:creationId xmlns:a16="http://schemas.microsoft.com/office/drawing/2014/main" id="{F46ADDC7-E237-75F7-94CB-3D750551BAF8}"/>
                </a:ext>
              </a:extLst>
            </p:cNvPr>
            <p:cNvSpPr/>
            <p:nvPr userDrawn="1"/>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33;p20">
              <a:extLst>
                <a:ext uri="{FF2B5EF4-FFF2-40B4-BE49-F238E27FC236}">
                  <a16:creationId xmlns:a16="http://schemas.microsoft.com/office/drawing/2014/main" id="{941FE85B-60C7-A06C-3630-8A7993C76738}"/>
                </a:ext>
              </a:extLst>
            </p:cNvPr>
            <p:cNvSpPr/>
            <p:nvPr userDrawn="1"/>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3" name="Google Shape;1634;p20">
              <a:extLst>
                <a:ext uri="{FF2B5EF4-FFF2-40B4-BE49-F238E27FC236}">
                  <a16:creationId xmlns:a16="http://schemas.microsoft.com/office/drawing/2014/main" id="{61A7150B-1CF8-BB56-6F0A-F386CA3829FC}"/>
                </a:ext>
              </a:extLst>
            </p:cNvPr>
            <p:cNvSpPr/>
            <p:nvPr userDrawn="1"/>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4" name="Google Shape;1635;p20">
              <a:extLst>
                <a:ext uri="{FF2B5EF4-FFF2-40B4-BE49-F238E27FC236}">
                  <a16:creationId xmlns:a16="http://schemas.microsoft.com/office/drawing/2014/main" id="{2CDFE00F-B386-AF5B-672A-701E9C8F1846}"/>
                </a:ext>
              </a:extLst>
            </p:cNvPr>
            <p:cNvSpPr/>
            <p:nvPr userDrawn="1"/>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5" name="Google Shape;1636;p20">
              <a:extLst>
                <a:ext uri="{FF2B5EF4-FFF2-40B4-BE49-F238E27FC236}">
                  <a16:creationId xmlns:a16="http://schemas.microsoft.com/office/drawing/2014/main" id="{7E2BCA3A-A79E-DD34-02A8-60AA8C2CFB20}"/>
                </a:ext>
              </a:extLst>
            </p:cNvPr>
            <p:cNvSpPr/>
            <p:nvPr userDrawn="1"/>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6" name="Google Shape;1637;p20">
              <a:extLst>
                <a:ext uri="{FF2B5EF4-FFF2-40B4-BE49-F238E27FC236}">
                  <a16:creationId xmlns:a16="http://schemas.microsoft.com/office/drawing/2014/main" id="{04F6EE7D-1020-ECE6-6257-761A43EBE4EC}"/>
                </a:ext>
              </a:extLst>
            </p:cNvPr>
            <p:cNvSpPr/>
            <p:nvPr userDrawn="1"/>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38;p20">
              <a:extLst>
                <a:ext uri="{FF2B5EF4-FFF2-40B4-BE49-F238E27FC236}">
                  <a16:creationId xmlns:a16="http://schemas.microsoft.com/office/drawing/2014/main" id="{840F07D0-4627-CAA7-F8DC-42DD6ED40120}"/>
                </a:ext>
              </a:extLst>
            </p:cNvPr>
            <p:cNvSpPr/>
            <p:nvPr userDrawn="1"/>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8" name="Google Shape;1639;p20">
              <a:extLst>
                <a:ext uri="{FF2B5EF4-FFF2-40B4-BE49-F238E27FC236}">
                  <a16:creationId xmlns:a16="http://schemas.microsoft.com/office/drawing/2014/main" id="{BA29A48E-FCB7-7E40-7BEC-50845AFD21CC}"/>
                </a:ext>
              </a:extLst>
            </p:cNvPr>
            <p:cNvSpPr/>
            <p:nvPr userDrawn="1"/>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9" name="Google Shape;1640;p20">
              <a:extLst>
                <a:ext uri="{FF2B5EF4-FFF2-40B4-BE49-F238E27FC236}">
                  <a16:creationId xmlns:a16="http://schemas.microsoft.com/office/drawing/2014/main" id="{0E5A12C6-4DE4-D4B9-414E-F11C93741D50}"/>
                </a:ext>
              </a:extLst>
            </p:cNvPr>
            <p:cNvSpPr/>
            <p:nvPr userDrawn="1"/>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0" name="Google Shape;1641;p20">
              <a:extLst>
                <a:ext uri="{FF2B5EF4-FFF2-40B4-BE49-F238E27FC236}">
                  <a16:creationId xmlns:a16="http://schemas.microsoft.com/office/drawing/2014/main" id="{E08CB5E2-1525-5405-10F1-7F7638F76663}"/>
                </a:ext>
              </a:extLst>
            </p:cNvPr>
            <p:cNvSpPr/>
            <p:nvPr userDrawn="1"/>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1" name="Google Shape;1642;p20">
              <a:extLst>
                <a:ext uri="{FF2B5EF4-FFF2-40B4-BE49-F238E27FC236}">
                  <a16:creationId xmlns:a16="http://schemas.microsoft.com/office/drawing/2014/main" id="{0B778F0F-CD4E-9C14-8087-78311C24CB2B}"/>
                </a:ext>
              </a:extLst>
            </p:cNvPr>
            <p:cNvSpPr/>
            <p:nvPr userDrawn="1"/>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643;p20">
              <a:extLst>
                <a:ext uri="{FF2B5EF4-FFF2-40B4-BE49-F238E27FC236}">
                  <a16:creationId xmlns:a16="http://schemas.microsoft.com/office/drawing/2014/main" id="{DBB6992B-A485-C74D-5E17-DEDBD0877EF2}"/>
                </a:ext>
              </a:extLst>
            </p:cNvPr>
            <p:cNvSpPr/>
            <p:nvPr userDrawn="1"/>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3" name="Google Shape;1644;p20">
              <a:extLst>
                <a:ext uri="{FF2B5EF4-FFF2-40B4-BE49-F238E27FC236}">
                  <a16:creationId xmlns:a16="http://schemas.microsoft.com/office/drawing/2014/main" id="{40F033BC-25C8-266B-58C3-11798E621481}"/>
                </a:ext>
              </a:extLst>
            </p:cNvPr>
            <p:cNvSpPr/>
            <p:nvPr userDrawn="1"/>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4" name="Google Shape;1645;p20">
              <a:extLst>
                <a:ext uri="{FF2B5EF4-FFF2-40B4-BE49-F238E27FC236}">
                  <a16:creationId xmlns:a16="http://schemas.microsoft.com/office/drawing/2014/main" id="{55551C5B-FC39-3D91-1DDE-580DA4404898}"/>
                </a:ext>
              </a:extLst>
            </p:cNvPr>
            <p:cNvSpPr/>
            <p:nvPr userDrawn="1"/>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5" name="Google Shape;1646;p20">
              <a:extLst>
                <a:ext uri="{FF2B5EF4-FFF2-40B4-BE49-F238E27FC236}">
                  <a16:creationId xmlns:a16="http://schemas.microsoft.com/office/drawing/2014/main" id="{C74E2669-80E1-8E4B-B026-9F3A81CCD730}"/>
                </a:ext>
              </a:extLst>
            </p:cNvPr>
            <p:cNvSpPr/>
            <p:nvPr userDrawn="1"/>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6" name="Google Shape;1647;p20">
              <a:extLst>
                <a:ext uri="{FF2B5EF4-FFF2-40B4-BE49-F238E27FC236}">
                  <a16:creationId xmlns:a16="http://schemas.microsoft.com/office/drawing/2014/main" id="{10FE6A1D-AB88-2E95-7E55-D4F326CF1897}"/>
                </a:ext>
              </a:extLst>
            </p:cNvPr>
            <p:cNvSpPr/>
            <p:nvPr userDrawn="1"/>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648;p20">
              <a:extLst>
                <a:ext uri="{FF2B5EF4-FFF2-40B4-BE49-F238E27FC236}">
                  <a16:creationId xmlns:a16="http://schemas.microsoft.com/office/drawing/2014/main" id="{8B96BD16-44A7-3196-7D98-8FA852C52D3B}"/>
                </a:ext>
              </a:extLst>
            </p:cNvPr>
            <p:cNvSpPr/>
            <p:nvPr userDrawn="1"/>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8" name="Google Shape;1649;p20">
              <a:extLst>
                <a:ext uri="{FF2B5EF4-FFF2-40B4-BE49-F238E27FC236}">
                  <a16:creationId xmlns:a16="http://schemas.microsoft.com/office/drawing/2014/main" id="{7FA18A99-0785-411B-D9AC-645B0DA53167}"/>
                </a:ext>
              </a:extLst>
            </p:cNvPr>
            <p:cNvSpPr/>
            <p:nvPr userDrawn="1"/>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9" name="Google Shape;1650;p20">
              <a:extLst>
                <a:ext uri="{FF2B5EF4-FFF2-40B4-BE49-F238E27FC236}">
                  <a16:creationId xmlns:a16="http://schemas.microsoft.com/office/drawing/2014/main" id="{CAE8A446-5AD9-845D-5050-4D0B5CEECDDA}"/>
                </a:ext>
              </a:extLst>
            </p:cNvPr>
            <p:cNvSpPr/>
            <p:nvPr userDrawn="1"/>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0" name="Google Shape;1651;p20">
              <a:extLst>
                <a:ext uri="{FF2B5EF4-FFF2-40B4-BE49-F238E27FC236}">
                  <a16:creationId xmlns:a16="http://schemas.microsoft.com/office/drawing/2014/main" id="{6DCA32E4-17AB-2F5A-838F-304195FC2500}"/>
                </a:ext>
              </a:extLst>
            </p:cNvPr>
            <p:cNvSpPr/>
            <p:nvPr userDrawn="1"/>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1" name="Google Shape;1652;p20">
              <a:extLst>
                <a:ext uri="{FF2B5EF4-FFF2-40B4-BE49-F238E27FC236}">
                  <a16:creationId xmlns:a16="http://schemas.microsoft.com/office/drawing/2014/main" id="{A7448709-617D-1F0B-877D-ECC557E5F93C}"/>
                </a:ext>
              </a:extLst>
            </p:cNvPr>
            <p:cNvSpPr/>
            <p:nvPr userDrawn="1"/>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653;p20">
              <a:extLst>
                <a:ext uri="{FF2B5EF4-FFF2-40B4-BE49-F238E27FC236}">
                  <a16:creationId xmlns:a16="http://schemas.microsoft.com/office/drawing/2014/main" id="{00C8F8F0-16F3-BCD6-0E92-16A392399B75}"/>
                </a:ext>
              </a:extLst>
            </p:cNvPr>
            <p:cNvSpPr/>
            <p:nvPr userDrawn="1"/>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3" name="Google Shape;1654;p20">
              <a:extLst>
                <a:ext uri="{FF2B5EF4-FFF2-40B4-BE49-F238E27FC236}">
                  <a16:creationId xmlns:a16="http://schemas.microsoft.com/office/drawing/2014/main" id="{C09E7C54-BDF0-DF03-D563-C391FA13FF43}"/>
                </a:ext>
              </a:extLst>
            </p:cNvPr>
            <p:cNvSpPr/>
            <p:nvPr userDrawn="1"/>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4" name="Google Shape;1655;p20">
              <a:extLst>
                <a:ext uri="{FF2B5EF4-FFF2-40B4-BE49-F238E27FC236}">
                  <a16:creationId xmlns:a16="http://schemas.microsoft.com/office/drawing/2014/main" id="{515115A2-4EAB-D779-EB7C-155270FFD6F9}"/>
                </a:ext>
              </a:extLst>
            </p:cNvPr>
            <p:cNvSpPr/>
            <p:nvPr userDrawn="1"/>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5" name="Google Shape;1656;p20">
              <a:extLst>
                <a:ext uri="{FF2B5EF4-FFF2-40B4-BE49-F238E27FC236}">
                  <a16:creationId xmlns:a16="http://schemas.microsoft.com/office/drawing/2014/main" id="{A59C5F3E-7B5C-1650-F140-D5727FC1FDDA}"/>
                </a:ext>
              </a:extLst>
            </p:cNvPr>
            <p:cNvSpPr/>
            <p:nvPr userDrawn="1"/>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6" name="Google Shape;1657;p20">
              <a:extLst>
                <a:ext uri="{FF2B5EF4-FFF2-40B4-BE49-F238E27FC236}">
                  <a16:creationId xmlns:a16="http://schemas.microsoft.com/office/drawing/2014/main" id="{7E3B3330-9659-6D78-743E-9B55ED94A1A6}"/>
                </a:ext>
              </a:extLst>
            </p:cNvPr>
            <p:cNvSpPr/>
            <p:nvPr userDrawn="1"/>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658;p20">
              <a:extLst>
                <a:ext uri="{FF2B5EF4-FFF2-40B4-BE49-F238E27FC236}">
                  <a16:creationId xmlns:a16="http://schemas.microsoft.com/office/drawing/2014/main" id="{115B50A9-DB50-4E69-516D-A8D830CA7246}"/>
                </a:ext>
              </a:extLst>
            </p:cNvPr>
            <p:cNvSpPr/>
            <p:nvPr userDrawn="1"/>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8" name="Google Shape;1659;p20">
              <a:extLst>
                <a:ext uri="{FF2B5EF4-FFF2-40B4-BE49-F238E27FC236}">
                  <a16:creationId xmlns:a16="http://schemas.microsoft.com/office/drawing/2014/main" id="{9EC43A45-2403-03D5-066D-70E4E5218CB6}"/>
                </a:ext>
              </a:extLst>
            </p:cNvPr>
            <p:cNvSpPr/>
            <p:nvPr userDrawn="1"/>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9" name="Google Shape;1660;p20">
              <a:extLst>
                <a:ext uri="{FF2B5EF4-FFF2-40B4-BE49-F238E27FC236}">
                  <a16:creationId xmlns:a16="http://schemas.microsoft.com/office/drawing/2014/main" id="{CBB2EF06-94FA-0E04-349A-FF4429C42E17}"/>
                </a:ext>
              </a:extLst>
            </p:cNvPr>
            <p:cNvSpPr/>
            <p:nvPr userDrawn="1"/>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0" name="Google Shape;1661;p20">
              <a:extLst>
                <a:ext uri="{FF2B5EF4-FFF2-40B4-BE49-F238E27FC236}">
                  <a16:creationId xmlns:a16="http://schemas.microsoft.com/office/drawing/2014/main" id="{947CBF84-D97A-5158-3627-7F10E4CC343B}"/>
                </a:ext>
              </a:extLst>
            </p:cNvPr>
            <p:cNvSpPr/>
            <p:nvPr userDrawn="1"/>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1" name="Google Shape;1662;p20">
              <a:extLst>
                <a:ext uri="{FF2B5EF4-FFF2-40B4-BE49-F238E27FC236}">
                  <a16:creationId xmlns:a16="http://schemas.microsoft.com/office/drawing/2014/main" id="{28A2AAC9-50FF-0C7C-F07B-F44C618272AA}"/>
                </a:ext>
              </a:extLst>
            </p:cNvPr>
            <p:cNvSpPr/>
            <p:nvPr userDrawn="1"/>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663;p20">
              <a:extLst>
                <a:ext uri="{FF2B5EF4-FFF2-40B4-BE49-F238E27FC236}">
                  <a16:creationId xmlns:a16="http://schemas.microsoft.com/office/drawing/2014/main" id="{A2FC1047-65BB-8C0B-46ED-6BFDBF58A7D3}"/>
                </a:ext>
              </a:extLst>
            </p:cNvPr>
            <p:cNvSpPr/>
            <p:nvPr userDrawn="1"/>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3" name="Google Shape;1664;p20">
              <a:extLst>
                <a:ext uri="{FF2B5EF4-FFF2-40B4-BE49-F238E27FC236}">
                  <a16:creationId xmlns:a16="http://schemas.microsoft.com/office/drawing/2014/main" id="{160B89EC-B6A6-3551-213D-A906CBE2E045}"/>
                </a:ext>
              </a:extLst>
            </p:cNvPr>
            <p:cNvSpPr/>
            <p:nvPr userDrawn="1"/>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4" name="Google Shape;1665;p20">
              <a:extLst>
                <a:ext uri="{FF2B5EF4-FFF2-40B4-BE49-F238E27FC236}">
                  <a16:creationId xmlns:a16="http://schemas.microsoft.com/office/drawing/2014/main" id="{CF9D179A-00B4-884A-79D9-BED1CEB61A53}"/>
                </a:ext>
              </a:extLst>
            </p:cNvPr>
            <p:cNvSpPr/>
            <p:nvPr userDrawn="1"/>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5" name="Google Shape;1666;p20">
              <a:extLst>
                <a:ext uri="{FF2B5EF4-FFF2-40B4-BE49-F238E27FC236}">
                  <a16:creationId xmlns:a16="http://schemas.microsoft.com/office/drawing/2014/main" id="{07F282ED-2984-FEB9-0D6E-CCF5E782130C}"/>
                </a:ext>
              </a:extLst>
            </p:cNvPr>
            <p:cNvSpPr/>
            <p:nvPr userDrawn="1"/>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6" name="Google Shape;1667;p20">
              <a:extLst>
                <a:ext uri="{FF2B5EF4-FFF2-40B4-BE49-F238E27FC236}">
                  <a16:creationId xmlns:a16="http://schemas.microsoft.com/office/drawing/2014/main" id="{C0C74E67-71DB-C31B-4647-D69C448F4EED}"/>
                </a:ext>
              </a:extLst>
            </p:cNvPr>
            <p:cNvSpPr/>
            <p:nvPr userDrawn="1"/>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668;p20">
              <a:extLst>
                <a:ext uri="{FF2B5EF4-FFF2-40B4-BE49-F238E27FC236}">
                  <a16:creationId xmlns:a16="http://schemas.microsoft.com/office/drawing/2014/main" id="{2359E6DD-5C8D-CADC-A48E-0053CA7CDBC6}"/>
                </a:ext>
              </a:extLst>
            </p:cNvPr>
            <p:cNvSpPr/>
            <p:nvPr userDrawn="1"/>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8" name="Google Shape;1669;p20">
              <a:extLst>
                <a:ext uri="{FF2B5EF4-FFF2-40B4-BE49-F238E27FC236}">
                  <a16:creationId xmlns:a16="http://schemas.microsoft.com/office/drawing/2014/main" id="{074F3270-3032-4AF5-15D9-8A3403D9C205}"/>
                </a:ext>
              </a:extLst>
            </p:cNvPr>
            <p:cNvSpPr/>
            <p:nvPr userDrawn="1"/>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9" name="Google Shape;1670;p20">
              <a:extLst>
                <a:ext uri="{FF2B5EF4-FFF2-40B4-BE49-F238E27FC236}">
                  <a16:creationId xmlns:a16="http://schemas.microsoft.com/office/drawing/2014/main" id="{B61BAE4E-B55A-F346-5175-71A563E7180F}"/>
                </a:ext>
              </a:extLst>
            </p:cNvPr>
            <p:cNvSpPr/>
            <p:nvPr userDrawn="1"/>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0" name="Google Shape;1671;p20">
              <a:extLst>
                <a:ext uri="{FF2B5EF4-FFF2-40B4-BE49-F238E27FC236}">
                  <a16:creationId xmlns:a16="http://schemas.microsoft.com/office/drawing/2014/main" id="{C21D7357-58AA-E96D-0A91-31F72567377C}"/>
                </a:ext>
              </a:extLst>
            </p:cNvPr>
            <p:cNvSpPr/>
            <p:nvPr userDrawn="1"/>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1" name="Google Shape;1672;p20">
              <a:extLst>
                <a:ext uri="{FF2B5EF4-FFF2-40B4-BE49-F238E27FC236}">
                  <a16:creationId xmlns:a16="http://schemas.microsoft.com/office/drawing/2014/main" id="{284EB0D7-87E2-A862-1403-E1775DA3CB54}"/>
                </a:ext>
              </a:extLst>
            </p:cNvPr>
            <p:cNvSpPr/>
            <p:nvPr userDrawn="1"/>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673;p20">
              <a:extLst>
                <a:ext uri="{FF2B5EF4-FFF2-40B4-BE49-F238E27FC236}">
                  <a16:creationId xmlns:a16="http://schemas.microsoft.com/office/drawing/2014/main" id="{FEB5C116-D678-5F43-DE06-71E7BDFB11E3}"/>
                </a:ext>
              </a:extLst>
            </p:cNvPr>
            <p:cNvSpPr/>
            <p:nvPr userDrawn="1"/>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3" name="Google Shape;1674;p20">
              <a:extLst>
                <a:ext uri="{FF2B5EF4-FFF2-40B4-BE49-F238E27FC236}">
                  <a16:creationId xmlns:a16="http://schemas.microsoft.com/office/drawing/2014/main" id="{8048066A-38A7-985F-A872-8B46C75CC821}"/>
                </a:ext>
              </a:extLst>
            </p:cNvPr>
            <p:cNvSpPr/>
            <p:nvPr userDrawn="1"/>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4" name="Google Shape;1675;p20">
              <a:extLst>
                <a:ext uri="{FF2B5EF4-FFF2-40B4-BE49-F238E27FC236}">
                  <a16:creationId xmlns:a16="http://schemas.microsoft.com/office/drawing/2014/main" id="{25BF454C-7B53-AE20-2F33-C17B281D4E69}"/>
                </a:ext>
              </a:extLst>
            </p:cNvPr>
            <p:cNvSpPr/>
            <p:nvPr userDrawn="1"/>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5" name="Google Shape;1676;p20">
              <a:extLst>
                <a:ext uri="{FF2B5EF4-FFF2-40B4-BE49-F238E27FC236}">
                  <a16:creationId xmlns:a16="http://schemas.microsoft.com/office/drawing/2014/main" id="{BE578159-5888-32CD-56E4-8BDCA5892103}"/>
                </a:ext>
              </a:extLst>
            </p:cNvPr>
            <p:cNvSpPr/>
            <p:nvPr userDrawn="1"/>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06" name="Google Shape;1680;p20">
              <a:extLst>
                <a:ext uri="{FF2B5EF4-FFF2-40B4-BE49-F238E27FC236}">
                  <a16:creationId xmlns:a16="http://schemas.microsoft.com/office/drawing/2014/main" id="{DA9EE871-AFDC-EC93-4113-80282D4E8D52}"/>
                </a:ext>
              </a:extLst>
            </p:cNvPr>
            <p:cNvGrpSpPr/>
            <p:nvPr userDrawn="1"/>
          </p:nvGrpSpPr>
          <p:grpSpPr>
            <a:xfrm>
              <a:off x="7658900" y="2949438"/>
              <a:ext cx="444275" cy="398525"/>
              <a:chOff x="2495125" y="2142250"/>
              <a:chExt cx="444275" cy="398525"/>
            </a:xfrm>
          </p:grpSpPr>
          <p:sp>
            <p:nvSpPr>
              <p:cNvPr id="207" name="Google Shape;1681;p20">
                <a:extLst>
                  <a:ext uri="{FF2B5EF4-FFF2-40B4-BE49-F238E27FC236}">
                    <a16:creationId xmlns:a16="http://schemas.microsoft.com/office/drawing/2014/main" id="{73AF04AF-B566-94AE-775F-DAA5276243E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682;p20">
                <a:extLst>
                  <a:ext uri="{FF2B5EF4-FFF2-40B4-BE49-F238E27FC236}">
                    <a16:creationId xmlns:a16="http://schemas.microsoft.com/office/drawing/2014/main" id="{136BA162-98FD-46B1-4D65-91055FA35F6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9" name="Google Shape;1683;p20">
              <a:extLst>
                <a:ext uri="{FF2B5EF4-FFF2-40B4-BE49-F238E27FC236}">
                  <a16:creationId xmlns:a16="http://schemas.microsoft.com/office/drawing/2014/main" id="{E44D01AC-ECEC-BD60-03E1-C1538EF624B5}"/>
                </a:ext>
              </a:extLst>
            </p:cNvPr>
            <p:cNvGrpSpPr/>
            <p:nvPr userDrawn="1"/>
          </p:nvGrpSpPr>
          <p:grpSpPr>
            <a:xfrm>
              <a:off x="1018050" y="1506975"/>
              <a:ext cx="291375" cy="281375"/>
              <a:chOff x="3243875" y="2372825"/>
              <a:chExt cx="291375" cy="281375"/>
            </a:xfrm>
          </p:grpSpPr>
          <p:sp>
            <p:nvSpPr>
              <p:cNvPr id="210" name="Google Shape;1684;p20">
                <a:extLst>
                  <a:ext uri="{FF2B5EF4-FFF2-40B4-BE49-F238E27FC236}">
                    <a16:creationId xmlns:a16="http://schemas.microsoft.com/office/drawing/2014/main" id="{D8EAD44C-57FE-A005-D09C-8904633BC62D}"/>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685;p20">
                <a:extLst>
                  <a:ext uri="{FF2B5EF4-FFF2-40B4-BE49-F238E27FC236}">
                    <a16:creationId xmlns:a16="http://schemas.microsoft.com/office/drawing/2014/main" id="{02F61E50-646E-4CCD-E5EF-6CF9620D59D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686;p20">
                <a:extLst>
                  <a:ext uri="{FF2B5EF4-FFF2-40B4-BE49-F238E27FC236}">
                    <a16:creationId xmlns:a16="http://schemas.microsoft.com/office/drawing/2014/main" id="{9B536DDA-5FF0-7F56-F135-DD4804378DB6}"/>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687;p20">
                <a:extLst>
                  <a:ext uri="{FF2B5EF4-FFF2-40B4-BE49-F238E27FC236}">
                    <a16:creationId xmlns:a16="http://schemas.microsoft.com/office/drawing/2014/main" id="{A3926C89-81C0-3617-875F-BFE679873730}"/>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688;p20">
                <a:extLst>
                  <a:ext uri="{FF2B5EF4-FFF2-40B4-BE49-F238E27FC236}">
                    <a16:creationId xmlns:a16="http://schemas.microsoft.com/office/drawing/2014/main" id="{B2286216-6213-D84A-71DC-071FFA50B749}"/>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689;p20">
                <a:extLst>
                  <a:ext uri="{FF2B5EF4-FFF2-40B4-BE49-F238E27FC236}">
                    <a16:creationId xmlns:a16="http://schemas.microsoft.com/office/drawing/2014/main" id="{C07B56B6-EA53-CAE7-21A2-20F875190F99}"/>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690;p20">
                <a:extLst>
                  <a:ext uri="{FF2B5EF4-FFF2-40B4-BE49-F238E27FC236}">
                    <a16:creationId xmlns:a16="http://schemas.microsoft.com/office/drawing/2014/main" id="{10D66DDB-B933-081D-984C-53F833755772}"/>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691;p20">
                <a:extLst>
                  <a:ext uri="{FF2B5EF4-FFF2-40B4-BE49-F238E27FC236}">
                    <a16:creationId xmlns:a16="http://schemas.microsoft.com/office/drawing/2014/main" id="{D145BD12-1182-1BD0-F05A-D2CD536CA346}"/>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692;p20">
                <a:extLst>
                  <a:ext uri="{FF2B5EF4-FFF2-40B4-BE49-F238E27FC236}">
                    <a16:creationId xmlns:a16="http://schemas.microsoft.com/office/drawing/2014/main" id="{E4826B92-9894-AD87-83BC-D84CAFD8C240}"/>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693;p20">
                <a:extLst>
                  <a:ext uri="{FF2B5EF4-FFF2-40B4-BE49-F238E27FC236}">
                    <a16:creationId xmlns:a16="http://schemas.microsoft.com/office/drawing/2014/main" id="{F1F9EA1B-BB7E-5724-B1E9-885172806483}"/>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0" name="Google Shape;1694;p20">
              <a:extLst>
                <a:ext uri="{FF2B5EF4-FFF2-40B4-BE49-F238E27FC236}">
                  <a16:creationId xmlns:a16="http://schemas.microsoft.com/office/drawing/2014/main" id="{CEC9AF3B-7599-4F85-8791-2717F8A3B751}"/>
                </a:ext>
              </a:extLst>
            </p:cNvPr>
            <p:cNvGrpSpPr/>
            <p:nvPr userDrawn="1"/>
          </p:nvGrpSpPr>
          <p:grpSpPr>
            <a:xfrm>
              <a:off x="2071475" y="615963"/>
              <a:ext cx="166675" cy="168575"/>
              <a:chOff x="4954425" y="2036375"/>
              <a:chExt cx="166675" cy="168575"/>
            </a:xfrm>
          </p:grpSpPr>
          <p:sp>
            <p:nvSpPr>
              <p:cNvPr id="221" name="Google Shape;1695;p20">
                <a:extLst>
                  <a:ext uri="{FF2B5EF4-FFF2-40B4-BE49-F238E27FC236}">
                    <a16:creationId xmlns:a16="http://schemas.microsoft.com/office/drawing/2014/main" id="{967388F2-DD97-2CC4-E4DF-3913CFAEB756}"/>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696;p20">
                <a:extLst>
                  <a:ext uri="{FF2B5EF4-FFF2-40B4-BE49-F238E27FC236}">
                    <a16:creationId xmlns:a16="http://schemas.microsoft.com/office/drawing/2014/main" id="{355AC182-A661-ADDE-3B5B-B88ADCBC55E5}"/>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3" name="Google Shape;1697;p20">
              <a:extLst>
                <a:ext uri="{FF2B5EF4-FFF2-40B4-BE49-F238E27FC236}">
                  <a16:creationId xmlns:a16="http://schemas.microsoft.com/office/drawing/2014/main" id="{575E42AB-9263-FCE5-0614-66532E082F1E}"/>
                </a:ext>
              </a:extLst>
            </p:cNvPr>
            <p:cNvSpPr/>
            <p:nvPr userDrawn="1"/>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1698;p20">
              <a:extLst>
                <a:ext uri="{FF2B5EF4-FFF2-40B4-BE49-F238E27FC236}">
                  <a16:creationId xmlns:a16="http://schemas.microsoft.com/office/drawing/2014/main" id="{BD49CDE4-0D6A-A65B-F1CC-809D470FDBF7}"/>
                </a:ext>
              </a:extLst>
            </p:cNvPr>
            <p:cNvSpPr/>
            <p:nvPr userDrawn="1"/>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1699;p20">
              <a:extLst>
                <a:ext uri="{FF2B5EF4-FFF2-40B4-BE49-F238E27FC236}">
                  <a16:creationId xmlns:a16="http://schemas.microsoft.com/office/drawing/2014/main" id="{BE6EE467-8886-540C-81BA-D9472DDEE39F}"/>
                </a:ext>
              </a:extLst>
            </p:cNvPr>
            <p:cNvSpPr/>
            <p:nvPr userDrawn="1"/>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1700;p20">
              <a:extLst>
                <a:ext uri="{FF2B5EF4-FFF2-40B4-BE49-F238E27FC236}">
                  <a16:creationId xmlns:a16="http://schemas.microsoft.com/office/drawing/2014/main" id="{840D9402-826B-DD9F-BEF4-0125FFCEAFDF}"/>
                </a:ext>
              </a:extLst>
            </p:cNvPr>
            <p:cNvSpPr/>
            <p:nvPr userDrawn="1"/>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1701;p20">
              <a:extLst>
                <a:ext uri="{FF2B5EF4-FFF2-40B4-BE49-F238E27FC236}">
                  <a16:creationId xmlns:a16="http://schemas.microsoft.com/office/drawing/2014/main" id="{8AA92DD1-0857-2889-9CBD-D53F14060360}"/>
                </a:ext>
              </a:extLst>
            </p:cNvPr>
            <p:cNvSpPr/>
            <p:nvPr userDrawn="1"/>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8" name="Google Shape;1702;p20">
              <a:extLst>
                <a:ext uri="{FF2B5EF4-FFF2-40B4-BE49-F238E27FC236}">
                  <a16:creationId xmlns:a16="http://schemas.microsoft.com/office/drawing/2014/main" id="{B4CF22A6-666E-972B-EA92-7D2751F06F0A}"/>
                </a:ext>
              </a:extLst>
            </p:cNvPr>
            <p:cNvGrpSpPr/>
            <p:nvPr userDrawn="1"/>
          </p:nvGrpSpPr>
          <p:grpSpPr>
            <a:xfrm>
              <a:off x="1529750" y="4285375"/>
              <a:ext cx="291375" cy="281375"/>
              <a:chOff x="3243875" y="2372825"/>
              <a:chExt cx="291375" cy="281375"/>
            </a:xfrm>
          </p:grpSpPr>
          <p:sp>
            <p:nvSpPr>
              <p:cNvPr id="229" name="Google Shape;1703;p20">
                <a:extLst>
                  <a:ext uri="{FF2B5EF4-FFF2-40B4-BE49-F238E27FC236}">
                    <a16:creationId xmlns:a16="http://schemas.microsoft.com/office/drawing/2014/main" id="{B87FA07D-3334-B96E-34A6-652A12ECD80A}"/>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704;p20">
                <a:extLst>
                  <a:ext uri="{FF2B5EF4-FFF2-40B4-BE49-F238E27FC236}">
                    <a16:creationId xmlns:a16="http://schemas.microsoft.com/office/drawing/2014/main" id="{4977C5A0-A12B-0646-104D-0FA291228F95}"/>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705;p20">
                <a:extLst>
                  <a:ext uri="{FF2B5EF4-FFF2-40B4-BE49-F238E27FC236}">
                    <a16:creationId xmlns:a16="http://schemas.microsoft.com/office/drawing/2014/main" id="{B21BDEBF-5A29-6ED0-0B8C-54DB0DB39DCF}"/>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1706;p20">
                <a:extLst>
                  <a:ext uri="{FF2B5EF4-FFF2-40B4-BE49-F238E27FC236}">
                    <a16:creationId xmlns:a16="http://schemas.microsoft.com/office/drawing/2014/main" id="{F67B2938-A1CA-03E7-DD19-09CF36A33442}"/>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1707;p20">
                <a:extLst>
                  <a:ext uri="{FF2B5EF4-FFF2-40B4-BE49-F238E27FC236}">
                    <a16:creationId xmlns:a16="http://schemas.microsoft.com/office/drawing/2014/main" id="{859CBFCD-1979-AA87-6268-840E3B074705}"/>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1708;p20">
                <a:extLst>
                  <a:ext uri="{FF2B5EF4-FFF2-40B4-BE49-F238E27FC236}">
                    <a16:creationId xmlns:a16="http://schemas.microsoft.com/office/drawing/2014/main" id="{57A661F8-40FB-191E-30A4-D4966137313B}"/>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1709;p20">
                <a:extLst>
                  <a:ext uri="{FF2B5EF4-FFF2-40B4-BE49-F238E27FC236}">
                    <a16:creationId xmlns:a16="http://schemas.microsoft.com/office/drawing/2014/main" id="{9A5E602C-06F1-BA72-50CE-553292D9A375}"/>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710;p20">
                <a:extLst>
                  <a:ext uri="{FF2B5EF4-FFF2-40B4-BE49-F238E27FC236}">
                    <a16:creationId xmlns:a16="http://schemas.microsoft.com/office/drawing/2014/main" id="{CF2E9CE6-73AC-17AE-7B1E-07ECF178EB7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711;p20">
                <a:extLst>
                  <a:ext uri="{FF2B5EF4-FFF2-40B4-BE49-F238E27FC236}">
                    <a16:creationId xmlns:a16="http://schemas.microsoft.com/office/drawing/2014/main" id="{74074357-5DFA-4241-C971-DF0AB6199F66}"/>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712;p20">
                <a:extLst>
                  <a:ext uri="{FF2B5EF4-FFF2-40B4-BE49-F238E27FC236}">
                    <a16:creationId xmlns:a16="http://schemas.microsoft.com/office/drawing/2014/main" id="{76F9DDED-B716-60D3-B436-C0D104CE106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9" name="Google Shape;1713;p20">
              <a:extLst>
                <a:ext uri="{FF2B5EF4-FFF2-40B4-BE49-F238E27FC236}">
                  <a16:creationId xmlns:a16="http://schemas.microsoft.com/office/drawing/2014/main" id="{CB272606-4319-AEAC-D674-475F7C6A6609}"/>
                </a:ext>
              </a:extLst>
            </p:cNvPr>
            <p:cNvGrpSpPr/>
            <p:nvPr userDrawn="1"/>
          </p:nvGrpSpPr>
          <p:grpSpPr>
            <a:xfrm>
              <a:off x="1254238" y="2592525"/>
              <a:ext cx="444275" cy="398525"/>
              <a:chOff x="2495125" y="2142250"/>
              <a:chExt cx="444275" cy="398525"/>
            </a:xfrm>
          </p:grpSpPr>
          <p:sp>
            <p:nvSpPr>
              <p:cNvPr id="240" name="Google Shape;1714;p20">
                <a:extLst>
                  <a:ext uri="{FF2B5EF4-FFF2-40B4-BE49-F238E27FC236}">
                    <a16:creationId xmlns:a16="http://schemas.microsoft.com/office/drawing/2014/main" id="{66E5A3CA-8B6A-796E-1E21-AF57A12A65C7}"/>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1715;p20">
                <a:extLst>
                  <a:ext uri="{FF2B5EF4-FFF2-40B4-BE49-F238E27FC236}">
                    <a16:creationId xmlns:a16="http://schemas.microsoft.com/office/drawing/2014/main" id="{B77C08A2-0F93-BF7E-F475-A217A4DB058C}"/>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1716;p20">
              <a:extLst>
                <a:ext uri="{FF2B5EF4-FFF2-40B4-BE49-F238E27FC236}">
                  <a16:creationId xmlns:a16="http://schemas.microsoft.com/office/drawing/2014/main" id="{36D86A02-DD9A-82B8-E93C-AB2DEE3C1AE9}"/>
                </a:ext>
              </a:extLst>
            </p:cNvPr>
            <p:cNvGrpSpPr/>
            <p:nvPr userDrawn="1"/>
          </p:nvGrpSpPr>
          <p:grpSpPr>
            <a:xfrm>
              <a:off x="6975800" y="4368950"/>
              <a:ext cx="291375" cy="281375"/>
              <a:chOff x="3243875" y="2372825"/>
              <a:chExt cx="291375" cy="281375"/>
            </a:xfrm>
          </p:grpSpPr>
          <p:sp>
            <p:nvSpPr>
              <p:cNvPr id="243" name="Google Shape;1717;p20">
                <a:extLst>
                  <a:ext uri="{FF2B5EF4-FFF2-40B4-BE49-F238E27FC236}">
                    <a16:creationId xmlns:a16="http://schemas.microsoft.com/office/drawing/2014/main" id="{7D724311-D75A-F609-3B5D-7E766E367661}"/>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718;p20">
                <a:extLst>
                  <a:ext uri="{FF2B5EF4-FFF2-40B4-BE49-F238E27FC236}">
                    <a16:creationId xmlns:a16="http://schemas.microsoft.com/office/drawing/2014/main" id="{D88A3B22-E346-96C5-9799-659172D43BF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1719;p20">
                <a:extLst>
                  <a:ext uri="{FF2B5EF4-FFF2-40B4-BE49-F238E27FC236}">
                    <a16:creationId xmlns:a16="http://schemas.microsoft.com/office/drawing/2014/main" id="{61B7E228-B8D3-D699-C516-87EF1E0EA57E}"/>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1720;p20">
                <a:extLst>
                  <a:ext uri="{FF2B5EF4-FFF2-40B4-BE49-F238E27FC236}">
                    <a16:creationId xmlns:a16="http://schemas.microsoft.com/office/drawing/2014/main" id="{59700D46-25F9-221A-24D8-C6576D225263}"/>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1721;p20">
                <a:extLst>
                  <a:ext uri="{FF2B5EF4-FFF2-40B4-BE49-F238E27FC236}">
                    <a16:creationId xmlns:a16="http://schemas.microsoft.com/office/drawing/2014/main" id="{6899222B-ED45-49F3-EB3E-F5EEFDAA1DDB}"/>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1722;p20">
                <a:extLst>
                  <a:ext uri="{FF2B5EF4-FFF2-40B4-BE49-F238E27FC236}">
                    <a16:creationId xmlns:a16="http://schemas.microsoft.com/office/drawing/2014/main" id="{DB5F3D8B-99DD-0767-5FC1-A1FF2663668B}"/>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1723;p20">
                <a:extLst>
                  <a:ext uri="{FF2B5EF4-FFF2-40B4-BE49-F238E27FC236}">
                    <a16:creationId xmlns:a16="http://schemas.microsoft.com/office/drawing/2014/main" id="{3761EE5C-8949-1663-F60B-2DBE083C09AB}"/>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1724;p20">
                <a:extLst>
                  <a:ext uri="{FF2B5EF4-FFF2-40B4-BE49-F238E27FC236}">
                    <a16:creationId xmlns:a16="http://schemas.microsoft.com/office/drawing/2014/main" id="{7DDAD8F5-BE88-66AA-7944-6FB15D1E706A}"/>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1725;p20">
                <a:extLst>
                  <a:ext uri="{FF2B5EF4-FFF2-40B4-BE49-F238E27FC236}">
                    <a16:creationId xmlns:a16="http://schemas.microsoft.com/office/drawing/2014/main" id="{710E7913-DE80-31C4-35EB-38BA77C6AB1A}"/>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1726;p20">
                <a:extLst>
                  <a:ext uri="{FF2B5EF4-FFF2-40B4-BE49-F238E27FC236}">
                    <a16:creationId xmlns:a16="http://schemas.microsoft.com/office/drawing/2014/main" id="{96E49897-4988-FC02-FEAD-ACADC2DE503B}"/>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 name="Google Shape;1727;p20">
              <a:extLst>
                <a:ext uri="{FF2B5EF4-FFF2-40B4-BE49-F238E27FC236}">
                  <a16:creationId xmlns:a16="http://schemas.microsoft.com/office/drawing/2014/main" id="{24EFADB8-483A-9215-0B8C-1F13ACB813C0}"/>
                </a:ext>
              </a:extLst>
            </p:cNvPr>
            <p:cNvGrpSpPr/>
            <p:nvPr userDrawn="1"/>
          </p:nvGrpSpPr>
          <p:grpSpPr>
            <a:xfrm>
              <a:off x="7185250" y="2202150"/>
              <a:ext cx="166675" cy="168575"/>
              <a:chOff x="4954425" y="2036375"/>
              <a:chExt cx="166675" cy="168575"/>
            </a:xfrm>
          </p:grpSpPr>
          <p:sp>
            <p:nvSpPr>
              <p:cNvPr id="254" name="Google Shape;1728;p20">
                <a:extLst>
                  <a:ext uri="{FF2B5EF4-FFF2-40B4-BE49-F238E27FC236}">
                    <a16:creationId xmlns:a16="http://schemas.microsoft.com/office/drawing/2014/main" id="{8C7071D7-DED7-F03F-BBBD-C24991C0B7C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1729;p20">
                <a:extLst>
                  <a:ext uri="{FF2B5EF4-FFF2-40B4-BE49-F238E27FC236}">
                    <a16:creationId xmlns:a16="http://schemas.microsoft.com/office/drawing/2014/main" id="{EE285466-1FE9-F1C2-D4BE-09E0D4C24DF5}"/>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6" name="Google Shape;1730;p20">
              <a:extLst>
                <a:ext uri="{FF2B5EF4-FFF2-40B4-BE49-F238E27FC236}">
                  <a16:creationId xmlns:a16="http://schemas.microsoft.com/office/drawing/2014/main" id="{B5733391-CF85-1DB3-9F55-6F5DA6F3DB69}"/>
                </a:ext>
              </a:extLst>
            </p:cNvPr>
            <p:cNvGrpSpPr/>
            <p:nvPr userDrawn="1"/>
          </p:nvGrpSpPr>
          <p:grpSpPr>
            <a:xfrm>
              <a:off x="7658888" y="1125963"/>
              <a:ext cx="444275" cy="398525"/>
              <a:chOff x="2495125" y="2142250"/>
              <a:chExt cx="444275" cy="398525"/>
            </a:xfrm>
          </p:grpSpPr>
          <p:sp>
            <p:nvSpPr>
              <p:cNvPr id="257" name="Google Shape;1731;p20">
                <a:extLst>
                  <a:ext uri="{FF2B5EF4-FFF2-40B4-BE49-F238E27FC236}">
                    <a16:creationId xmlns:a16="http://schemas.microsoft.com/office/drawing/2014/main" id="{1AC37B27-42EA-6F78-756C-AD159BF206B9}"/>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1732;p20">
                <a:extLst>
                  <a:ext uri="{FF2B5EF4-FFF2-40B4-BE49-F238E27FC236}">
                    <a16:creationId xmlns:a16="http://schemas.microsoft.com/office/drawing/2014/main" id="{5F7E841C-4022-BEFF-10B4-127B6407739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038672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grpSp>
        <p:nvGrpSpPr>
          <p:cNvPr id="198" name="Nhóm 197">
            <a:extLst>
              <a:ext uri="{FF2B5EF4-FFF2-40B4-BE49-F238E27FC236}">
                <a16:creationId xmlns:a16="http://schemas.microsoft.com/office/drawing/2014/main" id="{B8C96489-DDBD-58AE-FA9F-0C40F2EA75D9}"/>
              </a:ext>
            </a:extLst>
          </p:cNvPr>
          <p:cNvGrpSpPr/>
          <p:nvPr userDrawn="1"/>
        </p:nvGrpSpPr>
        <p:grpSpPr>
          <a:xfrm>
            <a:off x="384353" y="219518"/>
            <a:ext cx="11423295" cy="6430381"/>
            <a:chOff x="281025" y="219519"/>
            <a:chExt cx="8633734" cy="4860086"/>
          </a:xfrm>
        </p:grpSpPr>
        <p:sp>
          <p:nvSpPr>
            <p:cNvPr id="103" name="Google Shape;1002;p14">
              <a:extLst>
                <a:ext uri="{FF2B5EF4-FFF2-40B4-BE49-F238E27FC236}">
                  <a16:creationId xmlns:a16="http://schemas.microsoft.com/office/drawing/2014/main" id="{3BC97222-4759-90F0-693C-00D943D2A8AD}"/>
                </a:ext>
              </a:extLst>
            </p:cNvPr>
            <p:cNvSpPr/>
            <p:nvPr userDrawn="1"/>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04" name="Google Shape;1003;p14">
              <a:extLst>
                <a:ext uri="{FF2B5EF4-FFF2-40B4-BE49-F238E27FC236}">
                  <a16:creationId xmlns:a16="http://schemas.microsoft.com/office/drawing/2014/main" id="{4F290949-A53D-67E9-F60F-E6596D59C227}"/>
                </a:ext>
              </a:extLst>
            </p:cNvPr>
            <p:cNvSpPr/>
            <p:nvPr userDrawn="1"/>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5" name="Google Shape;1004;p14">
              <a:extLst>
                <a:ext uri="{FF2B5EF4-FFF2-40B4-BE49-F238E27FC236}">
                  <a16:creationId xmlns:a16="http://schemas.microsoft.com/office/drawing/2014/main" id="{3F22B125-8005-D501-9C41-74018E4415C5}"/>
                </a:ext>
              </a:extLst>
            </p:cNvPr>
            <p:cNvGrpSpPr/>
            <p:nvPr userDrawn="1"/>
          </p:nvGrpSpPr>
          <p:grpSpPr>
            <a:xfrm>
              <a:off x="8341543" y="2282008"/>
              <a:ext cx="569676" cy="380612"/>
              <a:chOff x="8341543" y="2282008"/>
              <a:chExt cx="569676" cy="380612"/>
            </a:xfrm>
          </p:grpSpPr>
          <p:sp>
            <p:nvSpPr>
              <p:cNvPr id="106" name="Google Shape;1005;p14">
                <a:extLst>
                  <a:ext uri="{FF2B5EF4-FFF2-40B4-BE49-F238E27FC236}">
                    <a16:creationId xmlns:a16="http://schemas.microsoft.com/office/drawing/2014/main" id="{E941FF00-55DD-6B23-2524-8EFD402F9142}"/>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06;p14">
                <a:extLst>
                  <a:ext uri="{FF2B5EF4-FFF2-40B4-BE49-F238E27FC236}">
                    <a16:creationId xmlns:a16="http://schemas.microsoft.com/office/drawing/2014/main" id="{4F26277A-727F-F1CC-64A2-CE1FC0C53A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 name="Google Shape;1007;p14">
              <a:extLst>
                <a:ext uri="{FF2B5EF4-FFF2-40B4-BE49-F238E27FC236}">
                  <a16:creationId xmlns:a16="http://schemas.microsoft.com/office/drawing/2014/main" id="{C832BCA0-3ACF-4068-70E7-B5B29A99F235}"/>
                </a:ext>
              </a:extLst>
            </p:cNvPr>
            <p:cNvGrpSpPr/>
            <p:nvPr userDrawn="1"/>
          </p:nvGrpSpPr>
          <p:grpSpPr>
            <a:xfrm>
              <a:off x="8341543" y="1721094"/>
              <a:ext cx="569676" cy="380612"/>
              <a:chOff x="8341543" y="1721094"/>
              <a:chExt cx="569676" cy="380612"/>
            </a:xfrm>
          </p:grpSpPr>
          <p:sp>
            <p:nvSpPr>
              <p:cNvPr id="109" name="Google Shape;1008;p14">
                <a:extLst>
                  <a:ext uri="{FF2B5EF4-FFF2-40B4-BE49-F238E27FC236}">
                    <a16:creationId xmlns:a16="http://schemas.microsoft.com/office/drawing/2014/main" id="{58321A51-295C-4157-9E9D-57922E931E4D}"/>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009;p14">
                <a:extLst>
                  <a:ext uri="{FF2B5EF4-FFF2-40B4-BE49-F238E27FC236}">
                    <a16:creationId xmlns:a16="http://schemas.microsoft.com/office/drawing/2014/main" id="{047150CC-E3FA-280C-0CE3-D4DF6F44B9BD}"/>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 name="Google Shape;1010;p14">
              <a:extLst>
                <a:ext uri="{FF2B5EF4-FFF2-40B4-BE49-F238E27FC236}">
                  <a16:creationId xmlns:a16="http://schemas.microsoft.com/office/drawing/2014/main" id="{66E6BB2E-10A8-44A5-1B09-F250D884DCD6}"/>
                </a:ext>
              </a:extLst>
            </p:cNvPr>
            <p:cNvGrpSpPr/>
            <p:nvPr userDrawn="1"/>
          </p:nvGrpSpPr>
          <p:grpSpPr>
            <a:xfrm>
              <a:off x="8346273" y="1183592"/>
              <a:ext cx="568486" cy="388014"/>
              <a:chOff x="8346273" y="1183592"/>
              <a:chExt cx="568486" cy="388014"/>
            </a:xfrm>
          </p:grpSpPr>
          <p:sp>
            <p:nvSpPr>
              <p:cNvPr id="112" name="Google Shape;1011;p14">
                <a:extLst>
                  <a:ext uri="{FF2B5EF4-FFF2-40B4-BE49-F238E27FC236}">
                    <a16:creationId xmlns:a16="http://schemas.microsoft.com/office/drawing/2014/main" id="{4E659281-2A8A-B524-4E7C-1C2200F7DAAF}"/>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012;p14">
                <a:extLst>
                  <a:ext uri="{FF2B5EF4-FFF2-40B4-BE49-F238E27FC236}">
                    <a16:creationId xmlns:a16="http://schemas.microsoft.com/office/drawing/2014/main" id="{C258DC43-2884-2E58-1E6D-22647DFBB883}"/>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4" name="Google Shape;1013;p14">
              <a:extLst>
                <a:ext uri="{FF2B5EF4-FFF2-40B4-BE49-F238E27FC236}">
                  <a16:creationId xmlns:a16="http://schemas.microsoft.com/office/drawing/2014/main" id="{3EEC4B8A-D999-C6AA-F343-F0FAC8A42DAA}"/>
                </a:ext>
              </a:extLst>
            </p:cNvPr>
            <p:cNvGrpSpPr/>
            <p:nvPr userDrawn="1"/>
          </p:nvGrpSpPr>
          <p:grpSpPr>
            <a:xfrm>
              <a:off x="8341543" y="606635"/>
              <a:ext cx="569676" cy="388014"/>
              <a:chOff x="8341543" y="606635"/>
              <a:chExt cx="569676" cy="388014"/>
            </a:xfrm>
          </p:grpSpPr>
          <p:sp>
            <p:nvSpPr>
              <p:cNvPr id="115" name="Google Shape;1014;p14">
                <a:extLst>
                  <a:ext uri="{FF2B5EF4-FFF2-40B4-BE49-F238E27FC236}">
                    <a16:creationId xmlns:a16="http://schemas.microsoft.com/office/drawing/2014/main" id="{98B436BD-271B-B128-0E44-2D3F0C2D633D}"/>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015;p14">
                <a:extLst>
                  <a:ext uri="{FF2B5EF4-FFF2-40B4-BE49-F238E27FC236}">
                    <a16:creationId xmlns:a16="http://schemas.microsoft.com/office/drawing/2014/main" id="{E97D1F64-F62C-DC52-56DA-21330A5C54B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 name="Google Shape;1016;p14">
              <a:extLst>
                <a:ext uri="{FF2B5EF4-FFF2-40B4-BE49-F238E27FC236}">
                  <a16:creationId xmlns:a16="http://schemas.microsoft.com/office/drawing/2014/main" id="{08962003-901B-31E9-1F13-B16158971C2B}"/>
                </a:ext>
              </a:extLst>
            </p:cNvPr>
            <p:cNvGrpSpPr/>
            <p:nvPr userDrawn="1"/>
          </p:nvGrpSpPr>
          <p:grpSpPr>
            <a:xfrm>
              <a:off x="8341543" y="2842933"/>
              <a:ext cx="569676" cy="380612"/>
              <a:chOff x="8341543" y="2282008"/>
              <a:chExt cx="569676" cy="380612"/>
            </a:xfrm>
          </p:grpSpPr>
          <p:sp>
            <p:nvSpPr>
              <p:cNvPr id="118" name="Google Shape;1017;p14">
                <a:extLst>
                  <a:ext uri="{FF2B5EF4-FFF2-40B4-BE49-F238E27FC236}">
                    <a16:creationId xmlns:a16="http://schemas.microsoft.com/office/drawing/2014/main" id="{6541FC36-68C0-C69E-E2C3-7697ACAA6E36}"/>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018;p14">
                <a:extLst>
                  <a:ext uri="{FF2B5EF4-FFF2-40B4-BE49-F238E27FC236}">
                    <a16:creationId xmlns:a16="http://schemas.microsoft.com/office/drawing/2014/main" id="{96EB5E11-2B6A-0448-1482-45AD7387DB0E}"/>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019;p14">
              <a:extLst>
                <a:ext uri="{FF2B5EF4-FFF2-40B4-BE49-F238E27FC236}">
                  <a16:creationId xmlns:a16="http://schemas.microsoft.com/office/drawing/2014/main" id="{D73B438D-4181-1324-5337-856942698051}"/>
                </a:ext>
              </a:extLst>
            </p:cNvPr>
            <p:cNvGrpSpPr/>
            <p:nvPr userDrawn="1"/>
          </p:nvGrpSpPr>
          <p:grpSpPr>
            <a:xfrm>
              <a:off x="8341543" y="3403858"/>
              <a:ext cx="569676" cy="380612"/>
              <a:chOff x="8341543" y="2282008"/>
              <a:chExt cx="569676" cy="380612"/>
            </a:xfrm>
          </p:grpSpPr>
          <p:sp>
            <p:nvSpPr>
              <p:cNvPr id="121" name="Google Shape;1020;p14">
                <a:extLst>
                  <a:ext uri="{FF2B5EF4-FFF2-40B4-BE49-F238E27FC236}">
                    <a16:creationId xmlns:a16="http://schemas.microsoft.com/office/drawing/2014/main" id="{7C36EFB9-0A10-554B-F18D-CEAA60899EEF}"/>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021;p14">
                <a:extLst>
                  <a:ext uri="{FF2B5EF4-FFF2-40B4-BE49-F238E27FC236}">
                    <a16:creationId xmlns:a16="http://schemas.microsoft.com/office/drawing/2014/main" id="{071238D0-4106-181A-BD2D-692FB909F2FA}"/>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3" name="Google Shape;1022;p14">
              <a:extLst>
                <a:ext uri="{FF2B5EF4-FFF2-40B4-BE49-F238E27FC236}">
                  <a16:creationId xmlns:a16="http://schemas.microsoft.com/office/drawing/2014/main" id="{E2B564C8-FEE4-E740-FA3A-807B08D6ED98}"/>
                </a:ext>
              </a:extLst>
            </p:cNvPr>
            <p:cNvSpPr/>
            <p:nvPr userDrawn="1"/>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4" name="Google Shape;1023;p14">
              <a:extLst>
                <a:ext uri="{FF2B5EF4-FFF2-40B4-BE49-F238E27FC236}">
                  <a16:creationId xmlns:a16="http://schemas.microsoft.com/office/drawing/2014/main" id="{1CABAE2F-1CE6-3FC6-3BC8-1705F9290203}"/>
                </a:ext>
              </a:extLst>
            </p:cNvPr>
            <p:cNvSpPr/>
            <p:nvPr userDrawn="1"/>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024;p14">
              <a:extLst>
                <a:ext uri="{FF2B5EF4-FFF2-40B4-BE49-F238E27FC236}">
                  <a16:creationId xmlns:a16="http://schemas.microsoft.com/office/drawing/2014/main" id="{7E6E25EE-2C72-8E0D-15AD-9DAA1016F036}"/>
                </a:ext>
              </a:extLst>
            </p:cNvPr>
            <p:cNvSpPr/>
            <p:nvPr userDrawn="1"/>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025;p14">
              <a:extLst>
                <a:ext uri="{FF2B5EF4-FFF2-40B4-BE49-F238E27FC236}">
                  <a16:creationId xmlns:a16="http://schemas.microsoft.com/office/drawing/2014/main" id="{D5208356-61B9-7093-CE92-38EB38466269}"/>
                </a:ext>
              </a:extLst>
            </p:cNvPr>
            <p:cNvSpPr/>
            <p:nvPr userDrawn="1"/>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7" name="Google Shape;1026;p14">
              <a:extLst>
                <a:ext uri="{FF2B5EF4-FFF2-40B4-BE49-F238E27FC236}">
                  <a16:creationId xmlns:a16="http://schemas.microsoft.com/office/drawing/2014/main" id="{5F683DB6-C9DA-DFB0-3DCD-B9A4A45562D3}"/>
                </a:ext>
              </a:extLst>
            </p:cNvPr>
            <p:cNvSpPr/>
            <p:nvPr userDrawn="1"/>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027;p14">
              <a:extLst>
                <a:ext uri="{FF2B5EF4-FFF2-40B4-BE49-F238E27FC236}">
                  <a16:creationId xmlns:a16="http://schemas.microsoft.com/office/drawing/2014/main" id="{012843B0-356D-BD0E-16E0-E48F39929F55}"/>
                </a:ext>
              </a:extLst>
            </p:cNvPr>
            <p:cNvSpPr/>
            <p:nvPr userDrawn="1"/>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9" name="Google Shape;1028;p14">
              <a:extLst>
                <a:ext uri="{FF2B5EF4-FFF2-40B4-BE49-F238E27FC236}">
                  <a16:creationId xmlns:a16="http://schemas.microsoft.com/office/drawing/2014/main" id="{32AF512D-B0E0-0BBC-CA97-FABEBC0A5FDB}"/>
                </a:ext>
              </a:extLst>
            </p:cNvPr>
            <p:cNvSpPr/>
            <p:nvPr userDrawn="1"/>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0" name="Google Shape;1029;p14">
              <a:extLst>
                <a:ext uri="{FF2B5EF4-FFF2-40B4-BE49-F238E27FC236}">
                  <a16:creationId xmlns:a16="http://schemas.microsoft.com/office/drawing/2014/main" id="{3C4F81D8-ABD3-10A0-CC1A-77B219016970}"/>
                </a:ext>
              </a:extLst>
            </p:cNvPr>
            <p:cNvSpPr/>
            <p:nvPr userDrawn="1"/>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1" name="Google Shape;1030;p14">
              <a:extLst>
                <a:ext uri="{FF2B5EF4-FFF2-40B4-BE49-F238E27FC236}">
                  <a16:creationId xmlns:a16="http://schemas.microsoft.com/office/drawing/2014/main" id="{CCDECFB3-20B1-D380-1615-0A51105EEE65}"/>
                </a:ext>
              </a:extLst>
            </p:cNvPr>
            <p:cNvSpPr/>
            <p:nvPr userDrawn="1"/>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031;p14">
              <a:extLst>
                <a:ext uri="{FF2B5EF4-FFF2-40B4-BE49-F238E27FC236}">
                  <a16:creationId xmlns:a16="http://schemas.microsoft.com/office/drawing/2014/main" id="{F9044769-E859-A202-F6FF-6E028090D844}"/>
                </a:ext>
              </a:extLst>
            </p:cNvPr>
            <p:cNvSpPr/>
            <p:nvPr userDrawn="1"/>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3" name="Google Shape;1032;p14">
              <a:extLst>
                <a:ext uri="{FF2B5EF4-FFF2-40B4-BE49-F238E27FC236}">
                  <a16:creationId xmlns:a16="http://schemas.microsoft.com/office/drawing/2014/main" id="{798FD57A-7570-DB69-0451-FC7F70CDC05A}"/>
                </a:ext>
              </a:extLst>
            </p:cNvPr>
            <p:cNvSpPr/>
            <p:nvPr userDrawn="1"/>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4" name="Google Shape;1033;p14">
              <a:extLst>
                <a:ext uri="{FF2B5EF4-FFF2-40B4-BE49-F238E27FC236}">
                  <a16:creationId xmlns:a16="http://schemas.microsoft.com/office/drawing/2014/main" id="{5108044B-1E59-F69D-7CA7-5CECE86EFC71}"/>
                </a:ext>
              </a:extLst>
            </p:cNvPr>
            <p:cNvSpPr/>
            <p:nvPr userDrawn="1"/>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5" name="Google Shape;1034;p14">
              <a:extLst>
                <a:ext uri="{FF2B5EF4-FFF2-40B4-BE49-F238E27FC236}">
                  <a16:creationId xmlns:a16="http://schemas.microsoft.com/office/drawing/2014/main" id="{58BCC385-5898-D349-6038-D33D0EE7E725}"/>
                </a:ext>
              </a:extLst>
            </p:cNvPr>
            <p:cNvSpPr/>
            <p:nvPr userDrawn="1"/>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6" name="Google Shape;1035;p14">
              <a:extLst>
                <a:ext uri="{FF2B5EF4-FFF2-40B4-BE49-F238E27FC236}">
                  <a16:creationId xmlns:a16="http://schemas.microsoft.com/office/drawing/2014/main" id="{2CA8A95F-C397-5A7F-ECD9-7577125BBA2D}"/>
                </a:ext>
              </a:extLst>
            </p:cNvPr>
            <p:cNvSpPr/>
            <p:nvPr userDrawn="1"/>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036;p14">
              <a:extLst>
                <a:ext uri="{FF2B5EF4-FFF2-40B4-BE49-F238E27FC236}">
                  <a16:creationId xmlns:a16="http://schemas.microsoft.com/office/drawing/2014/main" id="{1899E4F3-D835-0552-CF5C-5CAFCFF8DA05}"/>
                </a:ext>
              </a:extLst>
            </p:cNvPr>
            <p:cNvSpPr/>
            <p:nvPr userDrawn="1"/>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8" name="Google Shape;1037;p14">
              <a:extLst>
                <a:ext uri="{FF2B5EF4-FFF2-40B4-BE49-F238E27FC236}">
                  <a16:creationId xmlns:a16="http://schemas.microsoft.com/office/drawing/2014/main" id="{9CB7B866-FB46-34C1-21E5-547C70F5AD0D}"/>
                </a:ext>
              </a:extLst>
            </p:cNvPr>
            <p:cNvSpPr/>
            <p:nvPr userDrawn="1"/>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9" name="Google Shape;1038;p14">
              <a:extLst>
                <a:ext uri="{FF2B5EF4-FFF2-40B4-BE49-F238E27FC236}">
                  <a16:creationId xmlns:a16="http://schemas.microsoft.com/office/drawing/2014/main" id="{3A003C24-B50E-3C7D-2839-330589A7E7E1}"/>
                </a:ext>
              </a:extLst>
            </p:cNvPr>
            <p:cNvSpPr/>
            <p:nvPr userDrawn="1"/>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0" name="Google Shape;1039;p14">
              <a:extLst>
                <a:ext uri="{FF2B5EF4-FFF2-40B4-BE49-F238E27FC236}">
                  <a16:creationId xmlns:a16="http://schemas.microsoft.com/office/drawing/2014/main" id="{EE0ECD92-D85D-FECF-B161-92426EC5976B}"/>
                </a:ext>
              </a:extLst>
            </p:cNvPr>
            <p:cNvSpPr/>
            <p:nvPr userDrawn="1"/>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1" name="Google Shape;1040;p14">
              <a:extLst>
                <a:ext uri="{FF2B5EF4-FFF2-40B4-BE49-F238E27FC236}">
                  <a16:creationId xmlns:a16="http://schemas.microsoft.com/office/drawing/2014/main" id="{10B6A2EF-92CD-BA23-695E-86DE0788F512}"/>
                </a:ext>
              </a:extLst>
            </p:cNvPr>
            <p:cNvSpPr/>
            <p:nvPr userDrawn="1"/>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041;p14">
              <a:extLst>
                <a:ext uri="{FF2B5EF4-FFF2-40B4-BE49-F238E27FC236}">
                  <a16:creationId xmlns:a16="http://schemas.microsoft.com/office/drawing/2014/main" id="{CCB473A1-C663-C915-691C-FDCF6334DBCB}"/>
                </a:ext>
              </a:extLst>
            </p:cNvPr>
            <p:cNvSpPr/>
            <p:nvPr userDrawn="1"/>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3" name="Google Shape;1042;p14">
              <a:extLst>
                <a:ext uri="{FF2B5EF4-FFF2-40B4-BE49-F238E27FC236}">
                  <a16:creationId xmlns:a16="http://schemas.microsoft.com/office/drawing/2014/main" id="{B97FA83B-2066-6349-7974-100FFCA5FC17}"/>
                </a:ext>
              </a:extLst>
            </p:cNvPr>
            <p:cNvSpPr/>
            <p:nvPr userDrawn="1"/>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4" name="Google Shape;1043;p14">
              <a:extLst>
                <a:ext uri="{FF2B5EF4-FFF2-40B4-BE49-F238E27FC236}">
                  <a16:creationId xmlns:a16="http://schemas.microsoft.com/office/drawing/2014/main" id="{7BC9C5C5-F173-9F8B-AA28-A5F6E501D825}"/>
                </a:ext>
              </a:extLst>
            </p:cNvPr>
            <p:cNvSpPr/>
            <p:nvPr userDrawn="1"/>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5" name="Google Shape;1044;p14">
              <a:extLst>
                <a:ext uri="{FF2B5EF4-FFF2-40B4-BE49-F238E27FC236}">
                  <a16:creationId xmlns:a16="http://schemas.microsoft.com/office/drawing/2014/main" id="{F5660DF9-C313-1EDA-2259-014ADD1B52F9}"/>
                </a:ext>
              </a:extLst>
            </p:cNvPr>
            <p:cNvSpPr/>
            <p:nvPr userDrawn="1"/>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6" name="Google Shape;1045;p14">
              <a:extLst>
                <a:ext uri="{FF2B5EF4-FFF2-40B4-BE49-F238E27FC236}">
                  <a16:creationId xmlns:a16="http://schemas.microsoft.com/office/drawing/2014/main" id="{E19A9068-C58C-A152-35EC-BC65CE302A7A}"/>
                </a:ext>
              </a:extLst>
            </p:cNvPr>
            <p:cNvSpPr/>
            <p:nvPr userDrawn="1"/>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046;p14">
              <a:extLst>
                <a:ext uri="{FF2B5EF4-FFF2-40B4-BE49-F238E27FC236}">
                  <a16:creationId xmlns:a16="http://schemas.microsoft.com/office/drawing/2014/main" id="{4D696988-47DA-2BD2-54B1-62C97D506BF3}"/>
                </a:ext>
              </a:extLst>
            </p:cNvPr>
            <p:cNvSpPr/>
            <p:nvPr userDrawn="1"/>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8" name="Google Shape;1047;p14">
              <a:extLst>
                <a:ext uri="{FF2B5EF4-FFF2-40B4-BE49-F238E27FC236}">
                  <a16:creationId xmlns:a16="http://schemas.microsoft.com/office/drawing/2014/main" id="{F00EB6A0-7A7A-F983-5770-1D0DAEA3EA52}"/>
                </a:ext>
              </a:extLst>
            </p:cNvPr>
            <p:cNvSpPr/>
            <p:nvPr userDrawn="1"/>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9" name="Google Shape;1048;p14">
              <a:extLst>
                <a:ext uri="{FF2B5EF4-FFF2-40B4-BE49-F238E27FC236}">
                  <a16:creationId xmlns:a16="http://schemas.microsoft.com/office/drawing/2014/main" id="{CB213974-C96F-F06A-BDF8-4780A665EB7A}"/>
                </a:ext>
              </a:extLst>
            </p:cNvPr>
            <p:cNvSpPr/>
            <p:nvPr userDrawn="1"/>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0" name="Google Shape;1049;p14">
              <a:extLst>
                <a:ext uri="{FF2B5EF4-FFF2-40B4-BE49-F238E27FC236}">
                  <a16:creationId xmlns:a16="http://schemas.microsoft.com/office/drawing/2014/main" id="{8DA24085-DD32-91ED-9704-6F33740C5062}"/>
                </a:ext>
              </a:extLst>
            </p:cNvPr>
            <p:cNvSpPr/>
            <p:nvPr userDrawn="1"/>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1" name="Google Shape;1050;p14">
              <a:extLst>
                <a:ext uri="{FF2B5EF4-FFF2-40B4-BE49-F238E27FC236}">
                  <a16:creationId xmlns:a16="http://schemas.microsoft.com/office/drawing/2014/main" id="{CC4E6443-42B7-1418-4592-9706D92A6894}"/>
                </a:ext>
              </a:extLst>
            </p:cNvPr>
            <p:cNvSpPr/>
            <p:nvPr userDrawn="1"/>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051;p14">
              <a:extLst>
                <a:ext uri="{FF2B5EF4-FFF2-40B4-BE49-F238E27FC236}">
                  <a16:creationId xmlns:a16="http://schemas.microsoft.com/office/drawing/2014/main" id="{89BAB3F6-134E-AE3B-65DD-06E6C774A443}"/>
                </a:ext>
              </a:extLst>
            </p:cNvPr>
            <p:cNvSpPr/>
            <p:nvPr userDrawn="1"/>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3" name="Google Shape;1052;p14">
              <a:extLst>
                <a:ext uri="{FF2B5EF4-FFF2-40B4-BE49-F238E27FC236}">
                  <a16:creationId xmlns:a16="http://schemas.microsoft.com/office/drawing/2014/main" id="{EDFCE432-B573-8779-A934-AA4F95BE0776}"/>
                </a:ext>
              </a:extLst>
            </p:cNvPr>
            <p:cNvSpPr/>
            <p:nvPr userDrawn="1"/>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4" name="Google Shape;1053;p14">
              <a:extLst>
                <a:ext uri="{FF2B5EF4-FFF2-40B4-BE49-F238E27FC236}">
                  <a16:creationId xmlns:a16="http://schemas.microsoft.com/office/drawing/2014/main" id="{D4A0D536-EC5A-0677-CE5F-016A4E6982D2}"/>
                </a:ext>
              </a:extLst>
            </p:cNvPr>
            <p:cNvSpPr/>
            <p:nvPr userDrawn="1"/>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5" name="Google Shape;1054;p14">
              <a:extLst>
                <a:ext uri="{FF2B5EF4-FFF2-40B4-BE49-F238E27FC236}">
                  <a16:creationId xmlns:a16="http://schemas.microsoft.com/office/drawing/2014/main" id="{12BE98E8-F30B-EE02-A236-AADF60193013}"/>
                </a:ext>
              </a:extLst>
            </p:cNvPr>
            <p:cNvSpPr/>
            <p:nvPr userDrawn="1"/>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6" name="Google Shape;1055;p14">
              <a:extLst>
                <a:ext uri="{FF2B5EF4-FFF2-40B4-BE49-F238E27FC236}">
                  <a16:creationId xmlns:a16="http://schemas.microsoft.com/office/drawing/2014/main" id="{69C9C135-B4EF-5768-8B1A-40E291F68FAB}"/>
                </a:ext>
              </a:extLst>
            </p:cNvPr>
            <p:cNvSpPr/>
            <p:nvPr userDrawn="1"/>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056;p14">
              <a:extLst>
                <a:ext uri="{FF2B5EF4-FFF2-40B4-BE49-F238E27FC236}">
                  <a16:creationId xmlns:a16="http://schemas.microsoft.com/office/drawing/2014/main" id="{DC5DD612-7833-708B-7945-68DA65A461D3}"/>
                </a:ext>
              </a:extLst>
            </p:cNvPr>
            <p:cNvSpPr/>
            <p:nvPr userDrawn="1"/>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8" name="Google Shape;1057;p14">
              <a:extLst>
                <a:ext uri="{FF2B5EF4-FFF2-40B4-BE49-F238E27FC236}">
                  <a16:creationId xmlns:a16="http://schemas.microsoft.com/office/drawing/2014/main" id="{646EB200-45B1-9C14-EAE4-8E2A7B2E4F37}"/>
                </a:ext>
              </a:extLst>
            </p:cNvPr>
            <p:cNvSpPr/>
            <p:nvPr userDrawn="1"/>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9" name="Google Shape;1058;p14">
              <a:extLst>
                <a:ext uri="{FF2B5EF4-FFF2-40B4-BE49-F238E27FC236}">
                  <a16:creationId xmlns:a16="http://schemas.microsoft.com/office/drawing/2014/main" id="{B041796F-EB9C-CA81-F8B6-86DA9094CEA0}"/>
                </a:ext>
              </a:extLst>
            </p:cNvPr>
            <p:cNvSpPr/>
            <p:nvPr userDrawn="1"/>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0" name="Google Shape;1059;p14">
              <a:extLst>
                <a:ext uri="{FF2B5EF4-FFF2-40B4-BE49-F238E27FC236}">
                  <a16:creationId xmlns:a16="http://schemas.microsoft.com/office/drawing/2014/main" id="{4081C001-7F01-4385-EB66-80186D9F03FD}"/>
                </a:ext>
              </a:extLst>
            </p:cNvPr>
            <p:cNvSpPr/>
            <p:nvPr userDrawn="1"/>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1" name="Google Shape;1060;p14">
              <a:extLst>
                <a:ext uri="{FF2B5EF4-FFF2-40B4-BE49-F238E27FC236}">
                  <a16:creationId xmlns:a16="http://schemas.microsoft.com/office/drawing/2014/main" id="{2AFD1BF3-FB5E-27EC-45A9-757BC197178A}"/>
                </a:ext>
              </a:extLst>
            </p:cNvPr>
            <p:cNvSpPr/>
            <p:nvPr userDrawn="1"/>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061;p14">
              <a:extLst>
                <a:ext uri="{FF2B5EF4-FFF2-40B4-BE49-F238E27FC236}">
                  <a16:creationId xmlns:a16="http://schemas.microsoft.com/office/drawing/2014/main" id="{BEBD4D00-FF8C-4BF6-D33E-B4F5A0A474C1}"/>
                </a:ext>
              </a:extLst>
            </p:cNvPr>
            <p:cNvSpPr/>
            <p:nvPr userDrawn="1"/>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3" name="Google Shape;1062;p14">
              <a:extLst>
                <a:ext uri="{FF2B5EF4-FFF2-40B4-BE49-F238E27FC236}">
                  <a16:creationId xmlns:a16="http://schemas.microsoft.com/office/drawing/2014/main" id="{F08F8E06-A82A-FD9D-2AEE-D0FD0A92DB64}"/>
                </a:ext>
              </a:extLst>
            </p:cNvPr>
            <p:cNvSpPr/>
            <p:nvPr userDrawn="1"/>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4" name="Google Shape;1063;p14">
              <a:extLst>
                <a:ext uri="{FF2B5EF4-FFF2-40B4-BE49-F238E27FC236}">
                  <a16:creationId xmlns:a16="http://schemas.microsoft.com/office/drawing/2014/main" id="{9AB83F5C-FBBA-F5A7-5FA7-D0199674A8D8}"/>
                </a:ext>
              </a:extLst>
            </p:cNvPr>
            <p:cNvSpPr/>
            <p:nvPr userDrawn="1"/>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5" name="Google Shape;1064;p14">
              <a:extLst>
                <a:ext uri="{FF2B5EF4-FFF2-40B4-BE49-F238E27FC236}">
                  <a16:creationId xmlns:a16="http://schemas.microsoft.com/office/drawing/2014/main" id="{B560823E-5F5F-DC70-6C52-F9EF0E6154F4}"/>
                </a:ext>
              </a:extLst>
            </p:cNvPr>
            <p:cNvSpPr/>
            <p:nvPr userDrawn="1"/>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6" name="Google Shape;1065;p14">
              <a:extLst>
                <a:ext uri="{FF2B5EF4-FFF2-40B4-BE49-F238E27FC236}">
                  <a16:creationId xmlns:a16="http://schemas.microsoft.com/office/drawing/2014/main" id="{FA606EC1-A2E9-3EA5-95E9-6ECEE0E4F794}"/>
                </a:ext>
              </a:extLst>
            </p:cNvPr>
            <p:cNvSpPr/>
            <p:nvPr userDrawn="1"/>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066;p14">
              <a:extLst>
                <a:ext uri="{FF2B5EF4-FFF2-40B4-BE49-F238E27FC236}">
                  <a16:creationId xmlns:a16="http://schemas.microsoft.com/office/drawing/2014/main" id="{1C29B929-C1A9-052C-BE6E-C6D18CC6FFF9}"/>
                </a:ext>
              </a:extLst>
            </p:cNvPr>
            <p:cNvSpPr/>
            <p:nvPr userDrawn="1"/>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8" name="Google Shape;1067;p14">
              <a:extLst>
                <a:ext uri="{FF2B5EF4-FFF2-40B4-BE49-F238E27FC236}">
                  <a16:creationId xmlns:a16="http://schemas.microsoft.com/office/drawing/2014/main" id="{3F31953C-A584-D366-3572-DD1C56038D12}"/>
                </a:ext>
              </a:extLst>
            </p:cNvPr>
            <p:cNvSpPr/>
            <p:nvPr userDrawn="1"/>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9" name="Google Shape;1068;p14">
              <a:extLst>
                <a:ext uri="{FF2B5EF4-FFF2-40B4-BE49-F238E27FC236}">
                  <a16:creationId xmlns:a16="http://schemas.microsoft.com/office/drawing/2014/main" id="{0BBFBCE8-23F6-FACD-4320-4275B291EBF2}"/>
                </a:ext>
              </a:extLst>
            </p:cNvPr>
            <p:cNvSpPr/>
            <p:nvPr userDrawn="1"/>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0" name="Google Shape;1069;p14">
              <a:extLst>
                <a:ext uri="{FF2B5EF4-FFF2-40B4-BE49-F238E27FC236}">
                  <a16:creationId xmlns:a16="http://schemas.microsoft.com/office/drawing/2014/main" id="{3FA2FADE-8A34-4416-720E-8F33B3E106DC}"/>
                </a:ext>
              </a:extLst>
            </p:cNvPr>
            <p:cNvSpPr/>
            <p:nvPr userDrawn="1"/>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1" name="Google Shape;1070;p14">
              <a:extLst>
                <a:ext uri="{FF2B5EF4-FFF2-40B4-BE49-F238E27FC236}">
                  <a16:creationId xmlns:a16="http://schemas.microsoft.com/office/drawing/2014/main" id="{D5CE2A22-822E-0F2F-38F3-57C421F89F62}"/>
                </a:ext>
              </a:extLst>
            </p:cNvPr>
            <p:cNvSpPr/>
            <p:nvPr userDrawn="1"/>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071;p14">
              <a:extLst>
                <a:ext uri="{FF2B5EF4-FFF2-40B4-BE49-F238E27FC236}">
                  <a16:creationId xmlns:a16="http://schemas.microsoft.com/office/drawing/2014/main" id="{C7A01C47-7A01-5753-E215-2A83A2D65AA1}"/>
                </a:ext>
              </a:extLst>
            </p:cNvPr>
            <p:cNvSpPr/>
            <p:nvPr userDrawn="1"/>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3" name="Google Shape;1072;p14">
              <a:extLst>
                <a:ext uri="{FF2B5EF4-FFF2-40B4-BE49-F238E27FC236}">
                  <a16:creationId xmlns:a16="http://schemas.microsoft.com/office/drawing/2014/main" id="{CCFC006E-86CD-BF0A-DA6F-EDCBC41E7315}"/>
                </a:ext>
              </a:extLst>
            </p:cNvPr>
            <p:cNvSpPr/>
            <p:nvPr userDrawn="1"/>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4" name="Google Shape;1073;p14">
              <a:extLst>
                <a:ext uri="{FF2B5EF4-FFF2-40B4-BE49-F238E27FC236}">
                  <a16:creationId xmlns:a16="http://schemas.microsoft.com/office/drawing/2014/main" id="{9FE421C9-1446-D05C-5139-38B65648AB79}"/>
                </a:ext>
              </a:extLst>
            </p:cNvPr>
            <p:cNvSpPr/>
            <p:nvPr userDrawn="1"/>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5" name="Google Shape;1074;p14">
              <a:extLst>
                <a:ext uri="{FF2B5EF4-FFF2-40B4-BE49-F238E27FC236}">
                  <a16:creationId xmlns:a16="http://schemas.microsoft.com/office/drawing/2014/main" id="{D49A323B-E93C-77E1-27F8-74504B1E2A55}"/>
                </a:ext>
              </a:extLst>
            </p:cNvPr>
            <p:cNvSpPr/>
            <p:nvPr userDrawn="1"/>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76" name="Google Shape;1076;p14">
              <a:extLst>
                <a:ext uri="{FF2B5EF4-FFF2-40B4-BE49-F238E27FC236}">
                  <a16:creationId xmlns:a16="http://schemas.microsoft.com/office/drawing/2014/main" id="{55164A5B-033C-1066-84D8-D01237ED5A6B}"/>
                </a:ext>
              </a:extLst>
            </p:cNvPr>
            <p:cNvGrpSpPr/>
            <p:nvPr userDrawn="1"/>
          </p:nvGrpSpPr>
          <p:grpSpPr>
            <a:xfrm>
              <a:off x="775050" y="4536650"/>
              <a:ext cx="444275" cy="398525"/>
              <a:chOff x="2495125" y="2142250"/>
              <a:chExt cx="444275" cy="398525"/>
            </a:xfrm>
          </p:grpSpPr>
          <p:sp>
            <p:nvSpPr>
              <p:cNvPr id="177" name="Google Shape;1077;p14">
                <a:extLst>
                  <a:ext uri="{FF2B5EF4-FFF2-40B4-BE49-F238E27FC236}">
                    <a16:creationId xmlns:a16="http://schemas.microsoft.com/office/drawing/2014/main" id="{724B0D1C-B702-E306-7FF5-F485ED44624A}"/>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078;p14">
                <a:extLst>
                  <a:ext uri="{FF2B5EF4-FFF2-40B4-BE49-F238E27FC236}">
                    <a16:creationId xmlns:a16="http://schemas.microsoft.com/office/drawing/2014/main" id="{670EB621-9680-0D00-411C-63067C500619}"/>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9" name="Google Shape;1079;p14">
              <a:extLst>
                <a:ext uri="{FF2B5EF4-FFF2-40B4-BE49-F238E27FC236}">
                  <a16:creationId xmlns:a16="http://schemas.microsoft.com/office/drawing/2014/main" id="{89612F50-DFD4-4BF7-420B-01D5FFA291EC}"/>
                </a:ext>
              </a:extLst>
            </p:cNvPr>
            <p:cNvGrpSpPr/>
            <p:nvPr userDrawn="1"/>
          </p:nvGrpSpPr>
          <p:grpSpPr>
            <a:xfrm>
              <a:off x="7240750" y="398350"/>
              <a:ext cx="291375" cy="281375"/>
              <a:chOff x="3243875" y="2372825"/>
              <a:chExt cx="291375" cy="281375"/>
            </a:xfrm>
          </p:grpSpPr>
          <p:sp>
            <p:nvSpPr>
              <p:cNvPr id="180" name="Google Shape;1080;p14">
                <a:extLst>
                  <a:ext uri="{FF2B5EF4-FFF2-40B4-BE49-F238E27FC236}">
                    <a16:creationId xmlns:a16="http://schemas.microsoft.com/office/drawing/2014/main" id="{994D54A1-EAAD-1E3D-6785-28C500E874B7}"/>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081;p14">
                <a:extLst>
                  <a:ext uri="{FF2B5EF4-FFF2-40B4-BE49-F238E27FC236}">
                    <a16:creationId xmlns:a16="http://schemas.microsoft.com/office/drawing/2014/main" id="{387193F9-4687-DFC5-5B46-45487143AA6D}"/>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082;p14">
                <a:extLst>
                  <a:ext uri="{FF2B5EF4-FFF2-40B4-BE49-F238E27FC236}">
                    <a16:creationId xmlns:a16="http://schemas.microsoft.com/office/drawing/2014/main" id="{009ACC96-C4E0-8B75-B3B6-99B1A1D7FB60}"/>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083;p14">
                <a:extLst>
                  <a:ext uri="{FF2B5EF4-FFF2-40B4-BE49-F238E27FC236}">
                    <a16:creationId xmlns:a16="http://schemas.microsoft.com/office/drawing/2014/main" id="{3F9CCEE8-7CD9-27D3-7F59-01DF1E38A4C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084;p14">
                <a:extLst>
                  <a:ext uri="{FF2B5EF4-FFF2-40B4-BE49-F238E27FC236}">
                    <a16:creationId xmlns:a16="http://schemas.microsoft.com/office/drawing/2014/main" id="{80AA1888-F86B-4DFC-51BD-851C10A76ECD}"/>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085;p14">
                <a:extLst>
                  <a:ext uri="{FF2B5EF4-FFF2-40B4-BE49-F238E27FC236}">
                    <a16:creationId xmlns:a16="http://schemas.microsoft.com/office/drawing/2014/main" id="{5B974B1C-D9D1-5EB9-AB3B-13D2FA46CAF5}"/>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086;p14">
                <a:extLst>
                  <a:ext uri="{FF2B5EF4-FFF2-40B4-BE49-F238E27FC236}">
                    <a16:creationId xmlns:a16="http://schemas.microsoft.com/office/drawing/2014/main" id="{C147AC0F-8A13-44F3-E9ED-31C938867A1F}"/>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087;p14">
                <a:extLst>
                  <a:ext uri="{FF2B5EF4-FFF2-40B4-BE49-F238E27FC236}">
                    <a16:creationId xmlns:a16="http://schemas.microsoft.com/office/drawing/2014/main" id="{8759ED85-39A8-544C-EEB9-0E70C398B673}"/>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088;p14">
                <a:extLst>
                  <a:ext uri="{FF2B5EF4-FFF2-40B4-BE49-F238E27FC236}">
                    <a16:creationId xmlns:a16="http://schemas.microsoft.com/office/drawing/2014/main" id="{946196DD-9B07-6F7E-2C40-2EFE5CCD43C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089;p14">
                <a:extLst>
                  <a:ext uri="{FF2B5EF4-FFF2-40B4-BE49-F238E27FC236}">
                    <a16:creationId xmlns:a16="http://schemas.microsoft.com/office/drawing/2014/main" id="{87B6CDED-61B9-6009-0506-225B2E62F3DB}"/>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0" name="Google Shape;1090;p14">
              <a:extLst>
                <a:ext uri="{FF2B5EF4-FFF2-40B4-BE49-F238E27FC236}">
                  <a16:creationId xmlns:a16="http://schemas.microsoft.com/office/drawing/2014/main" id="{EE93BD1D-F16E-50D5-0B57-1114DA16CA6E}"/>
                </a:ext>
              </a:extLst>
            </p:cNvPr>
            <p:cNvGrpSpPr/>
            <p:nvPr userDrawn="1"/>
          </p:nvGrpSpPr>
          <p:grpSpPr>
            <a:xfrm>
              <a:off x="8067000" y="1014038"/>
              <a:ext cx="166675" cy="168575"/>
              <a:chOff x="4954425" y="2036375"/>
              <a:chExt cx="166675" cy="168575"/>
            </a:xfrm>
          </p:grpSpPr>
          <p:sp>
            <p:nvSpPr>
              <p:cNvPr id="191" name="Google Shape;1091;p14">
                <a:extLst>
                  <a:ext uri="{FF2B5EF4-FFF2-40B4-BE49-F238E27FC236}">
                    <a16:creationId xmlns:a16="http://schemas.microsoft.com/office/drawing/2014/main" id="{37B0E466-C1BB-2240-C1CD-A60331427CE4}"/>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092;p14">
                <a:extLst>
                  <a:ext uri="{FF2B5EF4-FFF2-40B4-BE49-F238E27FC236}">
                    <a16:creationId xmlns:a16="http://schemas.microsoft.com/office/drawing/2014/main" id="{B5D18EF4-6AC5-8FE9-4BD1-77A04D230B96}"/>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3" name="Google Shape;1093;p14">
              <a:extLst>
                <a:ext uri="{FF2B5EF4-FFF2-40B4-BE49-F238E27FC236}">
                  <a16:creationId xmlns:a16="http://schemas.microsoft.com/office/drawing/2014/main" id="{4B26C060-5009-3BEE-CB36-1A1C6DA3CB16}"/>
                </a:ext>
              </a:extLst>
            </p:cNvPr>
            <p:cNvSpPr/>
            <p:nvPr userDrawn="1"/>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094;p14">
              <a:extLst>
                <a:ext uri="{FF2B5EF4-FFF2-40B4-BE49-F238E27FC236}">
                  <a16:creationId xmlns:a16="http://schemas.microsoft.com/office/drawing/2014/main" id="{FB64810B-37A5-B03A-554C-FB29C5F30C5C}"/>
                </a:ext>
              </a:extLst>
            </p:cNvPr>
            <p:cNvSpPr/>
            <p:nvPr userDrawn="1"/>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5" name="Google Shape;1095;p14">
              <a:extLst>
                <a:ext uri="{FF2B5EF4-FFF2-40B4-BE49-F238E27FC236}">
                  <a16:creationId xmlns:a16="http://schemas.microsoft.com/office/drawing/2014/main" id="{759BD89A-45F0-50B3-8153-B56773F9E7BB}"/>
                </a:ext>
              </a:extLst>
            </p:cNvPr>
            <p:cNvGrpSpPr/>
            <p:nvPr userDrawn="1"/>
          </p:nvGrpSpPr>
          <p:grpSpPr>
            <a:xfrm>
              <a:off x="775050" y="4233250"/>
              <a:ext cx="166675" cy="168575"/>
              <a:chOff x="4954425" y="2036375"/>
              <a:chExt cx="166675" cy="168575"/>
            </a:xfrm>
          </p:grpSpPr>
          <p:sp>
            <p:nvSpPr>
              <p:cNvPr id="196" name="Google Shape;1096;p14">
                <a:extLst>
                  <a:ext uri="{FF2B5EF4-FFF2-40B4-BE49-F238E27FC236}">
                    <a16:creationId xmlns:a16="http://schemas.microsoft.com/office/drawing/2014/main" id="{BE4735D1-B506-97A7-83B3-784A735987DE}"/>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097;p14">
                <a:extLst>
                  <a:ext uri="{FF2B5EF4-FFF2-40B4-BE49-F238E27FC236}">
                    <a16:creationId xmlns:a16="http://schemas.microsoft.com/office/drawing/2014/main" id="{E000B65A-E0D7-57B2-516E-E7865E87EB7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986993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ép so sánh">
    <p:spTree>
      <p:nvGrpSpPr>
        <p:cNvPr id="1" name=""/>
        <p:cNvGrpSpPr/>
        <p:nvPr/>
      </p:nvGrpSpPr>
      <p:grpSpPr>
        <a:xfrm>
          <a:off x="0" y="0"/>
          <a:ext cx="0" cy="0"/>
          <a:chOff x="0" y="0"/>
          <a:chExt cx="0" cy="0"/>
        </a:xfrm>
      </p:grpSpPr>
      <p:grpSp>
        <p:nvGrpSpPr>
          <p:cNvPr id="176" name="Nhóm 175">
            <a:extLst>
              <a:ext uri="{FF2B5EF4-FFF2-40B4-BE49-F238E27FC236}">
                <a16:creationId xmlns:a16="http://schemas.microsoft.com/office/drawing/2014/main" id="{E1F5599F-71E7-8279-274E-2A00532BA9BA}"/>
              </a:ext>
            </a:extLst>
          </p:cNvPr>
          <p:cNvGrpSpPr/>
          <p:nvPr userDrawn="1"/>
        </p:nvGrpSpPr>
        <p:grpSpPr>
          <a:xfrm>
            <a:off x="325033" y="219518"/>
            <a:ext cx="11541935" cy="6497165"/>
            <a:chOff x="281025" y="219519"/>
            <a:chExt cx="8633734" cy="4860086"/>
          </a:xfrm>
        </p:grpSpPr>
        <p:sp>
          <p:nvSpPr>
            <p:cNvPr id="93" name="Google Shape;498;p7">
              <a:extLst>
                <a:ext uri="{FF2B5EF4-FFF2-40B4-BE49-F238E27FC236}">
                  <a16:creationId xmlns:a16="http://schemas.microsoft.com/office/drawing/2014/main" id="{13683CA8-95A9-C63E-D589-BA41739D2DDD}"/>
                </a:ext>
              </a:extLst>
            </p:cNvPr>
            <p:cNvSpPr/>
            <p:nvPr userDrawn="1"/>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4" name="Google Shape;499;p7">
              <a:extLst>
                <a:ext uri="{FF2B5EF4-FFF2-40B4-BE49-F238E27FC236}">
                  <a16:creationId xmlns:a16="http://schemas.microsoft.com/office/drawing/2014/main" id="{6034284A-5736-CFA9-3FF8-1F9A50AF9F27}"/>
                </a:ext>
              </a:extLst>
            </p:cNvPr>
            <p:cNvSpPr/>
            <p:nvPr userDrawn="1"/>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5" name="Google Shape;500;p7">
              <a:extLst>
                <a:ext uri="{FF2B5EF4-FFF2-40B4-BE49-F238E27FC236}">
                  <a16:creationId xmlns:a16="http://schemas.microsoft.com/office/drawing/2014/main" id="{48D148FA-C6EB-B7D7-AA13-6C1F8CD313F4}"/>
                </a:ext>
              </a:extLst>
            </p:cNvPr>
            <p:cNvGrpSpPr/>
            <p:nvPr userDrawn="1"/>
          </p:nvGrpSpPr>
          <p:grpSpPr>
            <a:xfrm>
              <a:off x="8341543" y="2282008"/>
              <a:ext cx="569676" cy="380612"/>
              <a:chOff x="8341543" y="2282008"/>
              <a:chExt cx="569676" cy="380612"/>
            </a:xfrm>
          </p:grpSpPr>
          <p:sp>
            <p:nvSpPr>
              <p:cNvPr id="96" name="Google Shape;501;p7">
                <a:extLst>
                  <a:ext uri="{FF2B5EF4-FFF2-40B4-BE49-F238E27FC236}">
                    <a16:creationId xmlns:a16="http://schemas.microsoft.com/office/drawing/2014/main" id="{D0A83005-B2E6-2DD0-8EAD-10A1587D193C}"/>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502;p7">
                <a:extLst>
                  <a:ext uri="{FF2B5EF4-FFF2-40B4-BE49-F238E27FC236}">
                    <a16:creationId xmlns:a16="http://schemas.microsoft.com/office/drawing/2014/main" id="{D7BB14C9-618A-8BA8-BE46-AC6F00432539}"/>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 name="Google Shape;503;p7">
              <a:extLst>
                <a:ext uri="{FF2B5EF4-FFF2-40B4-BE49-F238E27FC236}">
                  <a16:creationId xmlns:a16="http://schemas.microsoft.com/office/drawing/2014/main" id="{2E964D92-37D5-8D98-1838-3085F2E3B881}"/>
                </a:ext>
              </a:extLst>
            </p:cNvPr>
            <p:cNvGrpSpPr/>
            <p:nvPr userDrawn="1"/>
          </p:nvGrpSpPr>
          <p:grpSpPr>
            <a:xfrm>
              <a:off x="8341543" y="1721094"/>
              <a:ext cx="569676" cy="380612"/>
              <a:chOff x="8341543" y="1721094"/>
              <a:chExt cx="569676" cy="380612"/>
            </a:xfrm>
          </p:grpSpPr>
          <p:sp>
            <p:nvSpPr>
              <p:cNvPr id="99" name="Google Shape;504;p7">
                <a:extLst>
                  <a:ext uri="{FF2B5EF4-FFF2-40B4-BE49-F238E27FC236}">
                    <a16:creationId xmlns:a16="http://schemas.microsoft.com/office/drawing/2014/main" id="{729BF589-01EA-14FE-65C5-D4259C0FDDF9}"/>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505;p7">
                <a:extLst>
                  <a:ext uri="{FF2B5EF4-FFF2-40B4-BE49-F238E27FC236}">
                    <a16:creationId xmlns:a16="http://schemas.microsoft.com/office/drawing/2014/main" id="{09CB2EF4-A4C8-FF9D-7087-886C99A7AEF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 name="Google Shape;506;p7">
              <a:extLst>
                <a:ext uri="{FF2B5EF4-FFF2-40B4-BE49-F238E27FC236}">
                  <a16:creationId xmlns:a16="http://schemas.microsoft.com/office/drawing/2014/main" id="{18130165-526B-8E25-2233-FB78C1293C2E}"/>
                </a:ext>
              </a:extLst>
            </p:cNvPr>
            <p:cNvGrpSpPr/>
            <p:nvPr userDrawn="1"/>
          </p:nvGrpSpPr>
          <p:grpSpPr>
            <a:xfrm>
              <a:off x="8346273" y="1183592"/>
              <a:ext cx="568486" cy="388014"/>
              <a:chOff x="8346273" y="1183592"/>
              <a:chExt cx="568486" cy="388014"/>
            </a:xfrm>
          </p:grpSpPr>
          <p:sp>
            <p:nvSpPr>
              <p:cNvPr id="102" name="Google Shape;507;p7">
                <a:extLst>
                  <a:ext uri="{FF2B5EF4-FFF2-40B4-BE49-F238E27FC236}">
                    <a16:creationId xmlns:a16="http://schemas.microsoft.com/office/drawing/2014/main" id="{794D884F-371A-3BA2-FB3E-F7B6C9A17E0D}"/>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508;p7">
                <a:extLst>
                  <a:ext uri="{FF2B5EF4-FFF2-40B4-BE49-F238E27FC236}">
                    <a16:creationId xmlns:a16="http://schemas.microsoft.com/office/drawing/2014/main" id="{92202659-21CB-C092-5AF6-689902F97930}"/>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 name="Google Shape;509;p7">
              <a:extLst>
                <a:ext uri="{FF2B5EF4-FFF2-40B4-BE49-F238E27FC236}">
                  <a16:creationId xmlns:a16="http://schemas.microsoft.com/office/drawing/2014/main" id="{3B7AC01D-187E-32CF-FB50-B7C122D047C9}"/>
                </a:ext>
              </a:extLst>
            </p:cNvPr>
            <p:cNvGrpSpPr/>
            <p:nvPr userDrawn="1"/>
          </p:nvGrpSpPr>
          <p:grpSpPr>
            <a:xfrm>
              <a:off x="8341543" y="606635"/>
              <a:ext cx="569676" cy="388014"/>
              <a:chOff x="8341543" y="606635"/>
              <a:chExt cx="569676" cy="388014"/>
            </a:xfrm>
          </p:grpSpPr>
          <p:sp>
            <p:nvSpPr>
              <p:cNvPr id="105" name="Google Shape;510;p7">
                <a:extLst>
                  <a:ext uri="{FF2B5EF4-FFF2-40B4-BE49-F238E27FC236}">
                    <a16:creationId xmlns:a16="http://schemas.microsoft.com/office/drawing/2014/main" id="{6B097A00-864C-6035-4CC4-D84642873A7F}"/>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11;p7">
                <a:extLst>
                  <a:ext uri="{FF2B5EF4-FFF2-40B4-BE49-F238E27FC236}">
                    <a16:creationId xmlns:a16="http://schemas.microsoft.com/office/drawing/2014/main" id="{F6AF95A7-469F-55D8-893F-C3A03668E756}"/>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 name="Google Shape;512;p7">
              <a:extLst>
                <a:ext uri="{FF2B5EF4-FFF2-40B4-BE49-F238E27FC236}">
                  <a16:creationId xmlns:a16="http://schemas.microsoft.com/office/drawing/2014/main" id="{67BA47F7-0B05-EA94-6BE0-D9978C5EA0B7}"/>
                </a:ext>
              </a:extLst>
            </p:cNvPr>
            <p:cNvGrpSpPr/>
            <p:nvPr userDrawn="1"/>
          </p:nvGrpSpPr>
          <p:grpSpPr>
            <a:xfrm>
              <a:off x="8341543" y="2842933"/>
              <a:ext cx="569676" cy="380612"/>
              <a:chOff x="8341543" y="2282008"/>
              <a:chExt cx="569676" cy="380612"/>
            </a:xfrm>
          </p:grpSpPr>
          <p:sp>
            <p:nvSpPr>
              <p:cNvPr id="108" name="Google Shape;513;p7">
                <a:extLst>
                  <a:ext uri="{FF2B5EF4-FFF2-40B4-BE49-F238E27FC236}">
                    <a16:creationId xmlns:a16="http://schemas.microsoft.com/office/drawing/2014/main" id="{E296586A-E07B-C5C5-0B90-AD9C50116AAE}"/>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14;p7">
                <a:extLst>
                  <a:ext uri="{FF2B5EF4-FFF2-40B4-BE49-F238E27FC236}">
                    <a16:creationId xmlns:a16="http://schemas.microsoft.com/office/drawing/2014/main" id="{024E8B68-056A-B6A2-ED53-0CBDC7585506}"/>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515;p7">
              <a:extLst>
                <a:ext uri="{FF2B5EF4-FFF2-40B4-BE49-F238E27FC236}">
                  <a16:creationId xmlns:a16="http://schemas.microsoft.com/office/drawing/2014/main" id="{BBA9AA67-2A74-F060-630A-688DE51CED42}"/>
                </a:ext>
              </a:extLst>
            </p:cNvPr>
            <p:cNvGrpSpPr/>
            <p:nvPr userDrawn="1"/>
          </p:nvGrpSpPr>
          <p:grpSpPr>
            <a:xfrm>
              <a:off x="8341543" y="3403858"/>
              <a:ext cx="569676" cy="380612"/>
              <a:chOff x="8341543" y="2282008"/>
              <a:chExt cx="569676" cy="380612"/>
            </a:xfrm>
          </p:grpSpPr>
          <p:sp>
            <p:nvSpPr>
              <p:cNvPr id="111" name="Google Shape;516;p7">
                <a:extLst>
                  <a:ext uri="{FF2B5EF4-FFF2-40B4-BE49-F238E27FC236}">
                    <a16:creationId xmlns:a16="http://schemas.microsoft.com/office/drawing/2014/main" id="{044B6940-BE3C-8F3E-071C-559A79530C7F}"/>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17;p7">
                <a:extLst>
                  <a:ext uri="{FF2B5EF4-FFF2-40B4-BE49-F238E27FC236}">
                    <a16:creationId xmlns:a16="http://schemas.microsoft.com/office/drawing/2014/main" id="{16530AC9-DE73-2408-F9B3-FD4A757527DA}"/>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518;p7">
              <a:extLst>
                <a:ext uri="{FF2B5EF4-FFF2-40B4-BE49-F238E27FC236}">
                  <a16:creationId xmlns:a16="http://schemas.microsoft.com/office/drawing/2014/main" id="{AA54F1B4-795D-BB83-7DB1-91375FA86964}"/>
                </a:ext>
              </a:extLst>
            </p:cNvPr>
            <p:cNvSpPr/>
            <p:nvPr userDrawn="1"/>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4" name="Google Shape;519;p7">
              <a:extLst>
                <a:ext uri="{FF2B5EF4-FFF2-40B4-BE49-F238E27FC236}">
                  <a16:creationId xmlns:a16="http://schemas.microsoft.com/office/drawing/2014/main" id="{5B14871F-1DE3-9A2D-AF19-3BA8C5CD7BA3}"/>
                </a:ext>
              </a:extLst>
            </p:cNvPr>
            <p:cNvSpPr/>
            <p:nvPr userDrawn="1"/>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520;p7">
              <a:extLst>
                <a:ext uri="{FF2B5EF4-FFF2-40B4-BE49-F238E27FC236}">
                  <a16:creationId xmlns:a16="http://schemas.microsoft.com/office/drawing/2014/main" id="{E8961568-141B-058F-ABB0-2DF027FE2FB5}"/>
                </a:ext>
              </a:extLst>
            </p:cNvPr>
            <p:cNvSpPr/>
            <p:nvPr userDrawn="1"/>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521;p7">
              <a:extLst>
                <a:ext uri="{FF2B5EF4-FFF2-40B4-BE49-F238E27FC236}">
                  <a16:creationId xmlns:a16="http://schemas.microsoft.com/office/drawing/2014/main" id="{0A219732-7C3D-3EF5-89C2-7A819E5A3706}"/>
                </a:ext>
              </a:extLst>
            </p:cNvPr>
            <p:cNvSpPr/>
            <p:nvPr userDrawn="1"/>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7" name="Google Shape;522;p7">
              <a:extLst>
                <a:ext uri="{FF2B5EF4-FFF2-40B4-BE49-F238E27FC236}">
                  <a16:creationId xmlns:a16="http://schemas.microsoft.com/office/drawing/2014/main" id="{844CFB35-BEE2-B23E-1A11-85C4D3D7903C}"/>
                </a:ext>
              </a:extLst>
            </p:cNvPr>
            <p:cNvSpPr/>
            <p:nvPr userDrawn="1"/>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23;p7">
              <a:extLst>
                <a:ext uri="{FF2B5EF4-FFF2-40B4-BE49-F238E27FC236}">
                  <a16:creationId xmlns:a16="http://schemas.microsoft.com/office/drawing/2014/main" id="{4C4D27AB-AB66-E0C8-2856-631922012F5D}"/>
                </a:ext>
              </a:extLst>
            </p:cNvPr>
            <p:cNvSpPr/>
            <p:nvPr userDrawn="1"/>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9" name="Google Shape;524;p7">
              <a:extLst>
                <a:ext uri="{FF2B5EF4-FFF2-40B4-BE49-F238E27FC236}">
                  <a16:creationId xmlns:a16="http://schemas.microsoft.com/office/drawing/2014/main" id="{11DF4D8E-2158-5E77-0AE1-112EDD29BA6B}"/>
                </a:ext>
              </a:extLst>
            </p:cNvPr>
            <p:cNvSpPr/>
            <p:nvPr userDrawn="1"/>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0" name="Google Shape;525;p7">
              <a:extLst>
                <a:ext uri="{FF2B5EF4-FFF2-40B4-BE49-F238E27FC236}">
                  <a16:creationId xmlns:a16="http://schemas.microsoft.com/office/drawing/2014/main" id="{917B2011-4129-DC05-260D-F86385742B6A}"/>
                </a:ext>
              </a:extLst>
            </p:cNvPr>
            <p:cNvSpPr/>
            <p:nvPr userDrawn="1"/>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1" name="Google Shape;526;p7">
              <a:extLst>
                <a:ext uri="{FF2B5EF4-FFF2-40B4-BE49-F238E27FC236}">
                  <a16:creationId xmlns:a16="http://schemas.microsoft.com/office/drawing/2014/main" id="{AF776BEB-1DE5-039B-1109-097C552681CA}"/>
                </a:ext>
              </a:extLst>
            </p:cNvPr>
            <p:cNvSpPr/>
            <p:nvPr userDrawn="1"/>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27;p7">
              <a:extLst>
                <a:ext uri="{FF2B5EF4-FFF2-40B4-BE49-F238E27FC236}">
                  <a16:creationId xmlns:a16="http://schemas.microsoft.com/office/drawing/2014/main" id="{806D7002-6149-25F3-BBBB-0C2FF0904384}"/>
                </a:ext>
              </a:extLst>
            </p:cNvPr>
            <p:cNvSpPr/>
            <p:nvPr userDrawn="1"/>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3" name="Google Shape;528;p7">
              <a:extLst>
                <a:ext uri="{FF2B5EF4-FFF2-40B4-BE49-F238E27FC236}">
                  <a16:creationId xmlns:a16="http://schemas.microsoft.com/office/drawing/2014/main" id="{AE42BB1B-D2F5-56AE-9130-E38EC39A8305}"/>
                </a:ext>
              </a:extLst>
            </p:cNvPr>
            <p:cNvSpPr/>
            <p:nvPr userDrawn="1"/>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4" name="Google Shape;529;p7">
              <a:extLst>
                <a:ext uri="{FF2B5EF4-FFF2-40B4-BE49-F238E27FC236}">
                  <a16:creationId xmlns:a16="http://schemas.microsoft.com/office/drawing/2014/main" id="{CD8C8ADC-1B06-234A-AA5B-F7B2A92CA7DD}"/>
                </a:ext>
              </a:extLst>
            </p:cNvPr>
            <p:cNvSpPr/>
            <p:nvPr userDrawn="1"/>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5" name="Google Shape;530;p7">
              <a:extLst>
                <a:ext uri="{FF2B5EF4-FFF2-40B4-BE49-F238E27FC236}">
                  <a16:creationId xmlns:a16="http://schemas.microsoft.com/office/drawing/2014/main" id="{23706B1A-F073-3CE3-0771-8B9619535137}"/>
                </a:ext>
              </a:extLst>
            </p:cNvPr>
            <p:cNvSpPr/>
            <p:nvPr userDrawn="1"/>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6" name="Google Shape;531;p7">
              <a:extLst>
                <a:ext uri="{FF2B5EF4-FFF2-40B4-BE49-F238E27FC236}">
                  <a16:creationId xmlns:a16="http://schemas.microsoft.com/office/drawing/2014/main" id="{58CBD0F8-B795-96BE-667F-E57DE063799D}"/>
                </a:ext>
              </a:extLst>
            </p:cNvPr>
            <p:cNvSpPr/>
            <p:nvPr userDrawn="1"/>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32;p7">
              <a:extLst>
                <a:ext uri="{FF2B5EF4-FFF2-40B4-BE49-F238E27FC236}">
                  <a16:creationId xmlns:a16="http://schemas.microsoft.com/office/drawing/2014/main" id="{5B9CC5CF-1387-4AAD-51B8-46C2B0A42B27}"/>
                </a:ext>
              </a:extLst>
            </p:cNvPr>
            <p:cNvSpPr/>
            <p:nvPr userDrawn="1"/>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8" name="Google Shape;533;p7">
              <a:extLst>
                <a:ext uri="{FF2B5EF4-FFF2-40B4-BE49-F238E27FC236}">
                  <a16:creationId xmlns:a16="http://schemas.microsoft.com/office/drawing/2014/main" id="{3EEC7F0E-920D-1E96-883A-99BC9597B569}"/>
                </a:ext>
              </a:extLst>
            </p:cNvPr>
            <p:cNvSpPr/>
            <p:nvPr userDrawn="1"/>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9" name="Google Shape;534;p7">
              <a:extLst>
                <a:ext uri="{FF2B5EF4-FFF2-40B4-BE49-F238E27FC236}">
                  <a16:creationId xmlns:a16="http://schemas.microsoft.com/office/drawing/2014/main" id="{FF28E3E6-5CED-4C33-A490-4B30073441D4}"/>
                </a:ext>
              </a:extLst>
            </p:cNvPr>
            <p:cNvSpPr/>
            <p:nvPr userDrawn="1"/>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0" name="Google Shape;535;p7">
              <a:extLst>
                <a:ext uri="{FF2B5EF4-FFF2-40B4-BE49-F238E27FC236}">
                  <a16:creationId xmlns:a16="http://schemas.microsoft.com/office/drawing/2014/main" id="{3993334A-DE75-EE8A-4902-64DEC43AD44E}"/>
                </a:ext>
              </a:extLst>
            </p:cNvPr>
            <p:cNvSpPr/>
            <p:nvPr userDrawn="1"/>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1" name="Google Shape;536;p7">
              <a:extLst>
                <a:ext uri="{FF2B5EF4-FFF2-40B4-BE49-F238E27FC236}">
                  <a16:creationId xmlns:a16="http://schemas.microsoft.com/office/drawing/2014/main" id="{C8AFD6FC-C8F0-43FE-8703-E2001BA776DC}"/>
                </a:ext>
              </a:extLst>
            </p:cNvPr>
            <p:cNvSpPr/>
            <p:nvPr userDrawn="1"/>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537;p7">
              <a:extLst>
                <a:ext uri="{FF2B5EF4-FFF2-40B4-BE49-F238E27FC236}">
                  <a16:creationId xmlns:a16="http://schemas.microsoft.com/office/drawing/2014/main" id="{FD2FF9F4-DE8B-1E88-61B1-4E5FDA32010F}"/>
                </a:ext>
              </a:extLst>
            </p:cNvPr>
            <p:cNvSpPr/>
            <p:nvPr userDrawn="1"/>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3" name="Google Shape;538;p7">
              <a:extLst>
                <a:ext uri="{FF2B5EF4-FFF2-40B4-BE49-F238E27FC236}">
                  <a16:creationId xmlns:a16="http://schemas.microsoft.com/office/drawing/2014/main" id="{13CC36BD-4DBD-D1C4-0468-A8028E628D44}"/>
                </a:ext>
              </a:extLst>
            </p:cNvPr>
            <p:cNvSpPr/>
            <p:nvPr userDrawn="1"/>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4" name="Google Shape;539;p7">
              <a:extLst>
                <a:ext uri="{FF2B5EF4-FFF2-40B4-BE49-F238E27FC236}">
                  <a16:creationId xmlns:a16="http://schemas.microsoft.com/office/drawing/2014/main" id="{2ED3B5DA-4FA1-ECB9-1D47-C6A3370F72DD}"/>
                </a:ext>
              </a:extLst>
            </p:cNvPr>
            <p:cNvSpPr/>
            <p:nvPr userDrawn="1"/>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5" name="Google Shape;540;p7">
              <a:extLst>
                <a:ext uri="{FF2B5EF4-FFF2-40B4-BE49-F238E27FC236}">
                  <a16:creationId xmlns:a16="http://schemas.microsoft.com/office/drawing/2014/main" id="{68566AD1-A76F-AF5A-D0AA-BFEA19E8AD73}"/>
                </a:ext>
              </a:extLst>
            </p:cNvPr>
            <p:cNvSpPr/>
            <p:nvPr userDrawn="1"/>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6" name="Google Shape;541;p7">
              <a:extLst>
                <a:ext uri="{FF2B5EF4-FFF2-40B4-BE49-F238E27FC236}">
                  <a16:creationId xmlns:a16="http://schemas.microsoft.com/office/drawing/2014/main" id="{5FED6079-97D0-3D89-EAB2-FCC55AA484AB}"/>
                </a:ext>
              </a:extLst>
            </p:cNvPr>
            <p:cNvSpPr/>
            <p:nvPr userDrawn="1"/>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542;p7">
              <a:extLst>
                <a:ext uri="{FF2B5EF4-FFF2-40B4-BE49-F238E27FC236}">
                  <a16:creationId xmlns:a16="http://schemas.microsoft.com/office/drawing/2014/main" id="{98F71C29-2FF7-7E4C-9ADE-43806CB72C46}"/>
                </a:ext>
              </a:extLst>
            </p:cNvPr>
            <p:cNvSpPr/>
            <p:nvPr userDrawn="1"/>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8" name="Google Shape;543;p7">
              <a:extLst>
                <a:ext uri="{FF2B5EF4-FFF2-40B4-BE49-F238E27FC236}">
                  <a16:creationId xmlns:a16="http://schemas.microsoft.com/office/drawing/2014/main" id="{72EBD484-120E-4856-148F-7596035BAC5D}"/>
                </a:ext>
              </a:extLst>
            </p:cNvPr>
            <p:cNvSpPr/>
            <p:nvPr userDrawn="1"/>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9" name="Google Shape;544;p7">
              <a:extLst>
                <a:ext uri="{FF2B5EF4-FFF2-40B4-BE49-F238E27FC236}">
                  <a16:creationId xmlns:a16="http://schemas.microsoft.com/office/drawing/2014/main" id="{0E9A506E-EBBD-231E-5EDB-B0EC80EF45F9}"/>
                </a:ext>
              </a:extLst>
            </p:cNvPr>
            <p:cNvSpPr/>
            <p:nvPr userDrawn="1"/>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0" name="Google Shape;545;p7">
              <a:extLst>
                <a:ext uri="{FF2B5EF4-FFF2-40B4-BE49-F238E27FC236}">
                  <a16:creationId xmlns:a16="http://schemas.microsoft.com/office/drawing/2014/main" id="{79029889-51D1-F6C6-1BEB-6EFAB1CC746C}"/>
                </a:ext>
              </a:extLst>
            </p:cNvPr>
            <p:cNvSpPr/>
            <p:nvPr userDrawn="1"/>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1" name="Google Shape;546;p7">
              <a:extLst>
                <a:ext uri="{FF2B5EF4-FFF2-40B4-BE49-F238E27FC236}">
                  <a16:creationId xmlns:a16="http://schemas.microsoft.com/office/drawing/2014/main" id="{A4AFCCAD-A5C2-A573-A401-08AC524860FC}"/>
                </a:ext>
              </a:extLst>
            </p:cNvPr>
            <p:cNvSpPr/>
            <p:nvPr userDrawn="1"/>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547;p7">
              <a:extLst>
                <a:ext uri="{FF2B5EF4-FFF2-40B4-BE49-F238E27FC236}">
                  <a16:creationId xmlns:a16="http://schemas.microsoft.com/office/drawing/2014/main" id="{65F89FD5-E281-945D-1517-8E7CFE31EC70}"/>
                </a:ext>
              </a:extLst>
            </p:cNvPr>
            <p:cNvSpPr/>
            <p:nvPr userDrawn="1"/>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3" name="Google Shape;548;p7">
              <a:extLst>
                <a:ext uri="{FF2B5EF4-FFF2-40B4-BE49-F238E27FC236}">
                  <a16:creationId xmlns:a16="http://schemas.microsoft.com/office/drawing/2014/main" id="{CA754D4C-87F2-AB8B-AA92-CB98DB4B67B6}"/>
                </a:ext>
              </a:extLst>
            </p:cNvPr>
            <p:cNvSpPr/>
            <p:nvPr userDrawn="1"/>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4" name="Google Shape;549;p7">
              <a:extLst>
                <a:ext uri="{FF2B5EF4-FFF2-40B4-BE49-F238E27FC236}">
                  <a16:creationId xmlns:a16="http://schemas.microsoft.com/office/drawing/2014/main" id="{002D5654-B95C-EAE7-8714-3A1AA618BE1E}"/>
                </a:ext>
              </a:extLst>
            </p:cNvPr>
            <p:cNvSpPr/>
            <p:nvPr userDrawn="1"/>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5" name="Google Shape;550;p7">
              <a:extLst>
                <a:ext uri="{FF2B5EF4-FFF2-40B4-BE49-F238E27FC236}">
                  <a16:creationId xmlns:a16="http://schemas.microsoft.com/office/drawing/2014/main" id="{90E04319-D7F2-3787-9F00-26A5B6FAAFAA}"/>
                </a:ext>
              </a:extLst>
            </p:cNvPr>
            <p:cNvSpPr/>
            <p:nvPr userDrawn="1"/>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6" name="Google Shape;551;p7">
              <a:extLst>
                <a:ext uri="{FF2B5EF4-FFF2-40B4-BE49-F238E27FC236}">
                  <a16:creationId xmlns:a16="http://schemas.microsoft.com/office/drawing/2014/main" id="{E2F19875-304E-4C89-39F9-627D41D8A535}"/>
                </a:ext>
              </a:extLst>
            </p:cNvPr>
            <p:cNvSpPr/>
            <p:nvPr userDrawn="1"/>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552;p7">
              <a:extLst>
                <a:ext uri="{FF2B5EF4-FFF2-40B4-BE49-F238E27FC236}">
                  <a16:creationId xmlns:a16="http://schemas.microsoft.com/office/drawing/2014/main" id="{188C47EF-020D-DDD3-F488-4BA94C692412}"/>
                </a:ext>
              </a:extLst>
            </p:cNvPr>
            <p:cNvSpPr/>
            <p:nvPr userDrawn="1"/>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8" name="Google Shape;553;p7">
              <a:extLst>
                <a:ext uri="{FF2B5EF4-FFF2-40B4-BE49-F238E27FC236}">
                  <a16:creationId xmlns:a16="http://schemas.microsoft.com/office/drawing/2014/main" id="{1FD6CBA8-B84D-3ECA-C4FA-54F47B1EFFAD}"/>
                </a:ext>
              </a:extLst>
            </p:cNvPr>
            <p:cNvSpPr/>
            <p:nvPr userDrawn="1"/>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9" name="Google Shape;554;p7">
              <a:extLst>
                <a:ext uri="{FF2B5EF4-FFF2-40B4-BE49-F238E27FC236}">
                  <a16:creationId xmlns:a16="http://schemas.microsoft.com/office/drawing/2014/main" id="{4DF7EE67-A206-358D-F050-6EC7F2C77BD6}"/>
                </a:ext>
              </a:extLst>
            </p:cNvPr>
            <p:cNvSpPr/>
            <p:nvPr userDrawn="1"/>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0" name="Google Shape;555;p7">
              <a:extLst>
                <a:ext uri="{FF2B5EF4-FFF2-40B4-BE49-F238E27FC236}">
                  <a16:creationId xmlns:a16="http://schemas.microsoft.com/office/drawing/2014/main" id="{59A8C12D-D375-E17C-A9CF-C23C409BC62E}"/>
                </a:ext>
              </a:extLst>
            </p:cNvPr>
            <p:cNvSpPr/>
            <p:nvPr userDrawn="1"/>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1" name="Google Shape;556;p7">
              <a:extLst>
                <a:ext uri="{FF2B5EF4-FFF2-40B4-BE49-F238E27FC236}">
                  <a16:creationId xmlns:a16="http://schemas.microsoft.com/office/drawing/2014/main" id="{381C1F04-EAB9-5663-10BA-BDA1764227F8}"/>
                </a:ext>
              </a:extLst>
            </p:cNvPr>
            <p:cNvSpPr/>
            <p:nvPr userDrawn="1"/>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557;p7">
              <a:extLst>
                <a:ext uri="{FF2B5EF4-FFF2-40B4-BE49-F238E27FC236}">
                  <a16:creationId xmlns:a16="http://schemas.microsoft.com/office/drawing/2014/main" id="{D406E282-2C02-16E5-EA56-57FBFD33D12F}"/>
                </a:ext>
              </a:extLst>
            </p:cNvPr>
            <p:cNvSpPr/>
            <p:nvPr userDrawn="1"/>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3" name="Google Shape;558;p7">
              <a:extLst>
                <a:ext uri="{FF2B5EF4-FFF2-40B4-BE49-F238E27FC236}">
                  <a16:creationId xmlns:a16="http://schemas.microsoft.com/office/drawing/2014/main" id="{39927EEE-C39D-9275-F977-822A6D8B99E4}"/>
                </a:ext>
              </a:extLst>
            </p:cNvPr>
            <p:cNvSpPr/>
            <p:nvPr userDrawn="1"/>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4" name="Google Shape;559;p7">
              <a:extLst>
                <a:ext uri="{FF2B5EF4-FFF2-40B4-BE49-F238E27FC236}">
                  <a16:creationId xmlns:a16="http://schemas.microsoft.com/office/drawing/2014/main" id="{84876C89-31AD-4955-061D-6805E5AED46C}"/>
                </a:ext>
              </a:extLst>
            </p:cNvPr>
            <p:cNvSpPr/>
            <p:nvPr userDrawn="1"/>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5" name="Google Shape;560;p7">
              <a:extLst>
                <a:ext uri="{FF2B5EF4-FFF2-40B4-BE49-F238E27FC236}">
                  <a16:creationId xmlns:a16="http://schemas.microsoft.com/office/drawing/2014/main" id="{FE8EEE2D-3995-74A1-DCCF-9F48B849612D}"/>
                </a:ext>
              </a:extLst>
            </p:cNvPr>
            <p:cNvSpPr/>
            <p:nvPr userDrawn="1"/>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6" name="Google Shape;561;p7">
              <a:extLst>
                <a:ext uri="{FF2B5EF4-FFF2-40B4-BE49-F238E27FC236}">
                  <a16:creationId xmlns:a16="http://schemas.microsoft.com/office/drawing/2014/main" id="{FB57DFEB-8CDF-3BBB-E00D-5A94F280E39D}"/>
                </a:ext>
              </a:extLst>
            </p:cNvPr>
            <p:cNvSpPr/>
            <p:nvPr userDrawn="1"/>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562;p7">
              <a:extLst>
                <a:ext uri="{FF2B5EF4-FFF2-40B4-BE49-F238E27FC236}">
                  <a16:creationId xmlns:a16="http://schemas.microsoft.com/office/drawing/2014/main" id="{C5077165-AAF8-6F8F-5C79-03FCC0EBC65F}"/>
                </a:ext>
              </a:extLst>
            </p:cNvPr>
            <p:cNvSpPr/>
            <p:nvPr userDrawn="1"/>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8" name="Google Shape;563;p7">
              <a:extLst>
                <a:ext uri="{FF2B5EF4-FFF2-40B4-BE49-F238E27FC236}">
                  <a16:creationId xmlns:a16="http://schemas.microsoft.com/office/drawing/2014/main" id="{F04FBD01-A17D-11FD-0045-3056019B1C8F}"/>
                </a:ext>
              </a:extLst>
            </p:cNvPr>
            <p:cNvSpPr/>
            <p:nvPr userDrawn="1"/>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9" name="Google Shape;564;p7">
              <a:extLst>
                <a:ext uri="{FF2B5EF4-FFF2-40B4-BE49-F238E27FC236}">
                  <a16:creationId xmlns:a16="http://schemas.microsoft.com/office/drawing/2014/main" id="{A69C970B-A0EB-DFEA-21BD-F13B4B4B6EF5}"/>
                </a:ext>
              </a:extLst>
            </p:cNvPr>
            <p:cNvSpPr/>
            <p:nvPr userDrawn="1"/>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0" name="Google Shape;565;p7">
              <a:extLst>
                <a:ext uri="{FF2B5EF4-FFF2-40B4-BE49-F238E27FC236}">
                  <a16:creationId xmlns:a16="http://schemas.microsoft.com/office/drawing/2014/main" id="{7575A526-F9CD-D511-7DEE-19DA64D2098F}"/>
                </a:ext>
              </a:extLst>
            </p:cNvPr>
            <p:cNvSpPr/>
            <p:nvPr userDrawn="1"/>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1" name="Google Shape;566;p7">
              <a:extLst>
                <a:ext uri="{FF2B5EF4-FFF2-40B4-BE49-F238E27FC236}">
                  <a16:creationId xmlns:a16="http://schemas.microsoft.com/office/drawing/2014/main" id="{82E2B7C0-4964-E452-7378-89ED00DE4F6B}"/>
                </a:ext>
              </a:extLst>
            </p:cNvPr>
            <p:cNvSpPr/>
            <p:nvPr userDrawn="1"/>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567;p7">
              <a:extLst>
                <a:ext uri="{FF2B5EF4-FFF2-40B4-BE49-F238E27FC236}">
                  <a16:creationId xmlns:a16="http://schemas.microsoft.com/office/drawing/2014/main" id="{978318CF-5AEF-9174-164A-746860E5D8D2}"/>
                </a:ext>
              </a:extLst>
            </p:cNvPr>
            <p:cNvSpPr/>
            <p:nvPr userDrawn="1"/>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3" name="Google Shape;568;p7">
              <a:extLst>
                <a:ext uri="{FF2B5EF4-FFF2-40B4-BE49-F238E27FC236}">
                  <a16:creationId xmlns:a16="http://schemas.microsoft.com/office/drawing/2014/main" id="{61914D35-00BD-C2C3-D00F-BA5C88CE5550}"/>
                </a:ext>
              </a:extLst>
            </p:cNvPr>
            <p:cNvSpPr/>
            <p:nvPr userDrawn="1"/>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4" name="Google Shape;569;p7">
              <a:extLst>
                <a:ext uri="{FF2B5EF4-FFF2-40B4-BE49-F238E27FC236}">
                  <a16:creationId xmlns:a16="http://schemas.microsoft.com/office/drawing/2014/main" id="{A1E697BF-FB30-9396-0CDD-89AA3843248D}"/>
                </a:ext>
              </a:extLst>
            </p:cNvPr>
            <p:cNvSpPr/>
            <p:nvPr userDrawn="1"/>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5" name="Google Shape;570;p7">
              <a:extLst>
                <a:ext uri="{FF2B5EF4-FFF2-40B4-BE49-F238E27FC236}">
                  <a16:creationId xmlns:a16="http://schemas.microsoft.com/office/drawing/2014/main" id="{2679FCD9-498F-2171-BA39-310EE94050DB}"/>
                </a:ext>
              </a:extLst>
            </p:cNvPr>
            <p:cNvSpPr/>
            <p:nvPr userDrawn="1"/>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6" name="Google Shape;574;p7">
              <a:extLst>
                <a:ext uri="{FF2B5EF4-FFF2-40B4-BE49-F238E27FC236}">
                  <a16:creationId xmlns:a16="http://schemas.microsoft.com/office/drawing/2014/main" id="{DB70FEDD-D849-4398-9A8D-A49DA8758E0D}"/>
                </a:ext>
              </a:extLst>
            </p:cNvPr>
            <p:cNvSpPr/>
            <p:nvPr userDrawn="1"/>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7" name="Google Shape;575;p7">
              <a:extLst>
                <a:ext uri="{FF2B5EF4-FFF2-40B4-BE49-F238E27FC236}">
                  <a16:creationId xmlns:a16="http://schemas.microsoft.com/office/drawing/2014/main" id="{573B2D4C-3137-044B-1F3B-44AE930786D9}"/>
                </a:ext>
              </a:extLst>
            </p:cNvPr>
            <p:cNvSpPr/>
            <p:nvPr userDrawn="1"/>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8" name="Google Shape;576;p7">
              <a:extLst>
                <a:ext uri="{FF2B5EF4-FFF2-40B4-BE49-F238E27FC236}">
                  <a16:creationId xmlns:a16="http://schemas.microsoft.com/office/drawing/2014/main" id="{787E5746-1054-7CEF-8711-0BFC4BCB9851}"/>
                </a:ext>
              </a:extLst>
            </p:cNvPr>
            <p:cNvSpPr/>
            <p:nvPr userDrawn="1"/>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9" name="Google Shape;577;p7">
              <a:extLst>
                <a:ext uri="{FF2B5EF4-FFF2-40B4-BE49-F238E27FC236}">
                  <a16:creationId xmlns:a16="http://schemas.microsoft.com/office/drawing/2014/main" id="{D9F91990-E84B-230F-780E-A614C45ED7B8}"/>
                </a:ext>
              </a:extLst>
            </p:cNvPr>
            <p:cNvSpPr/>
            <p:nvPr userDrawn="1"/>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0" name="Google Shape;578;p7">
              <a:extLst>
                <a:ext uri="{FF2B5EF4-FFF2-40B4-BE49-F238E27FC236}">
                  <a16:creationId xmlns:a16="http://schemas.microsoft.com/office/drawing/2014/main" id="{076C40D4-7D0F-DBF2-8081-710BE9416E7A}"/>
                </a:ext>
              </a:extLst>
            </p:cNvPr>
            <p:cNvSpPr/>
            <p:nvPr userDrawn="1"/>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1" name="Google Shape;579;p7">
              <a:extLst>
                <a:ext uri="{FF2B5EF4-FFF2-40B4-BE49-F238E27FC236}">
                  <a16:creationId xmlns:a16="http://schemas.microsoft.com/office/drawing/2014/main" id="{794B9F39-DF5F-0796-49CB-F761DD848C0B}"/>
                </a:ext>
              </a:extLst>
            </p:cNvPr>
            <p:cNvSpPr/>
            <p:nvPr userDrawn="1"/>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2" name="Google Shape;580;p7">
              <a:extLst>
                <a:ext uri="{FF2B5EF4-FFF2-40B4-BE49-F238E27FC236}">
                  <a16:creationId xmlns:a16="http://schemas.microsoft.com/office/drawing/2014/main" id="{DF27A752-7FDC-1054-D3DD-61BFB35A2A19}"/>
                </a:ext>
              </a:extLst>
            </p:cNvPr>
            <p:cNvSpPr/>
            <p:nvPr userDrawn="1"/>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3" name="Google Shape;581;p7">
              <a:extLst>
                <a:ext uri="{FF2B5EF4-FFF2-40B4-BE49-F238E27FC236}">
                  <a16:creationId xmlns:a16="http://schemas.microsoft.com/office/drawing/2014/main" id="{E411021D-1C97-20F9-95B0-426532116EDC}"/>
                </a:ext>
              </a:extLst>
            </p:cNvPr>
            <p:cNvSpPr/>
            <p:nvPr userDrawn="1"/>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4" name="Google Shape;582;p7">
              <a:extLst>
                <a:ext uri="{FF2B5EF4-FFF2-40B4-BE49-F238E27FC236}">
                  <a16:creationId xmlns:a16="http://schemas.microsoft.com/office/drawing/2014/main" id="{9C610DC3-CC72-C6E3-F47C-1569A909C391}"/>
                </a:ext>
              </a:extLst>
            </p:cNvPr>
            <p:cNvSpPr/>
            <p:nvPr userDrawn="1"/>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5" name="Google Shape;583;p7">
              <a:extLst>
                <a:ext uri="{FF2B5EF4-FFF2-40B4-BE49-F238E27FC236}">
                  <a16:creationId xmlns:a16="http://schemas.microsoft.com/office/drawing/2014/main" id="{1DE2DF50-9E15-BBB8-C2AF-CF02B3F3F098}"/>
                </a:ext>
              </a:extLst>
            </p:cNvPr>
            <p:cNvSpPr/>
            <p:nvPr userDrawn="1"/>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Tree>
    <p:extLst>
      <p:ext uri="{BB962C8B-B14F-4D97-AF65-F5344CB8AC3E}">
        <p14:creationId xmlns:p14="http://schemas.microsoft.com/office/powerpoint/2010/main" val="306030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64162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3" name="Chỗ dành sẵn cho Ngày tháng 2">
            <a:extLst>
              <a:ext uri="{FF2B5EF4-FFF2-40B4-BE49-F238E27FC236}">
                <a16:creationId xmlns:a16="http://schemas.microsoft.com/office/drawing/2014/main" id="{40EC5C06-7003-C24C-E015-53918A6F5726}"/>
              </a:ext>
            </a:extLst>
          </p:cNvPr>
          <p:cNvSpPr>
            <a:spLocks noGrp="1"/>
          </p:cNvSpPr>
          <p:nvPr>
            <p:ph type="dt" sz="half" idx="10"/>
          </p:nvPr>
        </p:nvSpPr>
        <p:spPr/>
        <p:txBody>
          <a:bodyPr/>
          <a:lstStyle/>
          <a:p>
            <a:fld id="{324BDD69-4FEA-4FE8-B9AB-0661F822CDD1}" type="datetimeFigureOut">
              <a:rPr lang="vi-VN" smtClean="0"/>
              <a:t>05/01/2025</a:t>
            </a:fld>
            <a:endParaRPr lang="vi-VN"/>
          </a:p>
        </p:txBody>
      </p:sp>
      <p:sp>
        <p:nvSpPr>
          <p:cNvPr id="4" name="Chỗ dành sẵn cho Chân trang 3">
            <a:extLst>
              <a:ext uri="{FF2B5EF4-FFF2-40B4-BE49-F238E27FC236}">
                <a16:creationId xmlns:a16="http://schemas.microsoft.com/office/drawing/2014/main" id="{AE7A859A-4B15-E21D-007C-4C0EA7E3A1F7}"/>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2A732BAE-48B8-8DBB-EB88-151D49E41DCF}"/>
              </a:ext>
            </a:extLst>
          </p:cNvPr>
          <p:cNvSpPr>
            <a:spLocks noGrp="1"/>
          </p:cNvSpPr>
          <p:nvPr>
            <p:ph type="sldNum" sz="quarter" idx="12"/>
          </p:nvPr>
        </p:nvSpPr>
        <p:spPr/>
        <p:txBody>
          <a:bodyPr/>
          <a:lstStyle/>
          <a:p>
            <a:fld id="{D4FEA9AC-073F-47F2-ABD2-E96CDB01DC27}" type="slidenum">
              <a:rPr lang="vi-VN" smtClean="0"/>
              <a:t>‹#›</a:t>
            </a:fld>
            <a:endParaRPr lang="vi-VN"/>
          </a:p>
        </p:txBody>
      </p:sp>
      <p:grpSp>
        <p:nvGrpSpPr>
          <p:cNvPr id="6" name="Nhóm 5">
            <a:extLst>
              <a:ext uri="{FF2B5EF4-FFF2-40B4-BE49-F238E27FC236}">
                <a16:creationId xmlns:a16="http://schemas.microsoft.com/office/drawing/2014/main" id="{C72E9698-7922-9F95-F845-BC5C743D7818}"/>
              </a:ext>
            </a:extLst>
          </p:cNvPr>
          <p:cNvGrpSpPr/>
          <p:nvPr userDrawn="1"/>
        </p:nvGrpSpPr>
        <p:grpSpPr>
          <a:xfrm>
            <a:off x="320777" y="219519"/>
            <a:ext cx="11550446" cy="6501956"/>
            <a:chOff x="281025" y="219519"/>
            <a:chExt cx="8633734" cy="4860086"/>
          </a:xfrm>
        </p:grpSpPr>
        <p:sp>
          <p:nvSpPr>
            <p:cNvPr id="7" name="Google Shape;134;p3">
              <a:extLst>
                <a:ext uri="{FF2B5EF4-FFF2-40B4-BE49-F238E27FC236}">
                  <a16:creationId xmlns:a16="http://schemas.microsoft.com/office/drawing/2014/main" id="{F5D78324-DF3D-505F-EF66-CE8BB77FAF70}"/>
                </a:ext>
              </a:extLst>
            </p:cNvPr>
            <p:cNvSpPr/>
            <p:nvPr userDrawn="1"/>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8" name="Google Shape;135;p3">
              <a:extLst>
                <a:ext uri="{FF2B5EF4-FFF2-40B4-BE49-F238E27FC236}">
                  <a16:creationId xmlns:a16="http://schemas.microsoft.com/office/drawing/2014/main" id="{7CFA8B81-48A0-273A-A6D0-F9245648E729}"/>
                </a:ext>
              </a:extLst>
            </p:cNvPr>
            <p:cNvGrpSpPr/>
            <p:nvPr userDrawn="1"/>
          </p:nvGrpSpPr>
          <p:grpSpPr>
            <a:xfrm>
              <a:off x="395894" y="219519"/>
              <a:ext cx="8518865" cy="4788281"/>
              <a:chOff x="395894" y="219519"/>
              <a:chExt cx="8518865" cy="4788281"/>
            </a:xfrm>
          </p:grpSpPr>
          <p:sp>
            <p:nvSpPr>
              <p:cNvPr id="81" name="Google Shape;136;p3">
                <a:extLst>
                  <a:ext uri="{FF2B5EF4-FFF2-40B4-BE49-F238E27FC236}">
                    <a16:creationId xmlns:a16="http://schemas.microsoft.com/office/drawing/2014/main" id="{727A93A6-F01D-D8FB-C08B-FA549BDA00F6}"/>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137;p3">
                <a:extLst>
                  <a:ext uri="{FF2B5EF4-FFF2-40B4-BE49-F238E27FC236}">
                    <a16:creationId xmlns:a16="http://schemas.microsoft.com/office/drawing/2014/main" id="{D7A7F851-CC13-0215-0A74-CDEFFA42E110}"/>
                  </a:ext>
                </a:extLst>
              </p:cNvPr>
              <p:cNvGrpSpPr/>
              <p:nvPr/>
            </p:nvGrpSpPr>
            <p:grpSpPr>
              <a:xfrm>
                <a:off x="8341543" y="2282008"/>
                <a:ext cx="569676" cy="380612"/>
                <a:chOff x="8341543" y="2282008"/>
                <a:chExt cx="569676" cy="380612"/>
              </a:xfrm>
            </p:grpSpPr>
            <p:sp>
              <p:nvSpPr>
                <p:cNvPr id="101" name="Google Shape;138;p3">
                  <a:extLst>
                    <a:ext uri="{FF2B5EF4-FFF2-40B4-BE49-F238E27FC236}">
                      <a16:creationId xmlns:a16="http://schemas.microsoft.com/office/drawing/2014/main" id="{E4D82599-BAEA-60CB-5337-25727C7115A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39;p3">
                  <a:extLst>
                    <a:ext uri="{FF2B5EF4-FFF2-40B4-BE49-F238E27FC236}">
                      <a16:creationId xmlns:a16="http://schemas.microsoft.com/office/drawing/2014/main" id="{C38146AB-0300-2AAE-725F-CE8317703FF6}"/>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3" name="Google Shape;140;p3">
                <a:extLst>
                  <a:ext uri="{FF2B5EF4-FFF2-40B4-BE49-F238E27FC236}">
                    <a16:creationId xmlns:a16="http://schemas.microsoft.com/office/drawing/2014/main" id="{C1BB643D-B335-BE31-78BA-F9E3D72EA0D8}"/>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4" name="Google Shape;141;p3">
                <a:extLst>
                  <a:ext uri="{FF2B5EF4-FFF2-40B4-BE49-F238E27FC236}">
                    <a16:creationId xmlns:a16="http://schemas.microsoft.com/office/drawing/2014/main" id="{622970D7-DB57-CB77-3AF1-C2AFEDA71EB1}"/>
                  </a:ext>
                </a:extLst>
              </p:cNvPr>
              <p:cNvGrpSpPr/>
              <p:nvPr/>
            </p:nvGrpSpPr>
            <p:grpSpPr>
              <a:xfrm>
                <a:off x="8341543" y="1721094"/>
                <a:ext cx="569676" cy="380612"/>
                <a:chOff x="8341543" y="1721094"/>
                <a:chExt cx="569676" cy="380612"/>
              </a:xfrm>
            </p:grpSpPr>
            <p:sp>
              <p:nvSpPr>
                <p:cNvPr id="99" name="Google Shape;142;p3">
                  <a:extLst>
                    <a:ext uri="{FF2B5EF4-FFF2-40B4-BE49-F238E27FC236}">
                      <a16:creationId xmlns:a16="http://schemas.microsoft.com/office/drawing/2014/main" id="{E5F53897-E04A-BD4E-39FF-07A5B8250156}"/>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43;p3">
                  <a:extLst>
                    <a:ext uri="{FF2B5EF4-FFF2-40B4-BE49-F238E27FC236}">
                      <a16:creationId xmlns:a16="http://schemas.microsoft.com/office/drawing/2014/main" id="{21B7CFD2-2357-4B52-2EDC-A668C2256DA5}"/>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144;p3">
                <a:extLst>
                  <a:ext uri="{FF2B5EF4-FFF2-40B4-BE49-F238E27FC236}">
                    <a16:creationId xmlns:a16="http://schemas.microsoft.com/office/drawing/2014/main" id="{E7EC692F-1B8B-53EA-A0A1-1125953005DB}"/>
                  </a:ext>
                </a:extLst>
              </p:cNvPr>
              <p:cNvGrpSpPr/>
              <p:nvPr/>
            </p:nvGrpSpPr>
            <p:grpSpPr>
              <a:xfrm>
                <a:off x="8346273" y="1183592"/>
                <a:ext cx="568486" cy="388014"/>
                <a:chOff x="8346273" y="1183592"/>
                <a:chExt cx="568486" cy="388014"/>
              </a:xfrm>
            </p:grpSpPr>
            <p:sp>
              <p:nvSpPr>
                <p:cNvPr id="97" name="Google Shape;145;p3">
                  <a:extLst>
                    <a:ext uri="{FF2B5EF4-FFF2-40B4-BE49-F238E27FC236}">
                      <a16:creationId xmlns:a16="http://schemas.microsoft.com/office/drawing/2014/main" id="{69D93D9E-74FB-7BC9-ACF6-BECDEDCAEBA9}"/>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46;p3">
                  <a:extLst>
                    <a:ext uri="{FF2B5EF4-FFF2-40B4-BE49-F238E27FC236}">
                      <a16:creationId xmlns:a16="http://schemas.microsoft.com/office/drawing/2014/main" id="{EB81CF0A-602D-0BEF-D548-2CB19966A8F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 name="Google Shape;147;p3">
                <a:extLst>
                  <a:ext uri="{FF2B5EF4-FFF2-40B4-BE49-F238E27FC236}">
                    <a16:creationId xmlns:a16="http://schemas.microsoft.com/office/drawing/2014/main" id="{E606E82E-D1CC-0E32-7F56-E8C778DB08BF}"/>
                  </a:ext>
                </a:extLst>
              </p:cNvPr>
              <p:cNvGrpSpPr/>
              <p:nvPr/>
            </p:nvGrpSpPr>
            <p:grpSpPr>
              <a:xfrm>
                <a:off x="8341543" y="606635"/>
                <a:ext cx="569676" cy="388014"/>
                <a:chOff x="8341543" y="606635"/>
                <a:chExt cx="569676" cy="388014"/>
              </a:xfrm>
            </p:grpSpPr>
            <p:sp>
              <p:nvSpPr>
                <p:cNvPr id="95" name="Google Shape;148;p3">
                  <a:extLst>
                    <a:ext uri="{FF2B5EF4-FFF2-40B4-BE49-F238E27FC236}">
                      <a16:creationId xmlns:a16="http://schemas.microsoft.com/office/drawing/2014/main" id="{A8455ED0-A5F0-B968-01B9-EE622A408C9D}"/>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9;p3">
                  <a:extLst>
                    <a:ext uri="{FF2B5EF4-FFF2-40B4-BE49-F238E27FC236}">
                      <a16:creationId xmlns:a16="http://schemas.microsoft.com/office/drawing/2014/main" id="{16C0B46C-D9F2-D48D-BC7E-0263A0DE1FD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50;p3">
                <a:extLst>
                  <a:ext uri="{FF2B5EF4-FFF2-40B4-BE49-F238E27FC236}">
                    <a16:creationId xmlns:a16="http://schemas.microsoft.com/office/drawing/2014/main" id="{DE8FD7C0-6170-3E4F-8398-9647ADDB9DAB}"/>
                  </a:ext>
                </a:extLst>
              </p:cNvPr>
              <p:cNvGrpSpPr/>
              <p:nvPr/>
            </p:nvGrpSpPr>
            <p:grpSpPr>
              <a:xfrm>
                <a:off x="8341543" y="2842933"/>
                <a:ext cx="569676" cy="380612"/>
                <a:chOff x="8341543" y="2282008"/>
                <a:chExt cx="569676" cy="380612"/>
              </a:xfrm>
            </p:grpSpPr>
            <p:sp>
              <p:nvSpPr>
                <p:cNvPr id="93" name="Google Shape;151;p3">
                  <a:extLst>
                    <a:ext uri="{FF2B5EF4-FFF2-40B4-BE49-F238E27FC236}">
                      <a16:creationId xmlns:a16="http://schemas.microsoft.com/office/drawing/2014/main" id="{DE5C01C1-79EC-E1D8-A614-06C8C671EC1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52;p3">
                  <a:extLst>
                    <a:ext uri="{FF2B5EF4-FFF2-40B4-BE49-F238E27FC236}">
                      <a16:creationId xmlns:a16="http://schemas.microsoft.com/office/drawing/2014/main" id="{37B82C10-26B4-7864-4C51-B6B7ED1FCE6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 name="Google Shape;153;p3">
                <a:extLst>
                  <a:ext uri="{FF2B5EF4-FFF2-40B4-BE49-F238E27FC236}">
                    <a16:creationId xmlns:a16="http://schemas.microsoft.com/office/drawing/2014/main" id="{19307FDC-58F0-35A2-EC8C-5DB9648BAACA}"/>
                  </a:ext>
                </a:extLst>
              </p:cNvPr>
              <p:cNvGrpSpPr/>
              <p:nvPr/>
            </p:nvGrpSpPr>
            <p:grpSpPr>
              <a:xfrm>
                <a:off x="8341543" y="3403858"/>
                <a:ext cx="569676" cy="380612"/>
                <a:chOff x="8341543" y="2282008"/>
                <a:chExt cx="569676" cy="380612"/>
              </a:xfrm>
            </p:grpSpPr>
            <p:sp>
              <p:nvSpPr>
                <p:cNvPr id="91" name="Google Shape;154;p3">
                  <a:extLst>
                    <a:ext uri="{FF2B5EF4-FFF2-40B4-BE49-F238E27FC236}">
                      <a16:creationId xmlns:a16="http://schemas.microsoft.com/office/drawing/2014/main" id="{EB1D0155-9D19-2A23-6A2C-F0834332C165}"/>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55;p3">
                  <a:extLst>
                    <a:ext uri="{FF2B5EF4-FFF2-40B4-BE49-F238E27FC236}">
                      <a16:creationId xmlns:a16="http://schemas.microsoft.com/office/drawing/2014/main" id="{0AB7D250-8E43-408C-4E0C-57EA25DA18BB}"/>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9" name="Google Shape;156;p3">
                <a:extLst>
                  <a:ext uri="{FF2B5EF4-FFF2-40B4-BE49-F238E27FC236}">
                    <a16:creationId xmlns:a16="http://schemas.microsoft.com/office/drawing/2014/main" id="{CCDC3289-AA1C-D3F5-EFEB-291DCB5699D3}"/>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57;p3">
                <a:extLst>
                  <a:ext uri="{FF2B5EF4-FFF2-40B4-BE49-F238E27FC236}">
                    <a16:creationId xmlns:a16="http://schemas.microsoft.com/office/drawing/2014/main" id="{C879A897-171D-8FD7-B29B-3841E939224F}"/>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Google Shape;158;p3">
              <a:extLst>
                <a:ext uri="{FF2B5EF4-FFF2-40B4-BE49-F238E27FC236}">
                  <a16:creationId xmlns:a16="http://schemas.microsoft.com/office/drawing/2014/main" id="{94D50674-403A-0B28-2D78-B4D69FE39FED}"/>
                </a:ext>
              </a:extLst>
            </p:cNvPr>
            <p:cNvSpPr/>
            <p:nvPr userDrawn="1"/>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0" name="Google Shape;159;p3">
              <a:extLst>
                <a:ext uri="{FF2B5EF4-FFF2-40B4-BE49-F238E27FC236}">
                  <a16:creationId xmlns:a16="http://schemas.microsoft.com/office/drawing/2014/main" id="{4833FFA3-F6BC-D940-23FA-011B43255663}"/>
                </a:ext>
              </a:extLst>
            </p:cNvPr>
            <p:cNvSpPr/>
            <p:nvPr userDrawn="1"/>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60;p3">
              <a:extLst>
                <a:ext uri="{FF2B5EF4-FFF2-40B4-BE49-F238E27FC236}">
                  <a16:creationId xmlns:a16="http://schemas.microsoft.com/office/drawing/2014/main" id="{3F59860A-A90F-5C8E-7EE6-00ADCEB2445E}"/>
                </a:ext>
              </a:extLst>
            </p:cNvPr>
            <p:cNvSpPr/>
            <p:nvPr userDrawn="1"/>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 name="Google Shape;161;p3">
              <a:extLst>
                <a:ext uri="{FF2B5EF4-FFF2-40B4-BE49-F238E27FC236}">
                  <a16:creationId xmlns:a16="http://schemas.microsoft.com/office/drawing/2014/main" id="{6CA3B6E0-FEAC-AF87-A411-CF524D23C4C4}"/>
                </a:ext>
              </a:extLst>
            </p:cNvPr>
            <p:cNvSpPr/>
            <p:nvPr userDrawn="1"/>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162;p3">
              <a:extLst>
                <a:ext uri="{FF2B5EF4-FFF2-40B4-BE49-F238E27FC236}">
                  <a16:creationId xmlns:a16="http://schemas.microsoft.com/office/drawing/2014/main" id="{7959A508-B4BD-DA2B-CF23-8D8A70F40B92}"/>
                </a:ext>
              </a:extLst>
            </p:cNvPr>
            <p:cNvSpPr/>
            <p:nvPr userDrawn="1"/>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163;p3">
              <a:extLst>
                <a:ext uri="{FF2B5EF4-FFF2-40B4-BE49-F238E27FC236}">
                  <a16:creationId xmlns:a16="http://schemas.microsoft.com/office/drawing/2014/main" id="{E33F5374-D3E6-FA7A-B135-C5492029CFCA}"/>
                </a:ext>
              </a:extLst>
            </p:cNvPr>
            <p:cNvSpPr/>
            <p:nvPr userDrawn="1"/>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64;p3">
              <a:extLst>
                <a:ext uri="{FF2B5EF4-FFF2-40B4-BE49-F238E27FC236}">
                  <a16:creationId xmlns:a16="http://schemas.microsoft.com/office/drawing/2014/main" id="{5E2D2A5F-BE1A-AE57-5CA3-5E925A74D42E}"/>
                </a:ext>
              </a:extLst>
            </p:cNvPr>
            <p:cNvSpPr/>
            <p:nvPr userDrawn="1"/>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165;p3">
              <a:extLst>
                <a:ext uri="{FF2B5EF4-FFF2-40B4-BE49-F238E27FC236}">
                  <a16:creationId xmlns:a16="http://schemas.microsoft.com/office/drawing/2014/main" id="{FA1BBFC5-F7CF-9704-EBB5-C38CEB9BCC39}"/>
                </a:ext>
              </a:extLst>
            </p:cNvPr>
            <p:cNvSpPr/>
            <p:nvPr userDrawn="1"/>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166;p3">
              <a:extLst>
                <a:ext uri="{FF2B5EF4-FFF2-40B4-BE49-F238E27FC236}">
                  <a16:creationId xmlns:a16="http://schemas.microsoft.com/office/drawing/2014/main" id="{BB793CF7-3FC2-076B-EC8C-82D8322D4AA7}"/>
                </a:ext>
              </a:extLst>
            </p:cNvPr>
            <p:cNvSpPr/>
            <p:nvPr userDrawn="1"/>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167;p3">
              <a:extLst>
                <a:ext uri="{FF2B5EF4-FFF2-40B4-BE49-F238E27FC236}">
                  <a16:creationId xmlns:a16="http://schemas.microsoft.com/office/drawing/2014/main" id="{3BC788DC-BED3-1FF6-B5C2-D4D860FBB722}"/>
                </a:ext>
              </a:extLst>
            </p:cNvPr>
            <p:cNvSpPr/>
            <p:nvPr userDrawn="1"/>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 name="Google Shape;168;p3">
              <a:extLst>
                <a:ext uri="{FF2B5EF4-FFF2-40B4-BE49-F238E27FC236}">
                  <a16:creationId xmlns:a16="http://schemas.microsoft.com/office/drawing/2014/main" id="{4C5FDA89-A020-48E2-7E11-E4F3E2FBADDC}"/>
                </a:ext>
              </a:extLst>
            </p:cNvPr>
            <p:cNvSpPr/>
            <p:nvPr userDrawn="1"/>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69;p3">
              <a:extLst>
                <a:ext uri="{FF2B5EF4-FFF2-40B4-BE49-F238E27FC236}">
                  <a16:creationId xmlns:a16="http://schemas.microsoft.com/office/drawing/2014/main" id="{583FCAEA-1F58-F724-E96B-B7CA8D6B60B8}"/>
                </a:ext>
              </a:extLst>
            </p:cNvPr>
            <p:cNvSpPr/>
            <p:nvPr userDrawn="1"/>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 name="Google Shape;170;p3">
              <a:extLst>
                <a:ext uri="{FF2B5EF4-FFF2-40B4-BE49-F238E27FC236}">
                  <a16:creationId xmlns:a16="http://schemas.microsoft.com/office/drawing/2014/main" id="{5D00639F-B0A4-8D63-1D52-F93C5C162B13}"/>
                </a:ext>
              </a:extLst>
            </p:cNvPr>
            <p:cNvSpPr/>
            <p:nvPr userDrawn="1"/>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171;p3">
              <a:extLst>
                <a:ext uri="{FF2B5EF4-FFF2-40B4-BE49-F238E27FC236}">
                  <a16:creationId xmlns:a16="http://schemas.microsoft.com/office/drawing/2014/main" id="{48255CA7-05F5-6C5F-51B2-FF1916F20BF2}"/>
                </a:ext>
              </a:extLst>
            </p:cNvPr>
            <p:cNvSpPr/>
            <p:nvPr userDrawn="1"/>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Google Shape;172;p3">
              <a:extLst>
                <a:ext uri="{FF2B5EF4-FFF2-40B4-BE49-F238E27FC236}">
                  <a16:creationId xmlns:a16="http://schemas.microsoft.com/office/drawing/2014/main" id="{F0772533-081C-ADB8-A23E-DBBD7D123300}"/>
                </a:ext>
              </a:extLst>
            </p:cNvPr>
            <p:cNvSpPr/>
            <p:nvPr userDrawn="1"/>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4" name="Google Shape;173;p3">
              <a:extLst>
                <a:ext uri="{FF2B5EF4-FFF2-40B4-BE49-F238E27FC236}">
                  <a16:creationId xmlns:a16="http://schemas.microsoft.com/office/drawing/2014/main" id="{DBE176E3-107A-3630-0FCE-C4A0A51E96DC}"/>
                </a:ext>
              </a:extLst>
            </p:cNvPr>
            <p:cNvSpPr/>
            <p:nvPr userDrawn="1"/>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74;p3">
              <a:extLst>
                <a:ext uri="{FF2B5EF4-FFF2-40B4-BE49-F238E27FC236}">
                  <a16:creationId xmlns:a16="http://schemas.microsoft.com/office/drawing/2014/main" id="{442BEB5D-C057-0D10-D355-08D45EB9984E}"/>
                </a:ext>
              </a:extLst>
            </p:cNvPr>
            <p:cNvSpPr/>
            <p:nvPr userDrawn="1"/>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175;p3">
              <a:extLst>
                <a:ext uri="{FF2B5EF4-FFF2-40B4-BE49-F238E27FC236}">
                  <a16:creationId xmlns:a16="http://schemas.microsoft.com/office/drawing/2014/main" id="{9C7CCCC5-774E-86CE-F5F0-0B029A59ED13}"/>
                </a:ext>
              </a:extLst>
            </p:cNvPr>
            <p:cNvSpPr/>
            <p:nvPr userDrawn="1"/>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7" name="Google Shape;176;p3">
              <a:extLst>
                <a:ext uri="{FF2B5EF4-FFF2-40B4-BE49-F238E27FC236}">
                  <a16:creationId xmlns:a16="http://schemas.microsoft.com/office/drawing/2014/main" id="{A53882F5-36A7-8399-F65C-F19A8C30F6C9}"/>
                </a:ext>
              </a:extLst>
            </p:cNvPr>
            <p:cNvSpPr/>
            <p:nvPr userDrawn="1"/>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 name="Google Shape;177;p3">
              <a:extLst>
                <a:ext uri="{FF2B5EF4-FFF2-40B4-BE49-F238E27FC236}">
                  <a16:creationId xmlns:a16="http://schemas.microsoft.com/office/drawing/2014/main" id="{F9EE7E37-1DD9-B961-F36D-A2532DCBFFEE}"/>
                </a:ext>
              </a:extLst>
            </p:cNvPr>
            <p:cNvSpPr/>
            <p:nvPr userDrawn="1"/>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 name="Google Shape;178;p3">
              <a:extLst>
                <a:ext uri="{FF2B5EF4-FFF2-40B4-BE49-F238E27FC236}">
                  <a16:creationId xmlns:a16="http://schemas.microsoft.com/office/drawing/2014/main" id="{47E6D1DA-222A-3A4E-6540-D5FBB435845F}"/>
                </a:ext>
              </a:extLst>
            </p:cNvPr>
            <p:cNvSpPr/>
            <p:nvPr userDrawn="1"/>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79;p3">
              <a:extLst>
                <a:ext uri="{FF2B5EF4-FFF2-40B4-BE49-F238E27FC236}">
                  <a16:creationId xmlns:a16="http://schemas.microsoft.com/office/drawing/2014/main" id="{F8D771A7-B6C4-DAD5-771E-5FFDF07E6C52}"/>
                </a:ext>
              </a:extLst>
            </p:cNvPr>
            <p:cNvSpPr/>
            <p:nvPr userDrawn="1"/>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 name="Google Shape;180;p3">
              <a:extLst>
                <a:ext uri="{FF2B5EF4-FFF2-40B4-BE49-F238E27FC236}">
                  <a16:creationId xmlns:a16="http://schemas.microsoft.com/office/drawing/2014/main" id="{48B666CE-15EE-3A06-5002-88459E8A7366}"/>
                </a:ext>
              </a:extLst>
            </p:cNvPr>
            <p:cNvSpPr/>
            <p:nvPr userDrawn="1"/>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 name="Google Shape;181;p3">
              <a:extLst>
                <a:ext uri="{FF2B5EF4-FFF2-40B4-BE49-F238E27FC236}">
                  <a16:creationId xmlns:a16="http://schemas.microsoft.com/office/drawing/2014/main" id="{CA640D6D-130D-46C4-74F7-531BDABF0D7F}"/>
                </a:ext>
              </a:extLst>
            </p:cNvPr>
            <p:cNvSpPr/>
            <p:nvPr userDrawn="1"/>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 name="Google Shape;182;p3">
              <a:extLst>
                <a:ext uri="{FF2B5EF4-FFF2-40B4-BE49-F238E27FC236}">
                  <a16:creationId xmlns:a16="http://schemas.microsoft.com/office/drawing/2014/main" id="{E371DBA1-5636-9020-B332-1F3E102D9F03}"/>
                </a:ext>
              </a:extLst>
            </p:cNvPr>
            <p:cNvSpPr/>
            <p:nvPr userDrawn="1"/>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 name="Google Shape;183;p3">
              <a:extLst>
                <a:ext uri="{FF2B5EF4-FFF2-40B4-BE49-F238E27FC236}">
                  <a16:creationId xmlns:a16="http://schemas.microsoft.com/office/drawing/2014/main" id="{656B17D2-B935-C626-EB7E-D5746AD691BA}"/>
                </a:ext>
              </a:extLst>
            </p:cNvPr>
            <p:cNvSpPr/>
            <p:nvPr userDrawn="1"/>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84;p3">
              <a:extLst>
                <a:ext uri="{FF2B5EF4-FFF2-40B4-BE49-F238E27FC236}">
                  <a16:creationId xmlns:a16="http://schemas.microsoft.com/office/drawing/2014/main" id="{F4CCD5B3-79E0-2023-3475-9AB6B390C963}"/>
                </a:ext>
              </a:extLst>
            </p:cNvPr>
            <p:cNvSpPr/>
            <p:nvPr userDrawn="1"/>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6" name="Google Shape;185;p3">
              <a:extLst>
                <a:ext uri="{FF2B5EF4-FFF2-40B4-BE49-F238E27FC236}">
                  <a16:creationId xmlns:a16="http://schemas.microsoft.com/office/drawing/2014/main" id="{1CE166B9-818A-3AC4-12A6-3986A55A2CB7}"/>
                </a:ext>
              </a:extLst>
            </p:cNvPr>
            <p:cNvSpPr/>
            <p:nvPr userDrawn="1"/>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7" name="Google Shape;186;p3">
              <a:extLst>
                <a:ext uri="{FF2B5EF4-FFF2-40B4-BE49-F238E27FC236}">
                  <a16:creationId xmlns:a16="http://schemas.microsoft.com/office/drawing/2014/main" id="{691DB8FB-2374-498D-A829-0CEEA2A80EA1}"/>
                </a:ext>
              </a:extLst>
            </p:cNvPr>
            <p:cNvSpPr/>
            <p:nvPr userDrawn="1"/>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8" name="Google Shape;187;p3">
              <a:extLst>
                <a:ext uri="{FF2B5EF4-FFF2-40B4-BE49-F238E27FC236}">
                  <a16:creationId xmlns:a16="http://schemas.microsoft.com/office/drawing/2014/main" id="{CAF23B53-5E91-960A-8175-2574B77C8308}"/>
                </a:ext>
              </a:extLst>
            </p:cNvPr>
            <p:cNvSpPr/>
            <p:nvPr userDrawn="1"/>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9" name="Google Shape;188;p3">
              <a:extLst>
                <a:ext uri="{FF2B5EF4-FFF2-40B4-BE49-F238E27FC236}">
                  <a16:creationId xmlns:a16="http://schemas.microsoft.com/office/drawing/2014/main" id="{1593575E-B7D9-E574-71C6-D32CBB96FD89}"/>
                </a:ext>
              </a:extLst>
            </p:cNvPr>
            <p:cNvSpPr/>
            <p:nvPr userDrawn="1"/>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89;p3">
              <a:extLst>
                <a:ext uri="{FF2B5EF4-FFF2-40B4-BE49-F238E27FC236}">
                  <a16:creationId xmlns:a16="http://schemas.microsoft.com/office/drawing/2014/main" id="{9E0D90DE-EB24-CE5C-7201-61152F07987C}"/>
                </a:ext>
              </a:extLst>
            </p:cNvPr>
            <p:cNvSpPr/>
            <p:nvPr userDrawn="1"/>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 name="Google Shape;190;p3">
              <a:extLst>
                <a:ext uri="{FF2B5EF4-FFF2-40B4-BE49-F238E27FC236}">
                  <a16:creationId xmlns:a16="http://schemas.microsoft.com/office/drawing/2014/main" id="{772C9C30-F95F-394F-1CF1-095889189FFE}"/>
                </a:ext>
              </a:extLst>
            </p:cNvPr>
            <p:cNvSpPr/>
            <p:nvPr userDrawn="1"/>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2" name="Google Shape;191;p3">
              <a:extLst>
                <a:ext uri="{FF2B5EF4-FFF2-40B4-BE49-F238E27FC236}">
                  <a16:creationId xmlns:a16="http://schemas.microsoft.com/office/drawing/2014/main" id="{0BF9AB82-0221-2B63-8662-BE4142D5C341}"/>
                </a:ext>
              </a:extLst>
            </p:cNvPr>
            <p:cNvSpPr/>
            <p:nvPr userDrawn="1"/>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3" name="Google Shape;192;p3">
              <a:extLst>
                <a:ext uri="{FF2B5EF4-FFF2-40B4-BE49-F238E27FC236}">
                  <a16:creationId xmlns:a16="http://schemas.microsoft.com/office/drawing/2014/main" id="{875142A1-CD73-5545-8E1B-009E775B72AF}"/>
                </a:ext>
              </a:extLst>
            </p:cNvPr>
            <p:cNvSpPr/>
            <p:nvPr userDrawn="1"/>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 name="Google Shape;193;p3">
              <a:extLst>
                <a:ext uri="{FF2B5EF4-FFF2-40B4-BE49-F238E27FC236}">
                  <a16:creationId xmlns:a16="http://schemas.microsoft.com/office/drawing/2014/main" id="{E5217F0D-22E5-1AD2-F29A-FCB0355B1567}"/>
                </a:ext>
              </a:extLst>
            </p:cNvPr>
            <p:cNvSpPr/>
            <p:nvPr userDrawn="1"/>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94;p3">
              <a:extLst>
                <a:ext uri="{FF2B5EF4-FFF2-40B4-BE49-F238E27FC236}">
                  <a16:creationId xmlns:a16="http://schemas.microsoft.com/office/drawing/2014/main" id="{4562C8A3-330B-F515-836A-E4EBDCA19B0A}"/>
                </a:ext>
              </a:extLst>
            </p:cNvPr>
            <p:cNvSpPr/>
            <p:nvPr userDrawn="1"/>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6" name="Google Shape;195;p3">
              <a:extLst>
                <a:ext uri="{FF2B5EF4-FFF2-40B4-BE49-F238E27FC236}">
                  <a16:creationId xmlns:a16="http://schemas.microsoft.com/office/drawing/2014/main" id="{5CE1130D-CB98-E090-2FC2-320A885C580F}"/>
                </a:ext>
              </a:extLst>
            </p:cNvPr>
            <p:cNvSpPr/>
            <p:nvPr userDrawn="1"/>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 name="Google Shape;196;p3">
              <a:extLst>
                <a:ext uri="{FF2B5EF4-FFF2-40B4-BE49-F238E27FC236}">
                  <a16:creationId xmlns:a16="http://schemas.microsoft.com/office/drawing/2014/main" id="{B98A3FF6-18BE-07E4-D165-4969B5EEE5B6}"/>
                </a:ext>
              </a:extLst>
            </p:cNvPr>
            <p:cNvSpPr/>
            <p:nvPr userDrawn="1"/>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 name="Google Shape;197;p3">
              <a:extLst>
                <a:ext uri="{FF2B5EF4-FFF2-40B4-BE49-F238E27FC236}">
                  <a16:creationId xmlns:a16="http://schemas.microsoft.com/office/drawing/2014/main" id="{6E09AB99-8E52-ABE2-6E7B-A916D7EDBDDE}"/>
                </a:ext>
              </a:extLst>
            </p:cNvPr>
            <p:cNvSpPr/>
            <p:nvPr userDrawn="1"/>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9" name="Google Shape;198;p3">
              <a:extLst>
                <a:ext uri="{FF2B5EF4-FFF2-40B4-BE49-F238E27FC236}">
                  <a16:creationId xmlns:a16="http://schemas.microsoft.com/office/drawing/2014/main" id="{95AD1CA4-F088-97B8-8F4D-880F0E5C6235}"/>
                </a:ext>
              </a:extLst>
            </p:cNvPr>
            <p:cNvSpPr/>
            <p:nvPr userDrawn="1"/>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99;p3">
              <a:extLst>
                <a:ext uri="{FF2B5EF4-FFF2-40B4-BE49-F238E27FC236}">
                  <a16:creationId xmlns:a16="http://schemas.microsoft.com/office/drawing/2014/main" id="{1BE10C12-445F-2573-4E5C-829F2E4F7952}"/>
                </a:ext>
              </a:extLst>
            </p:cNvPr>
            <p:cNvSpPr/>
            <p:nvPr userDrawn="1"/>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1" name="Google Shape;200;p3">
              <a:extLst>
                <a:ext uri="{FF2B5EF4-FFF2-40B4-BE49-F238E27FC236}">
                  <a16:creationId xmlns:a16="http://schemas.microsoft.com/office/drawing/2014/main" id="{5B882C78-6C2C-CC72-782D-2976F9E05477}"/>
                </a:ext>
              </a:extLst>
            </p:cNvPr>
            <p:cNvSpPr/>
            <p:nvPr userDrawn="1"/>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2" name="Google Shape;201;p3">
              <a:extLst>
                <a:ext uri="{FF2B5EF4-FFF2-40B4-BE49-F238E27FC236}">
                  <a16:creationId xmlns:a16="http://schemas.microsoft.com/office/drawing/2014/main" id="{CE6B4DF2-60B8-73E4-B294-310E5A5F622B}"/>
                </a:ext>
              </a:extLst>
            </p:cNvPr>
            <p:cNvSpPr/>
            <p:nvPr userDrawn="1"/>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3" name="Google Shape;202;p3">
              <a:extLst>
                <a:ext uri="{FF2B5EF4-FFF2-40B4-BE49-F238E27FC236}">
                  <a16:creationId xmlns:a16="http://schemas.microsoft.com/office/drawing/2014/main" id="{3065C8AD-A829-4F10-0D5D-D1B3877A04F7}"/>
                </a:ext>
              </a:extLst>
            </p:cNvPr>
            <p:cNvSpPr/>
            <p:nvPr userDrawn="1"/>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4" name="Google Shape;203;p3">
              <a:extLst>
                <a:ext uri="{FF2B5EF4-FFF2-40B4-BE49-F238E27FC236}">
                  <a16:creationId xmlns:a16="http://schemas.microsoft.com/office/drawing/2014/main" id="{B299FDE1-5864-59EF-4F97-669FE22D1510}"/>
                </a:ext>
              </a:extLst>
            </p:cNvPr>
            <p:cNvSpPr/>
            <p:nvPr userDrawn="1"/>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04;p3">
              <a:extLst>
                <a:ext uri="{FF2B5EF4-FFF2-40B4-BE49-F238E27FC236}">
                  <a16:creationId xmlns:a16="http://schemas.microsoft.com/office/drawing/2014/main" id="{8207413A-C1DD-B5F4-ED75-FD0FB6DEE85D}"/>
                </a:ext>
              </a:extLst>
            </p:cNvPr>
            <p:cNvSpPr/>
            <p:nvPr userDrawn="1"/>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6" name="Google Shape;205;p3">
              <a:extLst>
                <a:ext uri="{FF2B5EF4-FFF2-40B4-BE49-F238E27FC236}">
                  <a16:creationId xmlns:a16="http://schemas.microsoft.com/office/drawing/2014/main" id="{3CA7DBB0-B096-B775-C3A7-A7C91B0D1204}"/>
                </a:ext>
              </a:extLst>
            </p:cNvPr>
            <p:cNvSpPr/>
            <p:nvPr userDrawn="1"/>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7" name="Google Shape;206;p3">
              <a:extLst>
                <a:ext uri="{FF2B5EF4-FFF2-40B4-BE49-F238E27FC236}">
                  <a16:creationId xmlns:a16="http://schemas.microsoft.com/office/drawing/2014/main" id="{8A879ECD-E4DA-C525-0920-58C0E17601DF}"/>
                </a:ext>
              </a:extLst>
            </p:cNvPr>
            <p:cNvSpPr/>
            <p:nvPr userDrawn="1"/>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8" name="Google Shape;207;p3">
              <a:extLst>
                <a:ext uri="{FF2B5EF4-FFF2-40B4-BE49-F238E27FC236}">
                  <a16:creationId xmlns:a16="http://schemas.microsoft.com/office/drawing/2014/main" id="{48DBA0CF-B1C2-331C-46BD-5E15E1E225F8}"/>
                </a:ext>
              </a:extLst>
            </p:cNvPr>
            <p:cNvSpPr/>
            <p:nvPr userDrawn="1"/>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59" name="Google Shape;211;p3">
              <a:extLst>
                <a:ext uri="{FF2B5EF4-FFF2-40B4-BE49-F238E27FC236}">
                  <a16:creationId xmlns:a16="http://schemas.microsoft.com/office/drawing/2014/main" id="{F1C4ED01-F395-27C9-0F7A-0436DA61BBA2}"/>
                </a:ext>
              </a:extLst>
            </p:cNvPr>
            <p:cNvGrpSpPr/>
            <p:nvPr userDrawn="1"/>
          </p:nvGrpSpPr>
          <p:grpSpPr>
            <a:xfrm>
              <a:off x="1030175" y="1581350"/>
              <a:ext cx="444275" cy="398525"/>
              <a:chOff x="2495125" y="2142250"/>
              <a:chExt cx="444275" cy="398525"/>
            </a:xfrm>
          </p:grpSpPr>
          <p:sp>
            <p:nvSpPr>
              <p:cNvPr id="79" name="Google Shape;212;p3">
                <a:extLst>
                  <a:ext uri="{FF2B5EF4-FFF2-40B4-BE49-F238E27FC236}">
                    <a16:creationId xmlns:a16="http://schemas.microsoft.com/office/drawing/2014/main" id="{A647CD5D-39A4-AE37-6F5A-97561A302E7C}"/>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13;p3">
                <a:extLst>
                  <a:ext uri="{FF2B5EF4-FFF2-40B4-BE49-F238E27FC236}">
                    <a16:creationId xmlns:a16="http://schemas.microsoft.com/office/drawing/2014/main" id="{092E17AB-EF8C-803A-3C3F-9C1DB270A4B6}"/>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 name="Google Shape;214;p3">
              <a:extLst>
                <a:ext uri="{FF2B5EF4-FFF2-40B4-BE49-F238E27FC236}">
                  <a16:creationId xmlns:a16="http://schemas.microsoft.com/office/drawing/2014/main" id="{E80662C5-F1AD-CB85-4214-45AA83213BE9}"/>
                </a:ext>
              </a:extLst>
            </p:cNvPr>
            <p:cNvGrpSpPr/>
            <p:nvPr userDrawn="1"/>
          </p:nvGrpSpPr>
          <p:grpSpPr>
            <a:xfrm>
              <a:off x="7353450" y="3955275"/>
              <a:ext cx="291375" cy="281375"/>
              <a:chOff x="3243875" y="2372825"/>
              <a:chExt cx="291375" cy="281375"/>
            </a:xfrm>
          </p:grpSpPr>
          <p:sp>
            <p:nvSpPr>
              <p:cNvPr id="69" name="Google Shape;215;p3">
                <a:extLst>
                  <a:ext uri="{FF2B5EF4-FFF2-40B4-BE49-F238E27FC236}">
                    <a16:creationId xmlns:a16="http://schemas.microsoft.com/office/drawing/2014/main" id="{0C4D2C7B-658D-1D88-3CD4-9E94408D6FA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16;p3">
                <a:extLst>
                  <a:ext uri="{FF2B5EF4-FFF2-40B4-BE49-F238E27FC236}">
                    <a16:creationId xmlns:a16="http://schemas.microsoft.com/office/drawing/2014/main" id="{B090B8D2-C0EC-B1BF-C7F3-290A2BC8F5C5}"/>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17;p3">
                <a:extLst>
                  <a:ext uri="{FF2B5EF4-FFF2-40B4-BE49-F238E27FC236}">
                    <a16:creationId xmlns:a16="http://schemas.microsoft.com/office/drawing/2014/main" id="{404482E5-BB71-7538-A28C-E854339DB73F}"/>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18;p3">
                <a:extLst>
                  <a:ext uri="{FF2B5EF4-FFF2-40B4-BE49-F238E27FC236}">
                    <a16:creationId xmlns:a16="http://schemas.microsoft.com/office/drawing/2014/main" id="{BBA95003-F40C-D84C-2494-83D2B01F9C9D}"/>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19;p3">
                <a:extLst>
                  <a:ext uri="{FF2B5EF4-FFF2-40B4-BE49-F238E27FC236}">
                    <a16:creationId xmlns:a16="http://schemas.microsoft.com/office/drawing/2014/main" id="{131049C4-320C-05F1-A9ED-846DC157C07E}"/>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0;p3">
                <a:extLst>
                  <a:ext uri="{FF2B5EF4-FFF2-40B4-BE49-F238E27FC236}">
                    <a16:creationId xmlns:a16="http://schemas.microsoft.com/office/drawing/2014/main" id="{49FE8396-42F0-C0E4-CCA2-81ECDCF982BE}"/>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1;p3">
                <a:extLst>
                  <a:ext uri="{FF2B5EF4-FFF2-40B4-BE49-F238E27FC236}">
                    <a16:creationId xmlns:a16="http://schemas.microsoft.com/office/drawing/2014/main" id="{49A160A9-49EF-A6D3-5AAF-4D4EB4A162C4}"/>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2;p3">
                <a:extLst>
                  <a:ext uri="{FF2B5EF4-FFF2-40B4-BE49-F238E27FC236}">
                    <a16:creationId xmlns:a16="http://schemas.microsoft.com/office/drawing/2014/main" id="{1047B312-CF4B-6C79-1155-97EB49FD4F55}"/>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3;p3">
                <a:extLst>
                  <a:ext uri="{FF2B5EF4-FFF2-40B4-BE49-F238E27FC236}">
                    <a16:creationId xmlns:a16="http://schemas.microsoft.com/office/drawing/2014/main" id="{C8A77832-FE8B-8938-96E6-EFFA47DE640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4;p3">
                <a:extLst>
                  <a:ext uri="{FF2B5EF4-FFF2-40B4-BE49-F238E27FC236}">
                    <a16:creationId xmlns:a16="http://schemas.microsoft.com/office/drawing/2014/main" id="{0377A386-FDD0-3E96-4DB0-7B3368D723FD}"/>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225;p3">
              <a:extLst>
                <a:ext uri="{FF2B5EF4-FFF2-40B4-BE49-F238E27FC236}">
                  <a16:creationId xmlns:a16="http://schemas.microsoft.com/office/drawing/2014/main" id="{63412EB3-46EA-02D7-55A4-AD08CCFC5923}"/>
                </a:ext>
              </a:extLst>
            </p:cNvPr>
            <p:cNvGrpSpPr/>
            <p:nvPr userDrawn="1"/>
          </p:nvGrpSpPr>
          <p:grpSpPr>
            <a:xfrm>
              <a:off x="7510400" y="1254438"/>
              <a:ext cx="166675" cy="168575"/>
              <a:chOff x="4954425" y="2036375"/>
              <a:chExt cx="166675" cy="168575"/>
            </a:xfrm>
          </p:grpSpPr>
          <p:sp>
            <p:nvSpPr>
              <p:cNvPr id="67" name="Google Shape;226;p3">
                <a:extLst>
                  <a:ext uri="{FF2B5EF4-FFF2-40B4-BE49-F238E27FC236}">
                    <a16:creationId xmlns:a16="http://schemas.microsoft.com/office/drawing/2014/main" id="{38486200-4BF9-BC13-3664-37AB596FC71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p3">
                <a:extLst>
                  <a:ext uri="{FF2B5EF4-FFF2-40B4-BE49-F238E27FC236}">
                    <a16:creationId xmlns:a16="http://schemas.microsoft.com/office/drawing/2014/main" id="{C67A4CBE-0334-5BAB-0463-AD739AEE65D0}"/>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228;p3">
              <a:extLst>
                <a:ext uri="{FF2B5EF4-FFF2-40B4-BE49-F238E27FC236}">
                  <a16:creationId xmlns:a16="http://schemas.microsoft.com/office/drawing/2014/main" id="{1E02D006-A0B5-8167-DA00-C4CAAB9CD182}"/>
                </a:ext>
              </a:extLst>
            </p:cNvPr>
            <p:cNvSpPr/>
            <p:nvPr userDrawn="1"/>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9;p3">
              <a:extLst>
                <a:ext uri="{FF2B5EF4-FFF2-40B4-BE49-F238E27FC236}">
                  <a16:creationId xmlns:a16="http://schemas.microsoft.com/office/drawing/2014/main" id="{956E0EFC-F133-A7A5-578B-6C0EFA3D377A}"/>
                </a:ext>
              </a:extLst>
            </p:cNvPr>
            <p:cNvSpPr/>
            <p:nvPr userDrawn="1"/>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4" name="Google Shape;230;p3">
              <a:extLst>
                <a:ext uri="{FF2B5EF4-FFF2-40B4-BE49-F238E27FC236}">
                  <a16:creationId xmlns:a16="http://schemas.microsoft.com/office/drawing/2014/main" id="{4ED3644A-4F59-FBB7-3603-8E0448EB7FF1}"/>
                </a:ext>
              </a:extLst>
            </p:cNvPr>
            <p:cNvGrpSpPr/>
            <p:nvPr userDrawn="1"/>
          </p:nvGrpSpPr>
          <p:grpSpPr>
            <a:xfrm>
              <a:off x="1168975" y="4065000"/>
              <a:ext cx="166675" cy="168575"/>
              <a:chOff x="4954425" y="2036375"/>
              <a:chExt cx="166675" cy="168575"/>
            </a:xfrm>
          </p:grpSpPr>
          <p:sp>
            <p:nvSpPr>
              <p:cNvPr id="65" name="Google Shape;231;p3">
                <a:extLst>
                  <a:ext uri="{FF2B5EF4-FFF2-40B4-BE49-F238E27FC236}">
                    <a16:creationId xmlns:a16="http://schemas.microsoft.com/office/drawing/2014/main" id="{97605BDA-D1CC-BF9A-802D-7A0A8B6FBF6E}"/>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2;p3">
                <a:extLst>
                  <a:ext uri="{FF2B5EF4-FFF2-40B4-BE49-F238E27FC236}">
                    <a16:creationId xmlns:a16="http://schemas.microsoft.com/office/drawing/2014/main" id="{6BFB73FD-BDBC-CD61-0FAD-5990AB59C7C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4" name="Google Shape;961;p13">
            <a:extLst>
              <a:ext uri="{FF2B5EF4-FFF2-40B4-BE49-F238E27FC236}">
                <a16:creationId xmlns:a16="http://schemas.microsoft.com/office/drawing/2014/main" id="{002C709B-F05E-2805-761D-704A5C02E712}"/>
              </a:ext>
            </a:extLst>
          </p:cNvPr>
          <p:cNvSpPr/>
          <p:nvPr userDrawn="1"/>
        </p:nvSpPr>
        <p:spPr>
          <a:xfrm>
            <a:off x="214955" y="145821"/>
            <a:ext cx="1054358" cy="91107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14561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iêu đề 1">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A360401-61A1-2EAA-3061-64F05E6873C8}"/>
              </a:ext>
            </a:extLst>
          </p:cNvPr>
          <p:cNvSpPr>
            <a:spLocks noGrp="1"/>
          </p:cNvSpPr>
          <p:nvPr>
            <p:ph type="dt" sz="half" idx="10"/>
          </p:nvPr>
        </p:nvSpPr>
        <p:spPr/>
        <p:txBody>
          <a:bodyPr/>
          <a:lstStyle/>
          <a:p>
            <a:fld id="{324BDD69-4FEA-4FE8-B9AB-0661F822CDD1}" type="datetimeFigureOut">
              <a:rPr lang="vi-VN" smtClean="0"/>
              <a:t>05/01/2025</a:t>
            </a:fld>
            <a:endParaRPr lang="vi-VN"/>
          </a:p>
        </p:txBody>
      </p:sp>
      <p:sp>
        <p:nvSpPr>
          <p:cNvPr id="3" name="Chỗ dành sẵn cho Chân trang 2">
            <a:extLst>
              <a:ext uri="{FF2B5EF4-FFF2-40B4-BE49-F238E27FC236}">
                <a16:creationId xmlns:a16="http://schemas.microsoft.com/office/drawing/2014/main" id="{DF60BF3E-3234-CF89-CD7F-E290F2AAB6CF}"/>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375774E-3036-6075-E22D-996CA4C2ED92}"/>
              </a:ext>
            </a:extLst>
          </p:cNvPr>
          <p:cNvSpPr>
            <a:spLocks noGrp="1"/>
          </p:cNvSpPr>
          <p:nvPr>
            <p:ph type="sldNum" sz="quarter" idx="12"/>
          </p:nvPr>
        </p:nvSpPr>
        <p:spPr/>
        <p:txBody>
          <a:bodyPr/>
          <a:lstStyle/>
          <a:p>
            <a:fld id="{D4FEA9AC-073F-47F2-ABD2-E96CDB01DC27}" type="slidenum">
              <a:rPr lang="vi-VN" smtClean="0"/>
              <a:t>‹#›</a:t>
            </a:fld>
            <a:endParaRPr lang="vi-VN"/>
          </a:p>
        </p:txBody>
      </p:sp>
      <p:grpSp>
        <p:nvGrpSpPr>
          <p:cNvPr id="197" name="Nhóm 196">
            <a:extLst>
              <a:ext uri="{FF2B5EF4-FFF2-40B4-BE49-F238E27FC236}">
                <a16:creationId xmlns:a16="http://schemas.microsoft.com/office/drawing/2014/main" id="{8668A74F-882F-FAC0-6C89-F026882B0616}"/>
              </a:ext>
            </a:extLst>
          </p:cNvPr>
          <p:cNvGrpSpPr/>
          <p:nvPr userDrawn="1"/>
        </p:nvGrpSpPr>
        <p:grpSpPr>
          <a:xfrm>
            <a:off x="281025" y="219519"/>
            <a:ext cx="11550446" cy="6501956"/>
            <a:chOff x="281025" y="219519"/>
            <a:chExt cx="8633734" cy="4860086"/>
          </a:xfrm>
        </p:grpSpPr>
        <p:sp>
          <p:nvSpPr>
            <p:cNvPr id="101" name="Google Shape;134;p3">
              <a:extLst>
                <a:ext uri="{FF2B5EF4-FFF2-40B4-BE49-F238E27FC236}">
                  <a16:creationId xmlns:a16="http://schemas.microsoft.com/office/drawing/2014/main" id="{AD15EBBD-7810-5444-1241-428B47FD36E0}"/>
                </a:ext>
              </a:extLst>
            </p:cNvPr>
            <p:cNvSpPr/>
            <p:nvPr userDrawn="1"/>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02" name="Google Shape;135;p3">
              <a:extLst>
                <a:ext uri="{FF2B5EF4-FFF2-40B4-BE49-F238E27FC236}">
                  <a16:creationId xmlns:a16="http://schemas.microsoft.com/office/drawing/2014/main" id="{2859AAEA-06CA-D5C1-0D42-52388160B8FA}"/>
                </a:ext>
              </a:extLst>
            </p:cNvPr>
            <p:cNvGrpSpPr/>
            <p:nvPr userDrawn="1"/>
          </p:nvGrpSpPr>
          <p:grpSpPr>
            <a:xfrm>
              <a:off x="395894" y="219519"/>
              <a:ext cx="8518865" cy="4788281"/>
              <a:chOff x="395894" y="219519"/>
              <a:chExt cx="8518865" cy="4788281"/>
            </a:xfrm>
          </p:grpSpPr>
          <p:sp>
            <p:nvSpPr>
              <p:cNvPr id="103" name="Google Shape;136;p3">
                <a:extLst>
                  <a:ext uri="{FF2B5EF4-FFF2-40B4-BE49-F238E27FC236}">
                    <a16:creationId xmlns:a16="http://schemas.microsoft.com/office/drawing/2014/main" id="{2E84847B-D4B6-01B2-82A6-C765DEFEC06C}"/>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4" name="Google Shape;137;p3">
                <a:extLst>
                  <a:ext uri="{FF2B5EF4-FFF2-40B4-BE49-F238E27FC236}">
                    <a16:creationId xmlns:a16="http://schemas.microsoft.com/office/drawing/2014/main" id="{42A59EF9-7E4B-BB4B-CD19-A5D90084B2C4}"/>
                  </a:ext>
                </a:extLst>
              </p:cNvPr>
              <p:cNvGrpSpPr/>
              <p:nvPr/>
            </p:nvGrpSpPr>
            <p:grpSpPr>
              <a:xfrm>
                <a:off x="8341543" y="2282008"/>
                <a:ext cx="569676" cy="380612"/>
                <a:chOff x="8341543" y="2282008"/>
                <a:chExt cx="569676" cy="380612"/>
              </a:xfrm>
            </p:grpSpPr>
            <p:sp>
              <p:nvSpPr>
                <p:cNvPr id="123" name="Google Shape;138;p3">
                  <a:extLst>
                    <a:ext uri="{FF2B5EF4-FFF2-40B4-BE49-F238E27FC236}">
                      <a16:creationId xmlns:a16="http://schemas.microsoft.com/office/drawing/2014/main" id="{BB552545-8550-EC87-23E0-74E7A30953C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39;p3">
                  <a:extLst>
                    <a:ext uri="{FF2B5EF4-FFF2-40B4-BE49-F238E27FC236}">
                      <a16:creationId xmlns:a16="http://schemas.microsoft.com/office/drawing/2014/main" id="{A3D273A7-986A-0FD8-EE12-4592586AD6EE}"/>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5" name="Google Shape;140;p3">
                <a:extLst>
                  <a:ext uri="{FF2B5EF4-FFF2-40B4-BE49-F238E27FC236}">
                    <a16:creationId xmlns:a16="http://schemas.microsoft.com/office/drawing/2014/main" id="{193F8053-0B70-726E-906E-54753ED6D78C}"/>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6" name="Google Shape;141;p3">
                <a:extLst>
                  <a:ext uri="{FF2B5EF4-FFF2-40B4-BE49-F238E27FC236}">
                    <a16:creationId xmlns:a16="http://schemas.microsoft.com/office/drawing/2014/main" id="{508C62DB-9E85-0D92-4630-9BFEAE39C86E}"/>
                  </a:ext>
                </a:extLst>
              </p:cNvPr>
              <p:cNvGrpSpPr/>
              <p:nvPr/>
            </p:nvGrpSpPr>
            <p:grpSpPr>
              <a:xfrm>
                <a:off x="8341543" y="1721094"/>
                <a:ext cx="569676" cy="380612"/>
                <a:chOff x="8341543" y="1721094"/>
                <a:chExt cx="569676" cy="380612"/>
              </a:xfrm>
            </p:grpSpPr>
            <p:sp>
              <p:nvSpPr>
                <p:cNvPr id="121" name="Google Shape;142;p3">
                  <a:extLst>
                    <a:ext uri="{FF2B5EF4-FFF2-40B4-BE49-F238E27FC236}">
                      <a16:creationId xmlns:a16="http://schemas.microsoft.com/office/drawing/2014/main" id="{7A27B3BA-A9EF-6A8F-380C-724A873C1CEE}"/>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43;p3">
                  <a:extLst>
                    <a:ext uri="{FF2B5EF4-FFF2-40B4-BE49-F238E27FC236}">
                      <a16:creationId xmlns:a16="http://schemas.microsoft.com/office/drawing/2014/main" id="{1A314EE9-B022-76C2-21CE-62D317437985}"/>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 name="Google Shape;144;p3">
                <a:extLst>
                  <a:ext uri="{FF2B5EF4-FFF2-40B4-BE49-F238E27FC236}">
                    <a16:creationId xmlns:a16="http://schemas.microsoft.com/office/drawing/2014/main" id="{51848679-23D1-6AEA-423F-70CA39EF5E60}"/>
                  </a:ext>
                </a:extLst>
              </p:cNvPr>
              <p:cNvGrpSpPr/>
              <p:nvPr/>
            </p:nvGrpSpPr>
            <p:grpSpPr>
              <a:xfrm>
                <a:off x="8346273" y="1183592"/>
                <a:ext cx="568486" cy="388014"/>
                <a:chOff x="8346273" y="1183592"/>
                <a:chExt cx="568486" cy="388014"/>
              </a:xfrm>
            </p:grpSpPr>
            <p:sp>
              <p:nvSpPr>
                <p:cNvPr id="119" name="Google Shape;145;p3">
                  <a:extLst>
                    <a:ext uri="{FF2B5EF4-FFF2-40B4-BE49-F238E27FC236}">
                      <a16:creationId xmlns:a16="http://schemas.microsoft.com/office/drawing/2014/main" id="{07BA4896-1D1B-B25F-3E27-A88AD6400D22}"/>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46;p3">
                  <a:extLst>
                    <a:ext uri="{FF2B5EF4-FFF2-40B4-BE49-F238E27FC236}">
                      <a16:creationId xmlns:a16="http://schemas.microsoft.com/office/drawing/2014/main" id="{84BC325B-1E28-7FA7-57E9-18B70D58FDC9}"/>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 name="Google Shape;147;p3">
                <a:extLst>
                  <a:ext uri="{FF2B5EF4-FFF2-40B4-BE49-F238E27FC236}">
                    <a16:creationId xmlns:a16="http://schemas.microsoft.com/office/drawing/2014/main" id="{DA7904F2-0996-F2FF-DDB4-1CF434AFA76D}"/>
                  </a:ext>
                </a:extLst>
              </p:cNvPr>
              <p:cNvGrpSpPr/>
              <p:nvPr/>
            </p:nvGrpSpPr>
            <p:grpSpPr>
              <a:xfrm>
                <a:off x="8341543" y="606635"/>
                <a:ext cx="569676" cy="388014"/>
                <a:chOff x="8341543" y="606635"/>
                <a:chExt cx="569676" cy="388014"/>
              </a:xfrm>
            </p:grpSpPr>
            <p:sp>
              <p:nvSpPr>
                <p:cNvPr id="117" name="Google Shape;148;p3">
                  <a:extLst>
                    <a:ext uri="{FF2B5EF4-FFF2-40B4-BE49-F238E27FC236}">
                      <a16:creationId xmlns:a16="http://schemas.microsoft.com/office/drawing/2014/main" id="{0458730C-4A3F-BA39-68EC-60E21981E583}"/>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49;p3">
                  <a:extLst>
                    <a:ext uri="{FF2B5EF4-FFF2-40B4-BE49-F238E27FC236}">
                      <a16:creationId xmlns:a16="http://schemas.microsoft.com/office/drawing/2014/main" id="{AAFBE42B-1BE9-CC2E-DE00-69D7526A72C9}"/>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9" name="Google Shape;150;p3">
                <a:extLst>
                  <a:ext uri="{FF2B5EF4-FFF2-40B4-BE49-F238E27FC236}">
                    <a16:creationId xmlns:a16="http://schemas.microsoft.com/office/drawing/2014/main" id="{5EAD2F2E-776C-AF62-0A88-095C47F3F5FE}"/>
                  </a:ext>
                </a:extLst>
              </p:cNvPr>
              <p:cNvGrpSpPr/>
              <p:nvPr/>
            </p:nvGrpSpPr>
            <p:grpSpPr>
              <a:xfrm>
                <a:off x="8341543" y="2842933"/>
                <a:ext cx="569676" cy="380612"/>
                <a:chOff x="8341543" y="2282008"/>
                <a:chExt cx="569676" cy="380612"/>
              </a:xfrm>
            </p:grpSpPr>
            <p:sp>
              <p:nvSpPr>
                <p:cNvPr id="115" name="Google Shape;151;p3">
                  <a:extLst>
                    <a:ext uri="{FF2B5EF4-FFF2-40B4-BE49-F238E27FC236}">
                      <a16:creationId xmlns:a16="http://schemas.microsoft.com/office/drawing/2014/main" id="{92A7AAA7-452A-38BA-61E5-7A9F570ED8CF}"/>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52;p3">
                  <a:extLst>
                    <a:ext uri="{FF2B5EF4-FFF2-40B4-BE49-F238E27FC236}">
                      <a16:creationId xmlns:a16="http://schemas.microsoft.com/office/drawing/2014/main" id="{5E398FF6-59DA-48A2-B88F-2EEB57533EE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53;p3">
                <a:extLst>
                  <a:ext uri="{FF2B5EF4-FFF2-40B4-BE49-F238E27FC236}">
                    <a16:creationId xmlns:a16="http://schemas.microsoft.com/office/drawing/2014/main" id="{C8CAEA96-208E-4A94-FDBA-71497CC7DFD0}"/>
                  </a:ext>
                </a:extLst>
              </p:cNvPr>
              <p:cNvGrpSpPr/>
              <p:nvPr/>
            </p:nvGrpSpPr>
            <p:grpSpPr>
              <a:xfrm>
                <a:off x="8341543" y="3403858"/>
                <a:ext cx="569676" cy="380612"/>
                <a:chOff x="8341543" y="2282008"/>
                <a:chExt cx="569676" cy="380612"/>
              </a:xfrm>
            </p:grpSpPr>
            <p:sp>
              <p:nvSpPr>
                <p:cNvPr id="113" name="Google Shape;154;p3">
                  <a:extLst>
                    <a:ext uri="{FF2B5EF4-FFF2-40B4-BE49-F238E27FC236}">
                      <a16:creationId xmlns:a16="http://schemas.microsoft.com/office/drawing/2014/main" id="{A0CC6097-0819-621F-FCE3-F0F13D016D58}"/>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55;p3">
                  <a:extLst>
                    <a:ext uri="{FF2B5EF4-FFF2-40B4-BE49-F238E27FC236}">
                      <a16:creationId xmlns:a16="http://schemas.microsoft.com/office/drawing/2014/main" id="{2EB93BC7-B7EB-206A-5E8D-91B30B091C1F}"/>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1" name="Google Shape;156;p3">
                <a:extLst>
                  <a:ext uri="{FF2B5EF4-FFF2-40B4-BE49-F238E27FC236}">
                    <a16:creationId xmlns:a16="http://schemas.microsoft.com/office/drawing/2014/main" id="{9B290278-F589-CEEA-6A5B-38864F5D2338}"/>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57;p3">
                <a:extLst>
                  <a:ext uri="{FF2B5EF4-FFF2-40B4-BE49-F238E27FC236}">
                    <a16:creationId xmlns:a16="http://schemas.microsoft.com/office/drawing/2014/main" id="{BC072FC6-49FC-00AF-D2DF-8A02040C8A17}"/>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5" name="Google Shape;158;p3">
              <a:extLst>
                <a:ext uri="{FF2B5EF4-FFF2-40B4-BE49-F238E27FC236}">
                  <a16:creationId xmlns:a16="http://schemas.microsoft.com/office/drawing/2014/main" id="{04CAA974-BB48-B154-B59B-CC99200F06C0}"/>
                </a:ext>
              </a:extLst>
            </p:cNvPr>
            <p:cNvSpPr/>
            <p:nvPr userDrawn="1"/>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6" name="Google Shape;159;p3">
              <a:extLst>
                <a:ext uri="{FF2B5EF4-FFF2-40B4-BE49-F238E27FC236}">
                  <a16:creationId xmlns:a16="http://schemas.microsoft.com/office/drawing/2014/main" id="{4B92B012-A0A2-FE63-5234-CAC4A88A3186}"/>
                </a:ext>
              </a:extLst>
            </p:cNvPr>
            <p:cNvSpPr/>
            <p:nvPr userDrawn="1"/>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60;p3">
              <a:extLst>
                <a:ext uri="{FF2B5EF4-FFF2-40B4-BE49-F238E27FC236}">
                  <a16:creationId xmlns:a16="http://schemas.microsoft.com/office/drawing/2014/main" id="{A52B5631-596B-D563-61BD-A2C637998A68}"/>
                </a:ext>
              </a:extLst>
            </p:cNvPr>
            <p:cNvSpPr/>
            <p:nvPr userDrawn="1"/>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8" name="Google Shape;161;p3">
              <a:extLst>
                <a:ext uri="{FF2B5EF4-FFF2-40B4-BE49-F238E27FC236}">
                  <a16:creationId xmlns:a16="http://schemas.microsoft.com/office/drawing/2014/main" id="{19E50847-4A20-D7ED-133F-262287B9DBE6}"/>
                </a:ext>
              </a:extLst>
            </p:cNvPr>
            <p:cNvSpPr/>
            <p:nvPr userDrawn="1"/>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9" name="Google Shape;162;p3">
              <a:extLst>
                <a:ext uri="{FF2B5EF4-FFF2-40B4-BE49-F238E27FC236}">
                  <a16:creationId xmlns:a16="http://schemas.microsoft.com/office/drawing/2014/main" id="{629E070B-5F9A-8FB0-6878-7C125B3B0E30}"/>
                </a:ext>
              </a:extLst>
            </p:cNvPr>
            <p:cNvSpPr/>
            <p:nvPr userDrawn="1"/>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0" name="Google Shape;163;p3">
              <a:extLst>
                <a:ext uri="{FF2B5EF4-FFF2-40B4-BE49-F238E27FC236}">
                  <a16:creationId xmlns:a16="http://schemas.microsoft.com/office/drawing/2014/main" id="{A0C8B122-5560-2C95-A971-4F16A1C02854}"/>
                </a:ext>
              </a:extLst>
            </p:cNvPr>
            <p:cNvSpPr/>
            <p:nvPr userDrawn="1"/>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64;p3">
              <a:extLst>
                <a:ext uri="{FF2B5EF4-FFF2-40B4-BE49-F238E27FC236}">
                  <a16:creationId xmlns:a16="http://schemas.microsoft.com/office/drawing/2014/main" id="{732AB173-FF36-0106-C347-F78013D1B130}"/>
                </a:ext>
              </a:extLst>
            </p:cNvPr>
            <p:cNvSpPr/>
            <p:nvPr userDrawn="1"/>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2" name="Google Shape;165;p3">
              <a:extLst>
                <a:ext uri="{FF2B5EF4-FFF2-40B4-BE49-F238E27FC236}">
                  <a16:creationId xmlns:a16="http://schemas.microsoft.com/office/drawing/2014/main" id="{AB4BC8B6-68DA-FD3A-B253-90A6597BA86D}"/>
                </a:ext>
              </a:extLst>
            </p:cNvPr>
            <p:cNvSpPr/>
            <p:nvPr userDrawn="1"/>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3" name="Google Shape;166;p3">
              <a:extLst>
                <a:ext uri="{FF2B5EF4-FFF2-40B4-BE49-F238E27FC236}">
                  <a16:creationId xmlns:a16="http://schemas.microsoft.com/office/drawing/2014/main" id="{53D89AFE-976A-41D9-B74D-8944DFF52E81}"/>
                </a:ext>
              </a:extLst>
            </p:cNvPr>
            <p:cNvSpPr/>
            <p:nvPr userDrawn="1"/>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4" name="Google Shape;167;p3">
              <a:extLst>
                <a:ext uri="{FF2B5EF4-FFF2-40B4-BE49-F238E27FC236}">
                  <a16:creationId xmlns:a16="http://schemas.microsoft.com/office/drawing/2014/main" id="{A859ABA1-D362-4714-81C2-C382E0D235B5}"/>
                </a:ext>
              </a:extLst>
            </p:cNvPr>
            <p:cNvSpPr/>
            <p:nvPr userDrawn="1"/>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5" name="Google Shape;168;p3">
              <a:extLst>
                <a:ext uri="{FF2B5EF4-FFF2-40B4-BE49-F238E27FC236}">
                  <a16:creationId xmlns:a16="http://schemas.microsoft.com/office/drawing/2014/main" id="{6BC10D49-1EBE-094E-C878-F679B8BF6C74}"/>
                </a:ext>
              </a:extLst>
            </p:cNvPr>
            <p:cNvSpPr/>
            <p:nvPr userDrawn="1"/>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69;p3">
              <a:extLst>
                <a:ext uri="{FF2B5EF4-FFF2-40B4-BE49-F238E27FC236}">
                  <a16:creationId xmlns:a16="http://schemas.microsoft.com/office/drawing/2014/main" id="{9CB84B21-BBC6-B1AF-674B-CF5CAE1514B8}"/>
                </a:ext>
              </a:extLst>
            </p:cNvPr>
            <p:cNvSpPr/>
            <p:nvPr userDrawn="1"/>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7" name="Google Shape;170;p3">
              <a:extLst>
                <a:ext uri="{FF2B5EF4-FFF2-40B4-BE49-F238E27FC236}">
                  <a16:creationId xmlns:a16="http://schemas.microsoft.com/office/drawing/2014/main" id="{46FF42E2-9B6D-5268-A395-2E762FFE33A4}"/>
                </a:ext>
              </a:extLst>
            </p:cNvPr>
            <p:cNvSpPr/>
            <p:nvPr userDrawn="1"/>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8" name="Google Shape;171;p3">
              <a:extLst>
                <a:ext uri="{FF2B5EF4-FFF2-40B4-BE49-F238E27FC236}">
                  <a16:creationId xmlns:a16="http://schemas.microsoft.com/office/drawing/2014/main" id="{4DCB22B7-8D97-C6BF-6B83-CBFA2B3C702E}"/>
                </a:ext>
              </a:extLst>
            </p:cNvPr>
            <p:cNvSpPr/>
            <p:nvPr userDrawn="1"/>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9" name="Google Shape;172;p3">
              <a:extLst>
                <a:ext uri="{FF2B5EF4-FFF2-40B4-BE49-F238E27FC236}">
                  <a16:creationId xmlns:a16="http://schemas.microsoft.com/office/drawing/2014/main" id="{89DE49C8-2E44-2935-C931-3D7A92A238AB}"/>
                </a:ext>
              </a:extLst>
            </p:cNvPr>
            <p:cNvSpPr/>
            <p:nvPr userDrawn="1"/>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0" name="Google Shape;173;p3">
              <a:extLst>
                <a:ext uri="{FF2B5EF4-FFF2-40B4-BE49-F238E27FC236}">
                  <a16:creationId xmlns:a16="http://schemas.microsoft.com/office/drawing/2014/main" id="{E5F3A5C4-F8A6-312A-30C4-5E870D758521}"/>
                </a:ext>
              </a:extLst>
            </p:cNvPr>
            <p:cNvSpPr/>
            <p:nvPr userDrawn="1"/>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74;p3">
              <a:extLst>
                <a:ext uri="{FF2B5EF4-FFF2-40B4-BE49-F238E27FC236}">
                  <a16:creationId xmlns:a16="http://schemas.microsoft.com/office/drawing/2014/main" id="{2CC525D0-95C4-7190-E0B6-015243F5E03E}"/>
                </a:ext>
              </a:extLst>
            </p:cNvPr>
            <p:cNvSpPr/>
            <p:nvPr userDrawn="1"/>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2" name="Google Shape;175;p3">
              <a:extLst>
                <a:ext uri="{FF2B5EF4-FFF2-40B4-BE49-F238E27FC236}">
                  <a16:creationId xmlns:a16="http://schemas.microsoft.com/office/drawing/2014/main" id="{634F3F9E-D9A1-3628-0DA2-E3459FF04590}"/>
                </a:ext>
              </a:extLst>
            </p:cNvPr>
            <p:cNvSpPr/>
            <p:nvPr userDrawn="1"/>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3" name="Google Shape;176;p3">
              <a:extLst>
                <a:ext uri="{FF2B5EF4-FFF2-40B4-BE49-F238E27FC236}">
                  <a16:creationId xmlns:a16="http://schemas.microsoft.com/office/drawing/2014/main" id="{B9FF207B-01C7-DC0A-D370-1A6B22A82AFF}"/>
                </a:ext>
              </a:extLst>
            </p:cNvPr>
            <p:cNvSpPr/>
            <p:nvPr userDrawn="1"/>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4" name="Google Shape;177;p3">
              <a:extLst>
                <a:ext uri="{FF2B5EF4-FFF2-40B4-BE49-F238E27FC236}">
                  <a16:creationId xmlns:a16="http://schemas.microsoft.com/office/drawing/2014/main" id="{3F7033AC-A8A5-2EF0-E664-F65B1780E147}"/>
                </a:ext>
              </a:extLst>
            </p:cNvPr>
            <p:cNvSpPr/>
            <p:nvPr userDrawn="1"/>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5" name="Google Shape;178;p3">
              <a:extLst>
                <a:ext uri="{FF2B5EF4-FFF2-40B4-BE49-F238E27FC236}">
                  <a16:creationId xmlns:a16="http://schemas.microsoft.com/office/drawing/2014/main" id="{8BDDB01D-04F7-352B-7838-D11154163596}"/>
                </a:ext>
              </a:extLst>
            </p:cNvPr>
            <p:cNvSpPr/>
            <p:nvPr userDrawn="1"/>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79;p3">
              <a:extLst>
                <a:ext uri="{FF2B5EF4-FFF2-40B4-BE49-F238E27FC236}">
                  <a16:creationId xmlns:a16="http://schemas.microsoft.com/office/drawing/2014/main" id="{E04F4DF5-871C-9633-8DE4-FBDE8992860D}"/>
                </a:ext>
              </a:extLst>
            </p:cNvPr>
            <p:cNvSpPr/>
            <p:nvPr userDrawn="1"/>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7" name="Google Shape;180;p3">
              <a:extLst>
                <a:ext uri="{FF2B5EF4-FFF2-40B4-BE49-F238E27FC236}">
                  <a16:creationId xmlns:a16="http://schemas.microsoft.com/office/drawing/2014/main" id="{1112B518-AE3C-F1A6-F8A7-0030D91AB0E6}"/>
                </a:ext>
              </a:extLst>
            </p:cNvPr>
            <p:cNvSpPr/>
            <p:nvPr userDrawn="1"/>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8" name="Google Shape;181;p3">
              <a:extLst>
                <a:ext uri="{FF2B5EF4-FFF2-40B4-BE49-F238E27FC236}">
                  <a16:creationId xmlns:a16="http://schemas.microsoft.com/office/drawing/2014/main" id="{3C4F6BC7-D674-24EF-BF7D-203569E48FCC}"/>
                </a:ext>
              </a:extLst>
            </p:cNvPr>
            <p:cNvSpPr/>
            <p:nvPr userDrawn="1"/>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9" name="Google Shape;182;p3">
              <a:extLst>
                <a:ext uri="{FF2B5EF4-FFF2-40B4-BE49-F238E27FC236}">
                  <a16:creationId xmlns:a16="http://schemas.microsoft.com/office/drawing/2014/main" id="{BA014808-F8A4-4050-D23A-728029BA3712}"/>
                </a:ext>
              </a:extLst>
            </p:cNvPr>
            <p:cNvSpPr/>
            <p:nvPr userDrawn="1"/>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0" name="Google Shape;183;p3">
              <a:extLst>
                <a:ext uri="{FF2B5EF4-FFF2-40B4-BE49-F238E27FC236}">
                  <a16:creationId xmlns:a16="http://schemas.microsoft.com/office/drawing/2014/main" id="{F2EC750B-B1B9-FCC1-64AD-A65E611750EF}"/>
                </a:ext>
              </a:extLst>
            </p:cNvPr>
            <p:cNvSpPr/>
            <p:nvPr userDrawn="1"/>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84;p3">
              <a:extLst>
                <a:ext uri="{FF2B5EF4-FFF2-40B4-BE49-F238E27FC236}">
                  <a16:creationId xmlns:a16="http://schemas.microsoft.com/office/drawing/2014/main" id="{B098F6F1-39DB-417E-EB54-70AA7A491201}"/>
                </a:ext>
              </a:extLst>
            </p:cNvPr>
            <p:cNvSpPr/>
            <p:nvPr userDrawn="1"/>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2" name="Google Shape;185;p3">
              <a:extLst>
                <a:ext uri="{FF2B5EF4-FFF2-40B4-BE49-F238E27FC236}">
                  <a16:creationId xmlns:a16="http://schemas.microsoft.com/office/drawing/2014/main" id="{E96AC483-E7C1-ABAE-2027-66C8FB65E435}"/>
                </a:ext>
              </a:extLst>
            </p:cNvPr>
            <p:cNvSpPr/>
            <p:nvPr userDrawn="1"/>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3" name="Google Shape;186;p3">
              <a:extLst>
                <a:ext uri="{FF2B5EF4-FFF2-40B4-BE49-F238E27FC236}">
                  <a16:creationId xmlns:a16="http://schemas.microsoft.com/office/drawing/2014/main" id="{6107B678-AC5A-4CE9-A07A-BBA7FBC9F588}"/>
                </a:ext>
              </a:extLst>
            </p:cNvPr>
            <p:cNvSpPr/>
            <p:nvPr userDrawn="1"/>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4" name="Google Shape;187;p3">
              <a:extLst>
                <a:ext uri="{FF2B5EF4-FFF2-40B4-BE49-F238E27FC236}">
                  <a16:creationId xmlns:a16="http://schemas.microsoft.com/office/drawing/2014/main" id="{2C2EC5DB-33B7-81A0-7ED4-DA5B86FD37D3}"/>
                </a:ext>
              </a:extLst>
            </p:cNvPr>
            <p:cNvSpPr/>
            <p:nvPr userDrawn="1"/>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5" name="Google Shape;188;p3">
              <a:extLst>
                <a:ext uri="{FF2B5EF4-FFF2-40B4-BE49-F238E27FC236}">
                  <a16:creationId xmlns:a16="http://schemas.microsoft.com/office/drawing/2014/main" id="{F79C7BAB-FD8A-8223-FBCD-A97B6E3D34EB}"/>
                </a:ext>
              </a:extLst>
            </p:cNvPr>
            <p:cNvSpPr/>
            <p:nvPr userDrawn="1"/>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89;p3">
              <a:extLst>
                <a:ext uri="{FF2B5EF4-FFF2-40B4-BE49-F238E27FC236}">
                  <a16:creationId xmlns:a16="http://schemas.microsoft.com/office/drawing/2014/main" id="{8E7D87F2-1EE4-30D5-6D38-B520BD118FAE}"/>
                </a:ext>
              </a:extLst>
            </p:cNvPr>
            <p:cNvSpPr/>
            <p:nvPr userDrawn="1"/>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7" name="Google Shape;190;p3">
              <a:extLst>
                <a:ext uri="{FF2B5EF4-FFF2-40B4-BE49-F238E27FC236}">
                  <a16:creationId xmlns:a16="http://schemas.microsoft.com/office/drawing/2014/main" id="{8865E847-C333-ABBF-9DC9-6C7F543735A5}"/>
                </a:ext>
              </a:extLst>
            </p:cNvPr>
            <p:cNvSpPr/>
            <p:nvPr userDrawn="1"/>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8" name="Google Shape;191;p3">
              <a:extLst>
                <a:ext uri="{FF2B5EF4-FFF2-40B4-BE49-F238E27FC236}">
                  <a16:creationId xmlns:a16="http://schemas.microsoft.com/office/drawing/2014/main" id="{A2257BB3-1126-D069-09E2-01EA133A87BC}"/>
                </a:ext>
              </a:extLst>
            </p:cNvPr>
            <p:cNvSpPr/>
            <p:nvPr userDrawn="1"/>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9" name="Google Shape;192;p3">
              <a:extLst>
                <a:ext uri="{FF2B5EF4-FFF2-40B4-BE49-F238E27FC236}">
                  <a16:creationId xmlns:a16="http://schemas.microsoft.com/office/drawing/2014/main" id="{9C2F4A96-F9B7-D160-5C67-C07A4C56204E}"/>
                </a:ext>
              </a:extLst>
            </p:cNvPr>
            <p:cNvSpPr/>
            <p:nvPr userDrawn="1"/>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0" name="Google Shape;193;p3">
              <a:extLst>
                <a:ext uri="{FF2B5EF4-FFF2-40B4-BE49-F238E27FC236}">
                  <a16:creationId xmlns:a16="http://schemas.microsoft.com/office/drawing/2014/main" id="{4C26DD36-E362-988A-C343-38971CE3707E}"/>
                </a:ext>
              </a:extLst>
            </p:cNvPr>
            <p:cNvSpPr/>
            <p:nvPr userDrawn="1"/>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94;p3">
              <a:extLst>
                <a:ext uri="{FF2B5EF4-FFF2-40B4-BE49-F238E27FC236}">
                  <a16:creationId xmlns:a16="http://schemas.microsoft.com/office/drawing/2014/main" id="{45F90CD9-E740-3D74-9B9C-86C312D07CFF}"/>
                </a:ext>
              </a:extLst>
            </p:cNvPr>
            <p:cNvSpPr/>
            <p:nvPr userDrawn="1"/>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2" name="Google Shape;195;p3">
              <a:extLst>
                <a:ext uri="{FF2B5EF4-FFF2-40B4-BE49-F238E27FC236}">
                  <a16:creationId xmlns:a16="http://schemas.microsoft.com/office/drawing/2014/main" id="{80552298-DDC4-48AC-BD42-33D5A1CCB455}"/>
                </a:ext>
              </a:extLst>
            </p:cNvPr>
            <p:cNvSpPr/>
            <p:nvPr userDrawn="1"/>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3" name="Google Shape;196;p3">
              <a:extLst>
                <a:ext uri="{FF2B5EF4-FFF2-40B4-BE49-F238E27FC236}">
                  <a16:creationId xmlns:a16="http://schemas.microsoft.com/office/drawing/2014/main" id="{25CA2E9D-9403-59DB-58AD-48916E4AA567}"/>
                </a:ext>
              </a:extLst>
            </p:cNvPr>
            <p:cNvSpPr/>
            <p:nvPr userDrawn="1"/>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4" name="Google Shape;197;p3">
              <a:extLst>
                <a:ext uri="{FF2B5EF4-FFF2-40B4-BE49-F238E27FC236}">
                  <a16:creationId xmlns:a16="http://schemas.microsoft.com/office/drawing/2014/main" id="{19149A11-681B-D8DE-DF2B-A38CBB584FBF}"/>
                </a:ext>
              </a:extLst>
            </p:cNvPr>
            <p:cNvSpPr/>
            <p:nvPr userDrawn="1"/>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5" name="Google Shape;198;p3">
              <a:extLst>
                <a:ext uri="{FF2B5EF4-FFF2-40B4-BE49-F238E27FC236}">
                  <a16:creationId xmlns:a16="http://schemas.microsoft.com/office/drawing/2014/main" id="{743709CF-CC13-E1AB-7B90-205288F400C6}"/>
                </a:ext>
              </a:extLst>
            </p:cNvPr>
            <p:cNvSpPr/>
            <p:nvPr userDrawn="1"/>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99;p3">
              <a:extLst>
                <a:ext uri="{FF2B5EF4-FFF2-40B4-BE49-F238E27FC236}">
                  <a16:creationId xmlns:a16="http://schemas.microsoft.com/office/drawing/2014/main" id="{DE9725CF-A9FE-709A-FA2C-FFA3441952C1}"/>
                </a:ext>
              </a:extLst>
            </p:cNvPr>
            <p:cNvSpPr/>
            <p:nvPr userDrawn="1"/>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7" name="Google Shape;200;p3">
              <a:extLst>
                <a:ext uri="{FF2B5EF4-FFF2-40B4-BE49-F238E27FC236}">
                  <a16:creationId xmlns:a16="http://schemas.microsoft.com/office/drawing/2014/main" id="{C9E953BE-C2A9-742E-589C-A94BD15E3904}"/>
                </a:ext>
              </a:extLst>
            </p:cNvPr>
            <p:cNvSpPr/>
            <p:nvPr userDrawn="1"/>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8" name="Google Shape;201;p3">
              <a:extLst>
                <a:ext uri="{FF2B5EF4-FFF2-40B4-BE49-F238E27FC236}">
                  <a16:creationId xmlns:a16="http://schemas.microsoft.com/office/drawing/2014/main" id="{355A5028-BAD8-D18C-9459-34CB11860298}"/>
                </a:ext>
              </a:extLst>
            </p:cNvPr>
            <p:cNvSpPr/>
            <p:nvPr userDrawn="1"/>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9" name="Google Shape;202;p3">
              <a:extLst>
                <a:ext uri="{FF2B5EF4-FFF2-40B4-BE49-F238E27FC236}">
                  <a16:creationId xmlns:a16="http://schemas.microsoft.com/office/drawing/2014/main" id="{8F681F28-121A-5DC8-455A-BF2760880A8E}"/>
                </a:ext>
              </a:extLst>
            </p:cNvPr>
            <p:cNvSpPr/>
            <p:nvPr userDrawn="1"/>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0" name="Google Shape;203;p3">
              <a:extLst>
                <a:ext uri="{FF2B5EF4-FFF2-40B4-BE49-F238E27FC236}">
                  <a16:creationId xmlns:a16="http://schemas.microsoft.com/office/drawing/2014/main" id="{2315C2CC-911C-AE45-1C15-5FCB664E4282}"/>
                </a:ext>
              </a:extLst>
            </p:cNvPr>
            <p:cNvSpPr/>
            <p:nvPr userDrawn="1"/>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04;p3">
              <a:extLst>
                <a:ext uri="{FF2B5EF4-FFF2-40B4-BE49-F238E27FC236}">
                  <a16:creationId xmlns:a16="http://schemas.microsoft.com/office/drawing/2014/main" id="{0DAC01C4-6557-AD34-F974-6522250D046F}"/>
                </a:ext>
              </a:extLst>
            </p:cNvPr>
            <p:cNvSpPr/>
            <p:nvPr userDrawn="1"/>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2" name="Google Shape;205;p3">
              <a:extLst>
                <a:ext uri="{FF2B5EF4-FFF2-40B4-BE49-F238E27FC236}">
                  <a16:creationId xmlns:a16="http://schemas.microsoft.com/office/drawing/2014/main" id="{08A2153B-9A6E-33D6-780C-86B662C9FBCD}"/>
                </a:ext>
              </a:extLst>
            </p:cNvPr>
            <p:cNvSpPr/>
            <p:nvPr userDrawn="1"/>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3" name="Google Shape;206;p3">
              <a:extLst>
                <a:ext uri="{FF2B5EF4-FFF2-40B4-BE49-F238E27FC236}">
                  <a16:creationId xmlns:a16="http://schemas.microsoft.com/office/drawing/2014/main" id="{B9FDF794-8A0D-9DB6-E754-B88BC0DF0C5B}"/>
                </a:ext>
              </a:extLst>
            </p:cNvPr>
            <p:cNvSpPr/>
            <p:nvPr userDrawn="1"/>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4" name="Google Shape;207;p3">
              <a:extLst>
                <a:ext uri="{FF2B5EF4-FFF2-40B4-BE49-F238E27FC236}">
                  <a16:creationId xmlns:a16="http://schemas.microsoft.com/office/drawing/2014/main" id="{6E0B6B20-9CEC-25C4-F576-30A6497A7705}"/>
                </a:ext>
              </a:extLst>
            </p:cNvPr>
            <p:cNvSpPr/>
            <p:nvPr userDrawn="1"/>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75" name="Google Shape;211;p3">
              <a:extLst>
                <a:ext uri="{FF2B5EF4-FFF2-40B4-BE49-F238E27FC236}">
                  <a16:creationId xmlns:a16="http://schemas.microsoft.com/office/drawing/2014/main" id="{DE65CC22-5D3B-F301-4AAC-C8F71C834025}"/>
                </a:ext>
              </a:extLst>
            </p:cNvPr>
            <p:cNvGrpSpPr/>
            <p:nvPr userDrawn="1"/>
          </p:nvGrpSpPr>
          <p:grpSpPr>
            <a:xfrm>
              <a:off x="1030175" y="1581350"/>
              <a:ext cx="444275" cy="398525"/>
              <a:chOff x="2495125" y="2142250"/>
              <a:chExt cx="444275" cy="398525"/>
            </a:xfrm>
          </p:grpSpPr>
          <p:sp>
            <p:nvSpPr>
              <p:cNvPr id="176" name="Google Shape;212;p3">
                <a:extLst>
                  <a:ext uri="{FF2B5EF4-FFF2-40B4-BE49-F238E27FC236}">
                    <a16:creationId xmlns:a16="http://schemas.microsoft.com/office/drawing/2014/main" id="{3205702E-E3BE-2DDF-1E22-32F987F1F436}"/>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13;p3">
                <a:extLst>
                  <a:ext uri="{FF2B5EF4-FFF2-40B4-BE49-F238E27FC236}">
                    <a16:creationId xmlns:a16="http://schemas.microsoft.com/office/drawing/2014/main" id="{350A15BE-84A8-3B60-511D-BDE122852C18}"/>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8" name="Google Shape;214;p3">
              <a:extLst>
                <a:ext uri="{FF2B5EF4-FFF2-40B4-BE49-F238E27FC236}">
                  <a16:creationId xmlns:a16="http://schemas.microsoft.com/office/drawing/2014/main" id="{8F7C6845-1E61-EF05-E42D-B4BA60CA354F}"/>
                </a:ext>
              </a:extLst>
            </p:cNvPr>
            <p:cNvGrpSpPr/>
            <p:nvPr userDrawn="1"/>
          </p:nvGrpSpPr>
          <p:grpSpPr>
            <a:xfrm>
              <a:off x="7353450" y="3955275"/>
              <a:ext cx="291375" cy="281375"/>
              <a:chOff x="3243875" y="2372825"/>
              <a:chExt cx="291375" cy="281375"/>
            </a:xfrm>
          </p:grpSpPr>
          <p:sp>
            <p:nvSpPr>
              <p:cNvPr id="179" name="Google Shape;215;p3">
                <a:extLst>
                  <a:ext uri="{FF2B5EF4-FFF2-40B4-BE49-F238E27FC236}">
                    <a16:creationId xmlns:a16="http://schemas.microsoft.com/office/drawing/2014/main" id="{EBBDB71B-792E-96F8-0A6D-8A62AC628F2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16;p3">
                <a:extLst>
                  <a:ext uri="{FF2B5EF4-FFF2-40B4-BE49-F238E27FC236}">
                    <a16:creationId xmlns:a16="http://schemas.microsoft.com/office/drawing/2014/main" id="{9578C867-7840-A261-332E-F2966AB8A452}"/>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17;p3">
                <a:extLst>
                  <a:ext uri="{FF2B5EF4-FFF2-40B4-BE49-F238E27FC236}">
                    <a16:creationId xmlns:a16="http://schemas.microsoft.com/office/drawing/2014/main" id="{4D00F936-6BC4-5EAD-47C0-0C7DFFB43814}"/>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18;p3">
                <a:extLst>
                  <a:ext uri="{FF2B5EF4-FFF2-40B4-BE49-F238E27FC236}">
                    <a16:creationId xmlns:a16="http://schemas.microsoft.com/office/drawing/2014/main" id="{FACEA997-A7B7-5D03-A9D2-035BC5B3F469}"/>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19;p3">
                <a:extLst>
                  <a:ext uri="{FF2B5EF4-FFF2-40B4-BE49-F238E27FC236}">
                    <a16:creationId xmlns:a16="http://schemas.microsoft.com/office/drawing/2014/main" id="{0F3CA241-749B-B582-1BBE-DBF27E263415}"/>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20;p3">
                <a:extLst>
                  <a:ext uri="{FF2B5EF4-FFF2-40B4-BE49-F238E27FC236}">
                    <a16:creationId xmlns:a16="http://schemas.microsoft.com/office/drawing/2014/main" id="{58F5EE21-A95B-1004-5D75-76AF1A5C6A3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21;p3">
                <a:extLst>
                  <a:ext uri="{FF2B5EF4-FFF2-40B4-BE49-F238E27FC236}">
                    <a16:creationId xmlns:a16="http://schemas.microsoft.com/office/drawing/2014/main" id="{E6734721-E319-3B30-8C98-93B24B01779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22;p3">
                <a:extLst>
                  <a:ext uri="{FF2B5EF4-FFF2-40B4-BE49-F238E27FC236}">
                    <a16:creationId xmlns:a16="http://schemas.microsoft.com/office/drawing/2014/main" id="{DE491238-99D0-72B7-0246-FA00DA34FA05}"/>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23;p3">
                <a:extLst>
                  <a:ext uri="{FF2B5EF4-FFF2-40B4-BE49-F238E27FC236}">
                    <a16:creationId xmlns:a16="http://schemas.microsoft.com/office/drawing/2014/main" id="{28C72A6F-4E86-2C09-50F6-9B30710C6394}"/>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24;p3">
                <a:extLst>
                  <a:ext uri="{FF2B5EF4-FFF2-40B4-BE49-F238E27FC236}">
                    <a16:creationId xmlns:a16="http://schemas.microsoft.com/office/drawing/2014/main" id="{1C5548F1-F176-B085-1D6B-07F4E117F443}"/>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9" name="Google Shape;225;p3">
              <a:extLst>
                <a:ext uri="{FF2B5EF4-FFF2-40B4-BE49-F238E27FC236}">
                  <a16:creationId xmlns:a16="http://schemas.microsoft.com/office/drawing/2014/main" id="{02A67D5C-082C-38D6-B912-2BC93399D5AC}"/>
                </a:ext>
              </a:extLst>
            </p:cNvPr>
            <p:cNvGrpSpPr/>
            <p:nvPr userDrawn="1"/>
          </p:nvGrpSpPr>
          <p:grpSpPr>
            <a:xfrm>
              <a:off x="7510400" y="1254438"/>
              <a:ext cx="166675" cy="168575"/>
              <a:chOff x="4954425" y="2036375"/>
              <a:chExt cx="166675" cy="168575"/>
            </a:xfrm>
          </p:grpSpPr>
          <p:sp>
            <p:nvSpPr>
              <p:cNvPr id="190" name="Google Shape;226;p3">
                <a:extLst>
                  <a:ext uri="{FF2B5EF4-FFF2-40B4-BE49-F238E27FC236}">
                    <a16:creationId xmlns:a16="http://schemas.microsoft.com/office/drawing/2014/main" id="{2DDF5F33-4042-2664-A5D7-4EDC38EA0E0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27;p3">
                <a:extLst>
                  <a:ext uri="{FF2B5EF4-FFF2-40B4-BE49-F238E27FC236}">
                    <a16:creationId xmlns:a16="http://schemas.microsoft.com/office/drawing/2014/main" id="{D224204C-E209-3ABF-A341-FAB5CD9B3B1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2" name="Google Shape;228;p3">
              <a:extLst>
                <a:ext uri="{FF2B5EF4-FFF2-40B4-BE49-F238E27FC236}">
                  <a16:creationId xmlns:a16="http://schemas.microsoft.com/office/drawing/2014/main" id="{B800BCFF-0369-2388-8F66-43D5EDB5463A}"/>
                </a:ext>
              </a:extLst>
            </p:cNvPr>
            <p:cNvSpPr/>
            <p:nvPr userDrawn="1"/>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29;p3">
              <a:extLst>
                <a:ext uri="{FF2B5EF4-FFF2-40B4-BE49-F238E27FC236}">
                  <a16:creationId xmlns:a16="http://schemas.microsoft.com/office/drawing/2014/main" id="{ABD3E158-A173-F92E-6B11-E55BBDFD9329}"/>
                </a:ext>
              </a:extLst>
            </p:cNvPr>
            <p:cNvSpPr/>
            <p:nvPr userDrawn="1"/>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4" name="Google Shape;230;p3">
              <a:extLst>
                <a:ext uri="{FF2B5EF4-FFF2-40B4-BE49-F238E27FC236}">
                  <a16:creationId xmlns:a16="http://schemas.microsoft.com/office/drawing/2014/main" id="{63C6AF5C-30DB-EE48-B753-005B37EB578E}"/>
                </a:ext>
              </a:extLst>
            </p:cNvPr>
            <p:cNvGrpSpPr/>
            <p:nvPr userDrawn="1"/>
          </p:nvGrpSpPr>
          <p:grpSpPr>
            <a:xfrm>
              <a:off x="1168975" y="4065000"/>
              <a:ext cx="166675" cy="168575"/>
              <a:chOff x="4954425" y="2036375"/>
              <a:chExt cx="166675" cy="168575"/>
            </a:xfrm>
          </p:grpSpPr>
          <p:sp>
            <p:nvSpPr>
              <p:cNvPr id="195" name="Google Shape;231;p3">
                <a:extLst>
                  <a:ext uri="{FF2B5EF4-FFF2-40B4-BE49-F238E27FC236}">
                    <a16:creationId xmlns:a16="http://schemas.microsoft.com/office/drawing/2014/main" id="{A1EF6191-5C85-63FB-A5D2-6932F1ABD2BB}"/>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32;p3">
                <a:extLst>
                  <a:ext uri="{FF2B5EF4-FFF2-40B4-BE49-F238E27FC236}">
                    <a16:creationId xmlns:a16="http://schemas.microsoft.com/office/drawing/2014/main" id="{C80DDA21-85A9-8E96-7896-E58939F5D104}"/>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257811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A360401-61A1-2EAA-3061-64F05E6873C8}"/>
              </a:ext>
            </a:extLst>
          </p:cNvPr>
          <p:cNvSpPr>
            <a:spLocks noGrp="1"/>
          </p:cNvSpPr>
          <p:nvPr>
            <p:ph type="dt" sz="half" idx="10"/>
          </p:nvPr>
        </p:nvSpPr>
        <p:spPr/>
        <p:txBody>
          <a:bodyPr/>
          <a:lstStyle/>
          <a:p>
            <a:fld id="{324BDD69-4FEA-4FE8-B9AB-0661F822CDD1}" type="datetimeFigureOut">
              <a:rPr lang="vi-VN" smtClean="0"/>
              <a:t>05/01/2025</a:t>
            </a:fld>
            <a:endParaRPr lang="vi-VN"/>
          </a:p>
        </p:txBody>
      </p:sp>
      <p:sp>
        <p:nvSpPr>
          <p:cNvPr id="3" name="Chỗ dành sẵn cho Chân trang 2">
            <a:extLst>
              <a:ext uri="{FF2B5EF4-FFF2-40B4-BE49-F238E27FC236}">
                <a16:creationId xmlns:a16="http://schemas.microsoft.com/office/drawing/2014/main" id="{DF60BF3E-3234-CF89-CD7F-E290F2AAB6CF}"/>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375774E-3036-6075-E22D-996CA4C2ED92}"/>
              </a:ext>
            </a:extLst>
          </p:cNvPr>
          <p:cNvSpPr>
            <a:spLocks noGrp="1"/>
          </p:cNvSpPr>
          <p:nvPr>
            <p:ph type="sldNum" sz="quarter" idx="12"/>
          </p:nvPr>
        </p:nvSpPr>
        <p:spPr/>
        <p:txBody>
          <a:bodyPr/>
          <a:lstStyle/>
          <a:p>
            <a:fld id="{D4FEA9AC-073F-47F2-ABD2-E96CDB01DC27}" type="slidenum">
              <a:rPr lang="vi-VN" smtClean="0"/>
              <a:t>‹#›</a:t>
            </a:fld>
            <a:endParaRPr lang="vi-VN"/>
          </a:p>
        </p:txBody>
      </p:sp>
      <p:grpSp>
        <p:nvGrpSpPr>
          <p:cNvPr id="356" name="Nhóm 355">
            <a:extLst>
              <a:ext uri="{FF2B5EF4-FFF2-40B4-BE49-F238E27FC236}">
                <a16:creationId xmlns:a16="http://schemas.microsoft.com/office/drawing/2014/main" id="{6CB6E66F-7760-AF1A-01A7-88A686DC3F14}"/>
              </a:ext>
            </a:extLst>
          </p:cNvPr>
          <p:cNvGrpSpPr/>
          <p:nvPr userDrawn="1"/>
        </p:nvGrpSpPr>
        <p:grpSpPr>
          <a:xfrm>
            <a:off x="320777" y="219519"/>
            <a:ext cx="11550446" cy="6501956"/>
            <a:chOff x="281025" y="219519"/>
            <a:chExt cx="8633734" cy="4860086"/>
          </a:xfrm>
        </p:grpSpPr>
        <p:sp>
          <p:nvSpPr>
            <p:cNvPr id="261" name="Google Shape;1099;p15">
              <a:extLst>
                <a:ext uri="{FF2B5EF4-FFF2-40B4-BE49-F238E27FC236}">
                  <a16:creationId xmlns:a16="http://schemas.microsoft.com/office/drawing/2014/main" id="{A4DD30E6-BC50-B882-CAFC-68BBB27CCE3A}"/>
                </a:ext>
              </a:extLst>
            </p:cNvPr>
            <p:cNvSpPr/>
            <p:nvPr userDrawn="1"/>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2" name="Google Shape;1100;p15">
              <a:extLst>
                <a:ext uri="{FF2B5EF4-FFF2-40B4-BE49-F238E27FC236}">
                  <a16:creationId xmlns:a16="http://schemas.microsoft.com/office/drawing/2014/main" id="{C8156122-36C8-389C-8835-E3F40166C22F}"/>
                </a:ext>
              </a:extLst>
            </p:cNvPr>
            <p:cNvSpPr/>
            <p:nvPr userDrawn="1"/>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 name="Google Shape;1101;p15">
              <a:extLst>
                <a:ext uri="{FF2B5EF4-FFF2-40B4-BE49-F238E27FC236}">
                  <a16:creationId xmlns:a16="http://schemas.microsoft.com/office/drawing/2014/main" id="{02E681A9-EA81-5343-4776-3D8DC64CD101}"/>
                </a:ext>
              </a:extLst>
            </p:cNvPr>
            <p:cNvGrpSpPr/>
            <p:nvPr userDrawn="1"/>
          </p:nvGrpSpPr>
          <p:grpSpPr>
            <a:xfrm>
              <a:off x="8341543" y="2282008"/>
              <a:ext cx="569676" cy="380612"/>
              <a:chOff x="8341543" y="2282008"/>
              <a:chExt cx="569676" cy="380612"/>
            </a:xfrm>
          </p:grpSpPr>
          <p:sp>
            <p:nvSpPr>
              <p:cNvPr id="264" name="Google Shape;1102;p15">
                <a:extLst>
                  <a:ext uri="{FF2B5EF4-FFF2-40B4-BE49-F238E27FC236}">
                    <a16:creationId xmlns:a16="http://schemas.microsoft.com/office/drawing/2014/main" id="{9FBF7751-9FEE-3C83-7D15-3F3324DEB5BC}"/>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1103;p15">
                <a:extLst>
                  <a:ext uri="{FF2B5EF4-FFF2-40B4-BE49-F238E27FC236}">
                    <a16:creationId xmlns:a16="http://schemas.microsoft.com/office/drawing/2014/main" id="{E8C415CB-AD12-2822-9B7F-D3A30030E5F9}"/>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6" name="Google Shape;1104;p15">
              <a:extLst>
                <a:ext uri="{FF2B5EF4-FFF2-40B4-BE49-F238E27FC236}">
                  <a16:creationId xmlns:a16="http://schemas.microsoft.com/office/drawing/2014/main" id="{81CE457D-862D-96FE-4434-C2CE59B4E4EA}"/>
                </a:ext>
              </a:extLst>
            </p:cNvPr>
            <p:cNvGrpSpPr/>
            <p:nvPr userDrawn="1"/>
          </p:nvGrpSpPr>
          <p:grpSpPr>
            <a:xfrm>
              <a:off x="8341543" y="1721094"/>
              <a:ext cx="569676" cy="380612"/>
              <a:chOff x="8341543" y="1721094"/>
              <a:chExt cx="569676" cy="380612"/>
            </a:xfrm>
          </p:grpSpPr>
          <p:sp>
            <p:nvSpPr>
              <p:cNvPr id="267" name="Google Shape;1105;p15">
                <a:extLst>
                  <a:ext uri="{FF2B5EF4-FFF2-40B4-BE49-F238E27FC236}">
                    <a16:creationId xmlns:a16="http://schemas.microsoft.com/office/drawing/2014/main" id="{17664890-09A5-AE5B-7132-C4834871435B}"/>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1106;p15">
                <a:extLst>
                  <a:ext uri="{FF2B5EF4-FFF2-40B4-BE49-F238E27FC236}">
                    <a16:creationId xmlns:a16="http://schemas.microsoft.com/office/drawing/2014/main" id="{0AE34F02-AA41-091E-0842-F2D5555B1D21}"/>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9" name="Google Shape;1107;p15">
              <a:extLst>
                <a:ext uri="{FF2B5EF4-FFF2-40B4-BE49-F238E27FC236}">
                  <a16:creationId xmlns:a16="http://schemas.microsoft.com/office/drawing/2014/main" id="{A7AC2961-50FD-C033-9F65-8B39D003E915}"/>
                </a:ext>
              </a:extLst>
            </p:cNvPr>
            <p:cNvGrpSpPr/>
            <p:nvPr userDrawn="1"/>
          </p:nvGrpSpPr>
          <p:grpSpPr>
            <a:xfrm>
              <a:off x="8346273" y="1183592"/>
              <a:ext cx="568486" cy="388014"/>
              <a:chOff x="8346273" y="1183592"/>
              <a:chExt cx="568486" cy="388014"/>
            </a:xfrm>
          </p:grpSpPr>
          <p:sp>
            <p:nvSpPr>
              <p:cNvPr id="270" name="Google Shape;1108;p15">
                <a:extLst>
                  <a:ext uri="{FF2B5EF4-FFF2-40B4-BE49-F238E27FC236}">
                    <a16:creationId xmlns:a16="http://schemas.microsoft.com/office/drawing/2014/main" id="{56FE0416-2943-5A12-6EF1-3E738F37078F}"/>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1109;p15">
                <a:extLst>
                  <a:ext uri="{FF2B5EF4-FFF2-40B4-BE49-F238E27FC236}">
                    <a16:creationId xmlns:a16="http://schemas.microsoft.com/office/drawing/2014/main" id="{F1F7291E-2121-FA04-43C9-CA774646D174}"/>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2" name="Google Shape;1110;p15">
              <a:extLst>
                <a:ext uri="{FF2B5EF4-FFF2-40B4-BE49-F238E27FC236}">
                  <a16:creationId xmlns:a16="http://schemas.microsoft.com/office/drawing/2014/main" id="{9D122F30-F703-59E9-C044-D77A0BB1D297}"/>
                </a:ext>
              </a:extLst>
            </p:cNvPr>
            <p:cNvGrpSpPr/>
            <p:nvPr userDrawn="1"/>
          </p:nvGrpSpPr>
          <p:grpSpPr>
            <a:xfrm>
              <a:off x="8341543" y="606635"/>
              <a:ext cx="569676" cy="388014"/>
              <a:chOff x="8341543" y="606635"/>
              <a:chExt cx="569676" cy="388014"/>
            </a:xfrm>
          </p:grpSpPr>
          <p:sp>
            <p:nvSpPr>
              <p:cNvPr id="273" name="Google Shape;1111;p15">
                <a:extLst>
                  <a:ext uri="{FF2B5EF4-FFF2-40B4-BE49-F238E27FC236}">
                    <a16:creationId xmlns:a16="http://schemas.microsoft.com/office/drawing/2014/main" id="{7FEF597D-E61C-5CA0-E62E-1C3D33E21274}"/>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1112;p15">
                <a:extLst>
                  <a:ext uri="{FF2B5EF4-FFF2-40B4-BE49-F238E27FC236}">
                    <a16:creationId xmlns:a16="http://schemas.microsoft.com/office/drawing/2014/main" id="{12029896-0CE1-A199-AFD5-28B9C90F31FD}"/>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5" name="Google Shape;1113;p15">
              <a:extLst>
                <a:ext uri="{FF2B5EF4-FFF2-40B4-BE49-F238E27FC236}">
                  <a16:creationId xmlns:a16="http://schemas.microsoft.com/office/drawing/2014/main" id="{5CEE6C25-F24C-3120-35F6-92376DFCBC20}"/>
                </a:ext>
              </a:extLst>
            </p:cNvPr>
            <p:cNvGrpSpPr/>
            <p:nvPr userDrawn="1"/>
          </p:nvGrpSpPr>
          <p:grpSpPr>
            <a:xfrm>
              <a:off x="8341543" y="2842933"/>
              <a:ext cx="569676" cy="380612"/>
              <a:chOff x="8341543" y="2282008"/>
              <a:chExt cx="569676" cy="380612"/>
            </a:xfrm>
          </p:grpSpPr>
          <p:sp>
            <p:nvSpPr>
              <p:cNvPr id="276" name="Google Shape;1114;p15">
                <a:extLst>
                  <a:ext uri="{FF2B5EF4-FFF2-40B4-BE49-F238E27FC236}">
                    <a16:creationId xmlns:a16="http://schemas.microsoft.com/office/drawing/2014/main" id="{6419428A-3A19-5173-4ED1-B68191A22D30}"/>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1115;p15">
                <a:extLst>
                  <a:ext uri="{FF2B5EF4-FFF2-40B4-BE49-F238E27FC236}">
                    <a16:creationId xmlns:a16="http://schemas.microsoft.com/office/drawing/2014/main" id="{D65C6AE1-FE19-2F3F-726F-81AEB92A7264}"/>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8" name="Google Shape;1116;p15">
              <a:extLst>
                <a:ext uri="{FF2B5EF4-FFF2-40B4-BE49-F238E27FC236}">
                  <a16:creationId xmlns:a16="http://schemas.microsoft.com/office/drawing/2014/main" id="{896740A8-B924-96F6-C2BA-6C9DFD53DF6B}"/>
                </a:ext>
              </a:extLst>
            </p:cNvPr>
            <p:cNvGrpSpPr/>
            <p:nvPr userDrawn="1"/>
          </p:nvGrpSpPr>
          <p:grpSpPr>
            <a:xfrm>
              <a:off x="8341543" y="3403858"/>
              <a:ext cx="569676" cy="380612"/>
              <a:chOff x="8341543" y="2282008"/>
              <a:chExt cx="569676" cy="380612"/>
            </a:xfrm>
          </p:grpSpPr>
          <p:sp>
            <p:nvSpPr>
              <p:cNvPr id="279" name="Google Shape;1117;p15">
                <a:extLst>
                  <a:ext uri="{FF2B5EF4-FFF2-40B4-BE49-F238E27FC236}">
                    <a16:creationId xmlns:a16="http://schemas.microsoft.com/office/drawing/2014/main" id="{8663A5D6-BECF-6941-F887-F027C0BF8836}"/>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1118;p15">
                <a:extLst>
                  <a:ext uri="{FF2B5EF4-FFF2-40B4-BE49-F238E27FC236}">
                    <a16:creationId xmlns:a16="http://schemas.microsoft.com/office/drawing/2014/main" id="{95104B59-4FE1-9A54-3BFB-FA4242940E73}"/>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1" name="Google Shape;1119;p15">
              <a:extLst>
                <a:ext uri="{FF2B5EF4-FFF2-40B4-BE49-F238E27FC236}">
                  <a16:creationId xmlns:a16="http://schemas.microsoft.com/office/drawing/2014/main" id="{9EC0A213-4DA4-A956-F517-6EB556AE8307}"/>
                </a:ext>
              </a:extLst>
            </p:cNvPr>
            <p:cNvSpPr/>
            <p:nvPr userDrawn="1"/>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2" name="Google Shape;1120;p15">
              <a:extLst>
                <a:ext uri="{FF2B5EF4-FFF2-40B4-BE49-F238E27FC236}">
                  <a16:creationId xmlns:a16="http://schemas.microsoft.com/office/drawing/2014/main" id="{E9F12FFD-739C-71A2-2AF3-BE54D5F15691}"/>
                </a:ext>
              </a:extLst>
            </p:cNvPr>
            <p:cNvSpPr/>
            <p:nvPr userDrawn="1"/>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1121;p15">
              <a:extLst>
                <a:ext uri="{FF2B5EF4-FFF2-40B4-BE49-F238E27FC236}">
                  <a16:creationId xmlns:a16="http://schemas.microsoft.com/office/drawing/2014/main" id="{DE3E4ACD-3A90-8C0A-6B5E-3E78638DF4B1}"/>
                </a:ext>
              </a:extLst>
            </p:cNvPr>
            <p:cNvSpPr/>
            <p:nvPr userDrawn="1"/>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1122;p15">
              <a:extLst>
                <a:ext uri="{FF2B5EF4-FFF2-40B4-BE49-F238E27FC236}">
                  <a16:creationId xmlns:a16="http://schemas.microsoft.com/office/drawing/2014/main" id="{26D53CC7-A7A6-9CFD-97D9-3BFE284D1EE0}"/>
                </a:ext>
              </a:extLst>
            </p:cNvPr>
            <p:cNvSpPr/>
            <p:nvPr userDrawn="1"/>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5" name="Google Shape;1123;p15">
              <a:extLst>
                <a:ext uri="{FF2B5EF4-FFF2-40B4-BE49-F238E27FC236}">
                  <a16:creationId xmlns:a16="http://schemas.microsoft.com/office/drawing/2014/main" id="{A3A4C832-671A-1F68-5DBB-17FCC73C471F}"/>
                </a:ext>
              </a:extLst>
            </p:cNvPr>
            <p:cNvSpPr/>
            <p:nvPr userDrawn="1"/>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1124;p15">
              <a:extLst>
                <a:ext uri="{FF2B5EF4-FFF2-40B4-BE49-F238E27FC236}">
                  <a16:creationId xmlns:a16="http://schemas.microsoft.com/office/drawing/2014/main" id="{119D5A53-90C0-6AF2-3CE2-2ED6220EC982}"/>
                </a:ext>
              </a:extLst>
            </p:cNvPr>
            <p:cNvSpPr/>
            <p:nvPr userDrawn="1"/>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7" name="Google Shape;1125;p15">
              <a:extLst>
                <a:ext uri="{FF2B5EF4-FFF2-40B4-BE49-F238E27FC236}">
                  <a16:creationId xmlns:a16="http://schemas.microsoft.com/office/drawing/2014/main" id="{7B452441-9E49-BD56-4A1B-19DA6B9B5253}"/>
                </a:ext>
              </a:extLst>
            </p:cNvPr>
            <p:cNvSpPr/>
            <p:nvPr userDrawn="1"/>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8" name="Google Shape;1126;p15">
              <a:extLst>
                <a:ext uri="{FF2B5EF4-FFF2-40B4-BE49-F238E27FC236}">
                  <a16:creationId xmlns:a16="http://schemas.microsoft.com/office/drawing/2014/main" id="{6576348E-659F-4688-3510-E71C2D46A895}"/>
                </a:ext>
              </a:extLst>
            </p:cNvPr>
            <p:cNvSpPr/>
            <p:nvPr userDrawn="1"/>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9" name="Google Shape;1127;p15">
              <a:extLst>
                <a:ext uri="{FF2B5EF4-FFF2-40B4-BE49-F238E27FC236}">
                  <a16:creationId xmlns:a16="http://schemas.microsoft.com/office/drawing/2014/main" id="{ABEB63D4-55E4-6227-216A-B5B008280A0B}"/>
                </a:ext>
              </a:extLst>
            </p:cNvPr>
            <p:cNvSpPr/>
            <p:nvPr userDrawn="1"/>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1128;p15">
              <a:extLst>
                <a:ext uri="{FF2B5EF4-FFF2-40B4-BE49-F238E27FC236}">
                  <a16:creationId xmlns:a16="http://schemas.microsoft.com/office/drawing/2014/main" id="{91C6D710-E500-7FD0-6B6E-E52FFCCD160A}"/>
                </a:ext>
              </a:extLst>
            </p:cNvPr>
            <p:cNvSpPr/>
            <p:nvPr userDrawn="1"/>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1" name="Google Shape;1129;p15">
              <a:extLst>
                <a:ext uri="{FF2B5EF4-FFF2-40B4-BE49-F238E27FC236}">
                  <a16:creationId xmlns:a16="http://schemas.microsoft.com/office/drawing/2014/main" id="{3D284F21-D010-BA5E-4156-19F032CBE25B}"/>
                </a:ext>
              </a:extLst>
            </p:cNvPr>
            <p:cNvSpPr/>
            <p:nvPr userDrawn="1"/>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2" name="Google Shape;1130;p15">
              <a:extLst>
                <a:ext uri="{FF2B5EF4-FFF2-40B4-BE49-F238E27FC236}">
                  <a16:creationId xmlns:a16="http://schemas.microsoft.com/office/drawing/2014/main" id="{F603ECC7-1E48-EF0D-3C89-08F335748E3A}"/>
                </a:ext>
              </a:extLst>
            </p:cNvPr>
            <p:cNvSpPr/>
            <p:nvPr userDrawn="1"/>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3" name="Google Shape;1131;p15">
              <a:extLst>
                <a:ext uri="{FF2B5EF4-FFF2-40B4-BE49-F238E27FC236}">
                  <a16:creationId xmlns:a16="http://schemas.microsoft.com/office/drawing/2014/main" id="{4399C55F-73D2-BA0C-E814-56FDE3F51519}"/>
                </a:ext>
              </a:extLst>
            </p:cNvPr>
            <p:cNvSpPr/>
            <p:nvPr userDrawn="1"/>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4" name="Google Shape;1132;p15">
              <a:extLst>
                <a:ext uri="{FF2B5EF4-FFF2-40B4-BE49-F238E27FC236}">
                  <a16:creationId xmlns:a16="http://schemas.microsoft.com/office/drawing/2014/main" id="{2843F68B-5177-BF94-63B4-A90FA1ED50F5}"/>
                </a:ext>
              </a:extLst>
            </p:cNvPr>
            <p:cNvSpPr/>
            <p:nvPr userDrawn="1"/>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1133;p15">
              <a:extLst>
                <a:ext uri="{FF2B5EF4-FFF2-40B4-BE49-F238E27FC236}">
                  <a16:creationId xmlns:a16="http://schemas.microsoft.com/office/drawing/2014/main" id="{E90676E1-8447-92B4-2DC8-0E4B2E7EA3BB}"/>
                </a:ext>
              </a:extLst>
            </p:cNvPr>
            <p:cNvSpPr/>
            <p:nvPr userDrawn="1"/>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6" name="Google Shape;1134;p15">
              <a:extLst>
                <a:ext uri="{FF2B5EF4-FFF2-40B4-BE49-F238E27FC236}">
                  <a16:creationId xmlns:a16="http://schemas.microsoft.com/office/drawing/2014/main" id="{EBFCFCFF-B41C-4AFA-7F47-772084A3427D}"/>
                </a:ext>
              </a:extLst>
            </p:cNvPr>
            <p:cNvSpPr/>
            <p:nvPr userDrawn="1"/>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7" name="Google Shape;1135;p15">
              <a:extLst>
                <a:ext uri="{FF2B5EF4-FFF2-40B4-BE49-F238E27FC236}">
                  <a16:creationId xmlns:a16="http://schemas.microsoft.com/office/drawing/2014/main" id="{FAC1C01C-8CAB-FCC9-E1DD-868350E935BD}"/>
                </a:ext>
              </a:extLst>
            </p:cNvPr>
            <p:cNvSpPr/>
            <p:nvPr userDrawn="1"/>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8" name="Google Shape;1136;p15">
              <a:extLst>
                <a:ext uri="{FF2B5EF4-FFF2-40B4-BE49-F238E27FC236}">
                  <a16:creationId xmlns:a16="http://schemas.microsoft.com/office/drawing/2014/main" id="{9A776A2D-B4A6-51D4-BD9D-B8BA24AB5DF6}"/>
                </a:ext>
              </a:extLst>
            </p:cNvPr>
            <p:cNvSpPr/>
            <p:nvPr userDrawn="1"/>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9" name="Google Shape;1137;p15">
              <a:extLst>
                <a:ext uri="{FF2B5EF4-FFF2-40B4-BE49-F238E27FC236}">
                  <a16:creationId xmlns:a16="http://schemas.microsoft.com/office/drawing/2014/main" id="{03A91DBF-D20B-A07E-5E84-7C964CC7CE8F}"/>
                </a:ext>
              </a:extLst>
            </p:cNvPr>
            <p:cNvSpPr/>
            <p:nvPr userDrawn="1"/>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1138;p15">
              <a:extLst>
                <a:ext uri="{FF2B5EF4-FFF2-40B4-BE49-F238E27FC236}">
                  <a16:creationId xmlns:a16="http://schemas.microsoft.com/office/drawing/2014/main" id="{C8C2627E-EA5A-78C2-F32E-5A5FA9BFE4BB}"/>
                </a:ext>
              </a:extLst>
            </p:cNvPr>
            <p:cNvSpPr/>
            <p:nvPr userDrawn="1"/>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1" name="Google Shape;1139;p15">
              <a:extLst>
                <a:ext uri="{FF2B5EF4-FFF2-40B4-BE49-F238E27FC236}">
                  <a16:creationId xmlns:a16="http://schemas.microsoft.com/office/drawing/2014/main" id="{58E57314-DCDB-1D49-FB63-34B96503E67D}"/>
                </a:ext>
              </a:extLst>
            </p:cNvPr>
            <p:cNvSpPr/>
            <p:nvPr userDrawn="1"/>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2" name="Google Shape;1140;p15">
              <a:extLst>
                <a:ext uri="{FF2B5EF4-FFF2-40B4-BE49-F238E27FC236}">
                  <a16:creationId xmlns:a16="http://schemas.microsoft.com/office/drawing/2014/main" id="{E88E05A5-5EE7-53B9-ECF4-E28C58628BC9}"/>
                </a:ext>
              </a:extLst>
            </p:cNvPr>
            <p:cNvSpPr/>
            <p:nvPr userDrawn="1"/>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3" name="Google Shape;1141;p15">
              <a:extLst>
                <a:ext uri="{FF2B5EF4-FFF2-40B4-BE49-F238E27FC236}">
                  <a16:creationId xmlns:a16="http://schemas.microsoft.com/office/drawing/2014/main" id="{1B1697FB-72A4-77FE-9E29-D1D996DFFB9D}"/>
                </a:ext>
              </a:extLst>
            </p:cNvPr>
            <p:cNvSpPr/>
            <p:nvPr userDrawn="1"/>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4" name="Google Shape;1142;p15">
              <a:extLst>
                <a:ext uri="{FF2B5EF4-FFF2-40B4-BE49-F238E27FC236}">
                  <a16:creationId xmlns:a16="http://schemas.microsoft.com/office/drawing/2014/main" id="{8A395521-CCD5-A757-AAC5-20C5BEEC9797}"/>
                </a:ext>
              </a:extLst>
            </p:cNvPr>
            <p:cNvSpPr/>
            <p:nvPr userDrawn="1"/>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1143;p15">
              <a:extLst>
                <a:ext uri="{FF2B5EF4-FFF2-40B4-BE49-F238E27FC236}">
                  <a16:creationId xmlns:a16="http://schemas.microsoft.com/office/drawing/2014/main" id="{0A8D8BD7-BF55-9C83-22A6-9BE1C224678C}"/>
                </a:ext>
              </a:extLst>
            </p:cNvPr>
            <p:cNvSpPr/>
            <p:nvPr userDrawn="1"/>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6" name="Google Shape;1144;p15">
              <a:extLst>
                <a:ext uri="{FF2B5EF4-FFF2-40B4-BE49-F238E27FC236}">
                  <a16:creationId xmlns:a16="http://schemas.microsoft.com/office/drawing/2014/main" id="{26ADAF01-6275-54E5-ED78-A48A7FC38F5E}"/>
                </a:ext>
              </a:extLst>
            </p:cNvPr>
            <p:cNvSpPr/>
            <p:nvPr userDrawn="1"/>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7" name="Google Shape;1145;p15">
              <a:extLst>
                <a:ext uri="{FF2B5EF4-FFF2-40B4-BE49-F238E27FC236}">
                  <a16:creationId xmlns:a16="http://schemas.microsoft.com/office/drawing/2014/main" id="{BFEC1F54-83FB-3051-2DB1-B5243E474C81}"/>
                </a:ext>
              </a:extLst>
            </p:cNvPr>
            <p:cNvSpPr/>
            <p:nvPr userDrawn="1"/>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8" name="Google Shape;1146;p15">
              <a:extLst>
                <a:ext uri="{FF2B5EF4-FFF2-40B4-BE49-F238E27FC236}">
                  <a16:creationId xmlns:a16="http://schemas.microsoft.com/office/drawing/2014/main" id="{556396A5-0804-453B-784F-A51F1483B809}"/>
                </a:ext>
              </a:extLst>
            </p:cNvPr>
            <p:cNvSpPr/>
            <p:nvPr userDrawn="1"/>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9" name="Google Shape;1147;p15">
              <a:extLst>
                <a:ext uri="{FF2B5EF4-FFF2-40B4-BE49-F238E27FC236}">
                  <a16:creationId xmlns:a16="http://schemas.microsoft.com/office/drawing/2014/main" id="{C219EBE4-1E94-A7E3-8FF7-EDD560F2F5D7}"/>
                </a:ext>
              </a:extLst>
            </p:cNvPr>
            <p:cNvSpPr/>
            <p:nvPr userDrawn="1"/>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1148;p15">
              <a:extLst>
                <a:ext uri="{FF2B5EF4-FFF2-40B4-BE49-F238E27FC236}">
                  <a16:creationId xmlns:a16="http://schemas.microsoft.com/office/drawing/2014/main" id="{EC273EE6-A9C6-188C-ECC3-3807174EA47A}"/>
                </a:ext>
              </a:extLst>
            </p:cNvPr>
            <p:cNvSpPr/>
            <p:nvPr userDrawn="1"/>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1" name="Google Shape;1149;p15">
              <a:extLst>
                <a:ext uri="{FF2B5EF4-FFF2-40B4-BE49-F238E27FC236}">
                  <a16:creationId xmlns:a16="http://schemas.microsoft.com/office/drawing/2014/main" id="{410E2346-327C-1770-DF92-D0C068975013}"/>
                </a:ext>
              </a:extLst>
            </p:cNvPr>
            <p:cNvSpPr/>
            <p:nvPr userDrawn="1"/>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2" name="Google Shape;1150;p15">
              <a:extLst>
                <a:ext uri="{FF2B5EF4-FFF2-40B4-BE49-F238E27FC236}">
                  <a16:creationId xmlns:a16="http://schemas.microsoft.com/office/drawing/2014/main" id="{0394A6CE-729D-E3A4-1FB5-14B94A8571CC}"/>
                </a:ext>
              </a:extLst>
            </p:cNvPr>
            <p:cNvSpPr/>
            <p:nvPr userDrawn="1"/>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3" name="Google Shape;1151;p15">
              <a:extLst>
                <a:ext uri="{FF2B5EF4-FFF2-40B4-BE49-F238E27FC236}">
                  <a16:creationId xmlns:a16="http://schemas.microsoft.com/office/drawing/2014/main" id="{F6D56303-9ADC-67DB-4322-6ABD5740C728}"/>
                </a:ext>
              </a:extLst>
            </p:cNvPr>
            <p:cNvSpPr/>
            <p:nvPr userDrawn="1"/>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4" name="Google Shape;1152;p15">
              <a:extLst>
                <a:ext uri="{FF2B5EF4-FFF2-40B4-BE49-F238E27FC236}">
                  <a16:creationId xmlns:a16="http://schemas.microsoft.com/office/drawing/2014/main" id="{3F1A2A1B-5DC4-E1DE-8B07-5EE1E90EDA8B}"/>
                </a:ext>
              </a:extLst>
            </p:cNvPr>
            <p:cNvSpPr/>
            <p:nvPr userDrawn="1"/>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1153;p15">
              <a:extLst>
                <a:ext uri="{FF2B5EF4-FFF2-40B4-BE49-F238E27FC236}">
                  <a16:creationId xmlns:a16="http://schemas.microsoft.com/office/drawing/2014/main" id="{F6B042FC-C16F-97C2-0F61-97377875457C}"/>
                </a:ext>
              </a:extLst>
            </p:cNvPr>
            <p:cNvSpPr/>
            <p:nvPr userDrawn="1"/>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6" name="Google Shape;1154;p15">
              <a:extLst>
                <a:ext uri="{FF2B5EF4-FFF2-40B4-BE49-F238E27FC236}">
                  <a16:creationId xmlns:a16="http://schemas.microsoft.com/office/drawing/2014/main" id="{A7E03B8A-86D2-D6BD-E740-54F2629DBBEA}"/>
                </a:ext>
              </a:extLst>
            </p:cNvPr>
            <p:cNvSpPr/>
            <p:nvPr userDrawn="1"/>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7" name="Google Shape;1155;p15">
              <a:extLst>
                <a:ext uri="{FF2B5EF4-FFF2-40B4-BE49-F238E27FC236}">
                  <a16:creationId xmlns:a16="http://schemas.microsoft.com/office/drawing/2014/main" id="{F9E6232B-7A39-0F8D-156D-28DC4BA964C3}"/>
                </a:ext>
              </a:extLst>
            </p:cNvPr>
            <p:cNvSpPr/>
            <p:nvPr userDrawn="1"/>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8" name="Google Shape;1156;p15">
              <a:extLst>
                <a:ext uri="{FF2B5EF4-FFF2-40B4-BE49-F238E27FC236}">
                  <a16:creationId xmlns:a16="http://schemas.microsoft.com/office/drawing/2014/main" id="{CBFA4707-D0B2-4C6C-A4DC-6C36EE3F6006}"/>
                </a:ext>
              </a:extLst>
            </p:cNvPr>
            <p:cNvSpPr/>
            <p:nvPr userDrawn="1"/>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9" name="Google Shape;1157;p15">
              <a:extLst>
                <a:ext uri="{FF2B5EF4-FFF2-40B4-BE49-F238E27FC236}">
                  <a16:creationId xmlns:a16="http://schemas.microsoft.com/office/drawing/2014/main" id="{5830F414-A405-E18C-CFB7-CAB1D93BF52E}"/>
                </a:ext>
              </a:extLst>
            </p:cNvPr>
            <p:cNvSpPr/>
            <p:nvPr userDrawn="1"/>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1158;p15">
              <a:extLst>
                <a:ext uri="{FF2B5EF4-FFF2-40B4-BE49-F238E27FC236}">
                  <a16:creationId xmlns:a16="http://schemas.microsoft.com/office/drawing/2014/main" id="{FEB0B287-11DD-9164-45F4-54ED6C0F2C05}"/>
                </a:ext>
              </a:extLst>
            </p:cNvPr>
            <p:cNvSpPr/>
            <p:nvPr userDrawn="1"/>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1" name="Google Shape;1159;p15">
              <a:extLst>
                <a:ext uri="{FF2B5EF4-FFF2-40B4-BE49-F238E27FC236}">
                  <a16:creationId xmlns:a16="http://schemas.microsoft.com/office/drawing/2014/main" id="{019B7FBC-9612-6EF5-D738-16BA26455A10}"/>
                </a:ext>
              </a:extLst>
            </p:cNvPr>
            <p:cNvSpPr/>
            <p:nvPr userDrawn="1"/>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2" name="Google Shape;1160;p15">
              <a:extLst>
                <a:ext uri="{FF2B5EF4-FFF2-40B4-BE49-F238E27FC236}">
                  <a16:creationId xmlns:a16="http://schemas.microsoft.com/office/drawing/2014/main" id="{CB44F16D-E454-8941-FDFF-D9456DA4E1EE}"/>
                </a:ext>
              </a:extLst>
            </p:cNvPr>
            <p:cNvSpPr/>
            <p:nvPr userDrawn="1"/>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3" name="Google Shape;1161;p15">
              <a:extLst>
                <a:ext uri="{FF2B5EF4-FFF2-40B4-BE49-F238E27FC236}">
                  <a16:creationId xmlns:a16="http://schemas.microsoft.com/office/drawing/2014/main" id="{2ED34BD4-A91F-9806-1B14-2FCB9804E1FD}"/>
                </a:ext>
              </a:extLst>
            </p:cNvPr>
            <p:cNvSpPr/>
            <p:nvPr userDrawn="1"/>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4" name="Google Shape;1162;p15">
              <a:extLst>
                <a:ext uri="{FF2B5EF4-FFF2-40B4-BE49-F238E27FC236}">
                  <a16:creationId xmlns:a16="http://schemas.microsoft.com/office/drawing/2014/main" id="{89B69555-11B9-95C8-E6C5-136C15186019}"/>
                </a:ext>
              </a:extLst>
            </p:cNvPr>
            <p:cNvSpPr/>
            <p:nvPr userDrawn="1"/>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1163;p15">
              <a:extLst>
                <a:ext uri="{FF2B5EF4-FFF2-40B4-BE49-F238E27FC236}">
                  <a16:creationId xmlns:a16="http://schemas.microsoft.com/office/drawing/2014/main" id="{220C0C20-DE0E-8757-1568-1CC29E503D6C}"/>
                </a:ext>
              </a:extLst>
            </p:cNvPr>
            <p:cNvSpPr/>
            <p:nvPr userDrawn="1"/>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6" name="Google Shape;1164;p15">
              <a:extLst>
                <a:ext uri="{FF2B5EF4-FFF2-40B4-BE49-F238E27FC236}">
                  <a16:creationId xmlns:a16="http://schemas.microsoft.com/office/drawing/2014/main" id="{3CE19851-22A6-13E8-76BB-5B1A02F2C117}"/>
                </a:ext>
              </a:extLst>
            </p:cNvPr>
            <p:cNvSpPr/>
            <p:nvPr userDrawn="1"/>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7" name="Google Shape;1165;p15">
              <a:extLst>
                <a:ext uri="{FF2B5EF4-FFF2-40B4-BE49-F238E27FC236}">
                  <a16:creationId xmlns:a16="http://schemas.microsoft.com/office/drawing/2014/main" id="{C2C3C3C5-9E3E-0884-EF6E-F3A9AD62D681}"/>
                </a:ext>
              </a:extLst>
            </p:cNvPr>
            <p:cNvSpPr/>
            <p:nvPr userDrawn="1"/>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8" name="Google Shape;1166;p15">
              <a:extLst>
                <a:ext uri="{FF2B5EF4-FFF2-40B4-BE49-F238E27FC236}">
                  <a16:creationId xmlns:a16="http://schemas.microsoft.com/office/drawing/2014/main" id="{05959D14-C322-E0B1-C758-46461D3A7A6F}"/>
                </a:ext>
              </a:extLst>
            </p:cNvPr>
            <p:cNvSpPr/>
            <p:nvPr userDrawn="1"/>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29" name="Google Shape;1167;p15">
              <a:extLst>
                <a:ext uri="{FF2B5EF4-FFF2-40B4-BE49-F238E27FC236}">
                  <a16:creationId xmlns:a16="http://schemas.microsoft.com/office/drawing/2014/main" id="{8DCC4AC1-8879-8E66-8AF0-38B0C39126B1}"/>
                </a:ext>
              </a:extLst>
            </p:cNvPr>
            <p:cNvSpPr/>
            <p:nvPr userDrawn="1"/>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1168;p15">
              <a:extLst>
                <a:ext uri="{FF2B5EF4-FFF2-40B4-BE49-F238E27FC236}">
                  <a16:creationId xmlns:a16="http://schemas.microsoft.com/office/drawing/2014/main" id="{62209111-2FDB-1DD9-391C-1646839E054D}"/>
                </a:ext>
              </a:extLst>
            </p:cNvPr>
            <p:cNvSpPr/>
            <p:nvPr userDrawn="1"/>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1" name="Google Shape;1169;p15">
              <a:extLst>
                <a:ext uri="{FF2B5EF4-FFF2-40B4-BE49-F238E27FC236}">
                  <a16:creationId xmlns:a16="http://schemas.microsoft.com/office/drawing/2014/main" id="{E8B642D0-DF3B-70CC-79BD-AAF9DAAB7943}"/>
                </a:ext>
              </a:extLst>
            </p:cNvPr>
            <p:cNvSpPr/>
            <p:nvPr userDrawn="1"/>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2" name="Google Shape;1170;p15">
              <a:extLst>
                <a:ext uri="{FF2B5EF4-FFF2-40B4-BE49-F238E27FC236}">
                  <a16:creationId xmlns:a16="http://schemas.microsoft.com/office/drawing/2014/main" id="{A78FA2FC-4E2D-9A78-3EE0-1F52EC7A4710}"/>
                </a:ext>
              </a:extLst>
            </p:cNvPr>
            <p:cNvSpPr/>
            <p:nvPr userDrawn="1"/>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3" name="Google Shape;1171;p15">
              <a:extLst>
                <a:ext uri="{FF2B5EF4-FFF2-40B4-BE49-F238E27FC236}">
                  <a16:creationId xmlns:a16="http://schemas.microsoft.com/office/drawing/2014/main" id="{DCBA809E-CB5F-3E76-A6C7-612EFC3B9DC9}"/>
                </a:ext>
              </a:extLst>
            </p:cNvPr>
            <p:cNvSpPr/>
            <p:nvPr userDrawn="1"/>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334" name="Google Shape;1173;p15">
              <a:extLst>
                <a:ext uri="{FF2B5EF4-FFF2-40B4-BE49-F238E27FC236}">
                  <a16:creationId xmlns:a16="http://schemas.microsoft.com/office/drawing/2014/main" id="{0F5EE79B-7C8A-0A55-7519-07A42621FDA0}"/>
                </a:ext>
              </a:extLst>
            </p:cNvPr>
            <p:cNvGrpSpPr/>
            <p:nvPr userDrawn="1"/>
          </p:nvGrpSpPr>
          <p:grpSpPr>
            <a:xfrm>
              <a:off x="504088" y="319075"/>
              <a:ext cx="444275" cy="398525"/>
              <a:chOff x="2495125" y="2142250"/>
              <a:chExt cx="444275" cy="398525"/>
            </a:xfrm>
          </p:grpSpPr>
          <p:sp>
            <p:nvSpPr>
              <p:cNvPr id="335" name="Google Shape;1174;p15">
                <a:extLst>
                  <a:ext uri="{FF2B5EF4-FFF2-40B4-BE49-F238E27FC236}">
                    <a16:creationId xmlns:a16="http://schemas.microsoft.com/office/drawing/2014/main" id="{202F0520-74D8-51CB-6223-496DD45A3BD0}"/>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1175;p15">
                <a:extLst>
                  <a:ext uri="{FF2B5EF4-FFF2-40B4-BE49-F238E27FC236}">
                    <a16:creationId xmlns:a16="http://schemas.microsoft.com/office/drawing/2014/main" id="{87BB5F85-84A4-2AF7-854D-F1BE84B6C1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7" name="Google Shape;1176;p15">
              <a:extLst>
                <a:ext uri="{FF2B5EF4-FFF2-40B4-BE49-F238E27FC236}">
                  <a16:creationId xmlns:a16="http://schemas.microsoft.com/office/drawing/2014/main" id="{91BE7CFA-B74E-8805-C2B6-D39B3CBAF878}"/>
                </a:ext>
              </a:extLst>
            </p:cNvPr>
            <p:cNvGrpSpPr/>
            <p:nvPr userDrawn="1"/>
          </p:nvGrpSpPr>
          <p:grpSpPr>
            <a:xfrm>
              <a:off x="7942288" y="4463763"/>
              <a:ext cx="291375" cy="281375"/>
              <a:chOff x="3243875" y="2372825"/>
              <a:chExt cx="291375" cy="281375"/>
            </a:xfrm>
          </p:grpSpPr>
          <p:sp>
            <p:nvSpPr>
              <p:cNvPr id="338" name="Google Shape;1177;p15">
                <a:extLst>
                  <a:ext uri="{FF2B5EF4-FFF2-40B4-BE49-F238E27FC236}">
                    <a16:creationId xmlns:a16="http://schemas.microsoft.com/office/drawing/2014/main" id="{90C7A0CE-B7FE-BB01-0C71-44230B3DAC6A}"/>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1178;p15">
                <a:extLst>
                  <a:ext uri="{FF2B5EF4-FFF2-40B4-BE49-F238E27FC236}">
                    <a16:creationId xmlns:a16="http://schemas.microsoft.com/office/drawing/2014/main" id="{EA92FD59-3D5E-45A9-8A35-15F64F565D7E}"/>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1179;p15">
                <a:extLst>
                  <a:ext uri="{FF2B5EF4-FFF2-40B4-BE49-F238E27FC236}">
                    <a16:creationId xmlns:a16="http://schemas.microsoft.com/office/drawing/2014/main" id="{287F759C-7B4E-AE16-323E-063EF058AE52}"/>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1180;p15">
                <a:extLst>
                  <a:ext uri="{FF2B5EF4-FFF2-40B4-BE49-F238E27FC236}">
                    <a16:creationId xmlns:a16="http://schemas.microsoft.com/office/drawing/2014/main" id="{6CC6FC40-9871-DE3E-1517-3A92400798F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1181;p15">
                <a:extLst>
                  <a:ext uri="{FF2B5EF4-FFF2-40B4-BE49-F238E27FC236}">
                    <a16:creationId xmlns:a16="http://schemas.microsoft.com/office/drawing/2014/main" id="{238B73B3-7DE5-0490-BF8D-F6EF55D8B18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1182;p15">
                <a:extLst>
                  <a:ext uri="{FF2B5EF4-FFF2-40B4-BE49-F238E27FC236}">
                    <a16:creationId xmlns:a16="http://schemas.microsoft.com/office/drawing/2014/main" id="{96BCF7F5-1E3C-0434-FCFC-CED4A40A3E09}"/>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1183;p15">
                <a:extLst>
                  <a:ext uri="{FF2B5EF4-FFF2-40B4-BE49-F238E27FC236}">
                    <a16:creationId xmlns:a16="http://schemas.microsoft.com/office/drawing/2014/main" id="{5E9415F2-377E-2214-28A5-737BFA65BB7D}"/>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1184;p15">
                <a:extLst>
                  <a:ext uri="{FF2B5EF4-FFF2-40B4-BE49-F238E27FC236}">
                    <a16:creationId xmlns:a16="http://schemas.microsoft.com/office/drawing/2014/main" id="{C9CA3CB1-F728-04E3-CFAD-F84E03E37431}"/>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1185;p15">
                <a:extLst>
                  <a:ext uri="{FF2B5EF4-FFF2-40B4-BE49-F238E27FC236}">
                    <a16:creationId xmlns:a16="http://schemas.microsoft.com/office/drawing/2014/main" id="{C18D4E88-1E2B-D8DE-2DEF-3BFBF879CF10}"/>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1186;p15">
                <a:extLst>
                  <a:ext uri="{FF2B5EF4-FFF2-40B4-BE49-F238E27FC236}">
                    <a16:creationId xmlns:a16="http://schemas.microsoft.com/office/drawing/2014/main" id="{9259E712-2B14-5DE1-0901-041385EA9A8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8" name="Google Shape;1187;p15">
              <a:extLst>
                <a:ext uri="{FF2B5EF4-FFF2-40B4-BE49-F238E27FC236}">
                  <a16:creationId xmlns:a16="http://schemas.microsoft.com/office/drawing/2014/main" id="{F399C907-D9FC-78E7-C599-137A7DCAA91F}"/>
                </a:ext>
              </a:extLst>
            </p:cNvPr>
            <p:cNvGrpSpPr/>
            <p:nvPr userDrawn="1"/>
          </p:nvGrpSpPr>
          <p:grpSpPr>
            <a:xfrm>
              <a:off x="1236250" y="319063"/>
              <a:ext cx="166675" cy="168575"/>
              <a:chOff x="4954425" y="2036375"/>
              <a:chExt cx="166675" cy="168575"/>
            </a:xfrm>
          </p:grpSpPr>
          <p:sp>
            <p:nvSpPr>
              <p:cNvPr id="349" name="Google Shape;1188;p15">
                <a:extLst>
                  <a:ext uri="{FF2B5EF4-FFF2-40B4-BE49-F238E27FC236}">
                    <a16:creationId xmlns:a16="http://schemas.microsoft.com/office/drawing/2014/main" id="{7AFBF6CA-6DF1-E419-107F-CE26D00E0CE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1189;p15">
                <a:extLst>
                  <a:ext uri="{FF2B5EF4-FFF2-40B4-BE49-F238E27FC236}">
                    <a16:creationId xmlns:a16="http://schemas.microsoft.com/office/drawing/2014/main" id="{2B0591AA-8D70-1F1E-43C2-5EBF3ABB2BDB}"/>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1" name="Google Shape;1190;p15">
              <a:extLst>
                <a:ext uri="{FF2B5EF4-FFF2-40B4-BE49-F238E27FC236}">
                  <a16:creationId xmlns:a16="http://schemas.microsoft.com/office/drawing/2014/main" id="{F61F7CC2-1E51-556A-0A51-3F75695BAA3A}"/>
                </a:ext>
              </a:extLst>
            </p:cNvPr>
            <p:cNvSpPr/>
            <p:nvPr userDrawn="1"/>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1191;p15">
              <a:extLst>
                <a:ext uri="{FF2B5EF4-FFF2-40B4-BE49-F238E27FC236}">
                  <a16:creationId xmlns:a16="http://schemas.microsoft.com/office/drawing/2014/main" id="{98D63E1E-619C-5515-F8AB-A9C2C4F2D4C4}"/>
                </a:ext>
              </a:extLst>
            </p:cNvPr>
            <p:cNvSpPr/>
            <p:nvPr userDrawn="1"/>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53" name="Google Shape;1192;p15">
              <a:extLst>
                <a:ext uri="{FF2B5EF4-FFF2-40B4-BE49-F238E27FC236}">
                  <a16:creationId xmlns:a16="http://schemas.microsoft.com/office/drawing/2014/main" id="{3025E884-97B8-D391-8CCB-D876F1AA8796}"/>
                </a:ext>
              </a:extLst>
            </p:cNvPr>
            <p:cNvGrpSpPr/>
            <p:nvPr userDrawn="1"/>
          </p:nvGrpSpPr>
          <p:grpSpPr>
            <a:xfrm>
              <a:off x="7442275" y="4651625"/>
              <a:ext cx="166675" cy="168575"/>
              <a:chOff x="4954425" y="2036375"/>
              <a:chExt cx="166675" cy="168575"/>
            </a:xfrm>
          </p:grpSpPr>
          <p:sp>
            <p:nvSpPr>
              <p:cNvPr id="354" name="Google Shape;1193;p15">
                <a:extLst>
                  <a:ext uri="{FF2B5EF4-FFF2-40B4-BE49-F238E27FC236}">
                    <a16:creationId xmlns:a16="http://schemas.microsoft.com/office/drawing/2014/main" id="{395CCA74-B819-B8CA-9804-F69D9C291D1A}"/>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1194;p15">
                <a:extLst>
                  <a:ext uri="{FF2B5EF4-FFF2-40B4-BE49-F238E27FC236}">
                    <a16:creationId xmlns:a16="http://schemas.microsoft.com/office/drawing/2014/main" id="{F1217EC0-A0DB-DA06-6FFB-B424D1A88A75}"/>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229269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A360401-61A1-2EAA-3061-64F05E6873C8}"/>
              </a:ext>
            </a:extLst>
          </p:cNvPr>
          <p:cNvSpPr>
            <a:spLocks noGrp="1"/>
          </p:cNvSpPr>
          <p:nvPr>
            <p:ph type="dt" sz="half" idx="10"/>
          </p:nvPr>
        </p:nvSpPr>
        <p:spPr/>
        <p:txBody>
          <a:bodyPr/>
          <a:lstStyle/>
          <a:p>
            <a:fld id="{324BDD69-4FEA-4FE8-B9AB-0661F822CDD1}" type="datetimeFigureOut">
              <a:rPr lang="vi-VN" smtClean="0"/>
              <a:t>05/01/2025</a:t>
            </a:fld>
            <a:endParaRPr lang="vi-VN"/>
          </a:p>
        </p:txBody>
      </p:sp>
      <p:sp>
        <p:nvSpPr>
          <p:cNvPr id="3" name="Chỗ dành sẵn cho Chân trang 2">
            <a:extLst>
              <a:ext uri="{FF2B5EF4-FFF2-40B4-BE49-F238E27FC236}">
                <a16:creationId xmlns:a16="http://schemas.microsoft.com/office/drawing/2014/main" id="{DF60BF3E-3234-CF89-CD7F-E290F2AAB6CF}"/>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2375774E-3036-6075-E22D-996CA4C2ED92}"/>
              </a:ext>
            </a:extLst>
          </p:cNvPr>
          <p:cNvSpPr>
            <a:spLocks noGrp="1"/>
          </p:cNvSpPr>
          <p:nvPr>
            <p:ph type="sldNum" sz="quarter" idx="12"/>
          </p:nvPr>
        </p:nvSpPr>
        <p:spPr/>
        <p:txBody>
          <a:bodyPr/>
          <a:lstStyle/>
          <a:p>
            <a:fld id="{D4FEA9AC-073F-47F2-ABD2-E96CDB01DC27}" type="slidenum">
              <a:rPr lang="vi-VN" smtClean="0"/>
              <a:t>‹#›</a:t>
            </a:fld>
            <a:endParaRPr lang="vi-VN"/>
          </a:p>
        </p:txBody>
      </p:sp>
      <p:grpSp>
        <p:nvGrpSpPr>
          <p:cNvPr id="505" name="Nhóm 504">
            <a:extLst>
              <a:ext uri="{FF2B5EF4-FFF2-40B4-BE49-F238E27FC236}">
                <a16:creationId xmlns:a16="http://schemas.microsoft.com/office/drawing/2014/main" id="{40D6A630-ED1F-9E13-E910-9A0AC21F137A}"/>
              </a:ext>
            </a:extLst>
          </p:cNvPr>
          <p:cNvGrpSpPr/>
          <p:nvPr userDrawn="1"/>
        </p:nvGrpSpPr>
        <p:grpSpPr>
          <a:xfrm>
            <a:off x="317850" y="219518"/>
            <a:ext cx="11556300" cy="6505251"/>
            <a:chOff x="281025" y="219519"/>
            <a:chExt cx="8633734" cy="4860086"/>
          </a:xfrm>
        </p:grpSpPr>
        <p:sp>
          <p:nvSpPr>
            <p:cNvPr id="415" name="Google Shape;1196;p16">
              <a:extLst>
                <a:ext uri="{FF2B5EF4-FFF2-40B4-BE49-F238E27FC236}">
                  <a16:creationId xmlns:a16="http://schemas.microsoft.com/office/drawing/2014/main" id="{1C5C149C-9DA3-8674-D8CC-5594879CA76C}"/>
                </a:ext>
              </a:extLst>
            </p:cNvPr>
            <p:cNvSpPr/>
            <p:nvPr userDrawn="1"/>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6" name="Google Shape;1197;p16">
              <a:extLst>
                <a:ext uri="{FF2B5EF4-FFF2-40B4-BE49-F238E27FC236}">
                  <a16:creationId xmlns:a16="http://schemas.microsoft.com/office/drawing/2014/main" id="{4F648219-3FCF-A9B7-8DF7-F0F5D9256626}"/>
                </a:ext>
              </a:extLst>
            </p:cNvPr>
            <p:cNvSpPr/>
            <p:nvPr userDrawn="1"/>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1198;p16">
              <a:extLst>
                <a:ext uri="{FF2B5EF4-FFF2-40B4-BE49-F238E27FC236}">
                  <a16:creationId xmlns:a16="http://schemas.microsoft.com/office/drawing/2014/main" id="{5991E695-4366-A27E-F02B-5474E2731BA5}"/>
                </a:ext>
              </a:extLst>
            </p:cNvPr>
            <p:cNvGrpSpPr/>
            <p:nvPr userDrawn="1"/>
          </p:nvGrpSpPr>
          <p:grpSpPr>
            <a:xfrm>
              <a:off x="8341543" y="2282008"/>
              <a:ext cx="569676" cy="380612"/>
              <a:chOff x="8341543" y="2282008"/>
              <a:chExt cx="569676" cy="380612"/>
            </a:xfrm>
          </p:grpSpPr>
          <p:sp>
            <p:nvSpPr>
              <p:cNvPr id="418" name="Google Shape;1199;p16">
                <a:extLst>
                  <a:ext uri="{FF2B5EF4-FFF2-40B4-BE49-F238E27FC236}">
                    <a16:creationId xmlns:a16="http://schemas.microsoft.com/office/drawing/2014/main" id="{2DC88CDE-3F62-1A0B-7D2B-C597B74DE475}"/>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1200;p16">
                <a:extLst>
                  <a:ext uri="{FF2B5EF4-FFF2-40B4-BE49-F238E27FC236}">
                    <a16:creationId xmlns:a16="http://schemas.microsoft.com/office/drawing/2014/main" id="{459641F7-A119-FCB9-4A8D-688C860AEB56}"/>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B7E1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0" name="Google Shape;1201;p16">
              <a:extLst>
                <a:ext uri="{FF2B5EF4-FFF2-40B4-BE49-F238E27FC236}">
                  <a16:creationId xmlns:a16="http://schemas.microsoft.com/office/drawing/2014/main" id="{A50FBBC8-6D34-09AC-6B41-653B7506CB22}"/>
                </a:ext>
              </a:extLst>
            </p:cNvPr>
            <p:cNvGrpSpPr/>
            <p:nvPr userDrawn="1"/>
          </p:nvGrpSpPr>
          <p:grpSpPr>
            <a:xfrm>
              <a:off x="8341543" y="1721094"/>
              <a:ext cx="569676" cy="380612"/>
              <a:chOff x="8341543" y="1721094"/>
              <a:chExt cx="569676" cy="380612"/>
            </a:xfrm>
          </p:grpSpPr>
          <p:sp>
            <p:nvSpPr>
              <p:cNvPr id="421" name="Google Shape;1202;p16">
                <a:extLst>
                  <a:ext uri="{FF2B5EF4-FFF2-40B4-BE49-F238E27FC236}">
                    <a16:creationId xmlns:a16="http://schemas.microsoft.com/office/drawing/2014/main" id="{8B83B491-F530-83A2-A2F6-BC813079FA9A}"/>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1203;p16">
                <a:extLst>
                  <a:ext uri="{FF2B5EF4-FFF2-40B4-BE49-F238E27FC236}">
                    <a16:creationId xmlns:a16="http://schemas.microsoft.com/office/drawing/2014/main" id="{5A4E8B7A-4FB7-B271-2F2B-33F1E1562B66}"/>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1204;p16">
              <a:extLst>
                <a:ext uri="{FF2B5EF4-FFF2-40B4-BE49-F238E27FC236}">
                  <a16:creationId xmlns:a16="http://schemas.microsoft.com/office/drawing/2014/main" id="{F70BBF29-6807-D574-4E3C-CAE5DA6A351E}"/>
                </a:ext>
              </a:extLst>
            </p:cNvPr>
            <p:cNvGrpSpPr/>
            <p:nvPr userDrawn="1"/>
          </p:nvGrpSpPr>
          <p:grpSpPr>
            <a:xfrm>
              <a:off x="8346273" y="1183592"/>
              <a:ext cx="568486" cy="388014"/>
              <a:chOff x="8346273" y="1183592"/>
              <a:chExt cx="568486" cy="388014"/>
            </a:xfrm>
          </p:grpSpPr>
          <p:sp>
            <p:nvSpPr>
              <p:cNvPr id="424" name="Google Shape;1205;p16">
                <a:extLst>
                  <a:ext uri="{FF2B5EF4-FFF2-40B4-BE49-F238E27FC236}">
                    <a16:creationId xmlns:a16="http://schemas.microsoft.com/office/drawing/2014/main" id="{A76AF035-4B38-D365-3C9D-D6DC52D7FB8F}"/>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1206;p16">
                <a:extLst>
                  <a:ext uri="{FF2B5EF4-FFF2-40B4-BE49-F238E27FC236}">
                    <a16:creationId xmlns:a16="http://schemas.microsoft.com/office/drawing/2014/main" id="{1CBC6A97-8793-5528-FE29-E4D564638369}"/>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6" name="Google Shape;1207;p16">
              <a:extLst>
                <a:ext uri="{FF2B5EF4-FFF2-40B4-BE49-F238E27FC236}">
                  <a16:creationId xmlns:a16="http://schemas.microsoft.com/office/drawing/2014/main" id="{DE26798E-A450-7E29-7470-5D163500186E}"/>
                </a:ext>
              </a:extLst>
            </p:cNvPr>
            <p:cNvGrpSpPr/>
            <p:nvPr userDrawn="1"/>
          </p:nvGrpSpPr>
          <p:grpSpPr>
            <a:xfrm>
              <a:off x="8341543" y="606635"/>
              <a:ext cx="569676" cy="388014"/>
              <a:chOff x="8341543" y="606635"/>
              <a:chExt cx="569676" cy="388014"/>
            </a:xfrm>
          </p:grpSpPr>
          <p:sp>
            <p:nvSpPr>
              <p:cNvPr id="427" name="Google Shape;1208;p16">
                <a:extLst>
                  <a:ext uri="{FF2B5EF4-FFF2-40B4-BE49-F238E27FC236}">
                    <a16:creationId xmlns:a16="http://schemas.microsoft.com/office/drawing/2014/main" id="{5FE035B0-6172-7E73-C22C-8405A31D2878}"/>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1209;p16">
                <a:extLst>
                  <a:ext uri="{FF2B5EF4-FFF2-40B4-BE49-F238E27FC236}">
                    <a16:creationId xmlns:a16="http://schemas.microsoft.com/office/drawing/2014/main" id="{0B127E74-4464-F5A9-A76F-D4CA70E3F4A9}"/>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9" name="Google Shape;1210;p16">
              <a:extLst>
                <a:ext uri="{FF2B5EF4-FFF2-40B4-BE49-F238E27FC236}">
                  <a16:creationId xmlns:a16="http://schemas.microsoft.com/office/drawing/2014/main" id="{515C3B8D-3AD7-DC0C-0776-ED0B5B46C073}"/>
                </a:ext>
              </a:extLst>
            </p:cNvPr>
            <p:cNvGrpSpPr/>
            <p:nvPr userDrawn="1"/>
          </p:nvGrpSpPr>
          <p:grpSpPr>
            <a:xfrm>
              <a:off x="8341543" y="2842933"/>
              <a:ext cx="569676" cy="380612"/>
              <a:chOff x="8341543" y="2282008"/>
              <a:chExt cx="569676" cy="380612"/>
            </a:xfrm>
          </p:grpSpPr>
          <p:sp>
            <p:nvSpPr>
              <p:cNvPr id="430" name="Google Shape;1211;p16">
                <a:extLst>
                  <a:ext uri="{FF2B5EF4-FFF2-40B4-BE49-F238E27FC236}">
                    <a16:creationId xmlns:a16="http://schemas.microsoft.com/office/drawing/2014/main" id="{BB2C07D9-8E38-17D4-1DBB-81694837FCF6}"/>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1212;p16">
                <a:extLst>
                  <a:ext uri="{FF2B5EF4-FFF2-40B4-BE49-F238E27FC236}">
                    <a16:creationId xmlns:a16="http://schemas.microsoft.com/office/drawing/2014/main" id="{933E28A7-21CB-4670-AD0A-5B53EBAB16B3}"/>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2" name="Google Shape;1213;p16">
              <a:extLst>
                <a:ext uri="{FF2B5EF4-FFF2-40B4-BE49-F238E27FC236}">
                  <a16:creationId xmlns:a16="http://schemas.microsoft.com/office/drawing/2014/main" id="{BA39D862-DFF8-815C-5CF3-2D48BCF91D1C}"/>
                </a:ext>
              </a:extLst>
            </p:cNvPr>
            <p:cNvGrpSpPr/>
            <p:nvPr userDrawn="1"/>
          </p:nvGrpSpPr>
          <p:grpSpPr>
            <a:xfrm>
              <a:off x="8341543" y="3403858"/>
              <a:ext cx="569676" cy="380612"/>
              <a:chOff x="8341543" y="2282008"/>
              <a:chExt cx="569676" cy="380612"/>
            </a:xfrm>
          </p:grpSpPr>
          <p:sp>
            <p:nvSpPr>
              <p:cNvPr id="433" name="Google Shape;1214;p16">
                <a:extLst>
                  <a:ext uri="{FF2B5EF4-FFF2-40B4-BE49-F238E27FC236}">
                    <a16:creationId xmlns:a16="http://schemas.microsoft.com/office/drawing/2014/main" id="{8C9A640A-57E6-EDE1-768E-66A8CAF0D36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1215;p16">
                <a:extLst>
                  <a:ext uri="{FF2B5EF4-FFF2-40B4-BE49-F238E27FC236}">
                    <a16:creationId xmlns:a16="http://schemas.microsoft.com/office/drawing/2014/main" id="{96D84701-D2B0-14D1-F53F-6F82F5870C8F}"/>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35" name="Google Shape;1216;p16">
              <a:extLst>
                <a:ext uri="{FF2B5EF4-FFF2-40B4-BE49-F238E27FC236}">
                  <a16:creationId xmlns:a16="http://schemas.microsoft.com/office/drawing/2014/main" id="{62A09E72-BF65-A750-A57F-A37287CF533B}"/>
                </a:ext>
              </a:extLst>
            </p:cNvPr>
            <p:cNvSpPr/>
            <p:nvPr userDrawn="1"/>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36" name="Google Shape;1217;p16">
              <a:extLst>
                <a:ext uri="{FF2B5EF4-FFF2-40B4-BE49-F238E27FC236}">
                  <a16:creationId xmlns:a16="http://schemas.microsoft.com/office/drawing/2014/main" id="{0CCF8866-348C-8420-3006-92DFF9566D04}"/>
                </a:ext>
              </a:extLst>
            </p:cNvPr>
            <p:cNvSpPr/>
            <p:nvPr userDrawn="1"/>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FAE3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1218;p16">
              <a:extLst>
                <a:ext uri="{FF2B5EF4-FFF2-40B4-BE49-F238E27FC236}">
                  <a16:creationId xmlns:a16="http://schemas.microsoft.com/office/drawing/2014/main" id="{5B0D4833-9C9F-84A7-BE70-DEF45941E8A3}"/>
                </a:ext>
              </a:extLst>
            </p:cNvPr>
            <p:cNvSpPr/>
            <p:nvPr userDrawn="1"/>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1219;p16">
              <a:extLst>
                <a:ext uri="{FF2B5EF4-FFF2-40B4-BE49-F238E27FC236}">
                  <a16:creationId xmlns:a16="http://schemas.microsoft.com/office/drawing/2014/main" id="{1576CA60-577C-4078-CFCF-F8C08736F23D}"/>
                </a:ext>
              </a:extLst>
            </p:cNvPr>
            <p:cNvSpPr/>
            <p:nvPr userDrawn="1"/>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39" name="Google Shape;1220;p16">
              <a:extLst>
                <a:ext uri="{FF2B5EF4-FFF2-40B4-BE49-F238E27FC236}">
                  <a16:creationId xmlns:a16="http://schemas.microsoft.com/office/drawing/2014/main" id="{6D3B695E-DA09-8122-27B0-563BC1C7B7C0}"/>
                </a:ext>
              </a:extLst>
            </p:cNvPr>
            <p:cNvSpPr/>
            <p:nvPr userDrawn="1"/>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1221;p16">
              <a:extLst>
                <a:ext uri="{FF2B5EF4-FFF2-40B4-BE49-F238E27FC236}">
                  <a16:creationId xmlns:a16="http://schemas.microsoft.com/office/drawing/2014/main" id="{47A73D64-5C83-4092-291B-B02E40351240}"/>
                </a:ext>
              </a:extLst>
            </p:cNvPr>
            <p:cNvSpPr/>
            <p:nvPr userDrawn="1"/>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1" name="Google Shape;1222;p16">
              <a:extLst>
                <a:ext uri="{FF2B5EF4-FFF2-40B4-BE49-F238E27FC236}">
                  <a16:creationId xmlns:a16="http://schemas.microsoft.com/office/drawing/2014/main" id="{A34B0B2E-9A09-1950-3682-66884ECDC9C4}"/>
                </a:ext>
              </a:extLst>
            </p:cNvPr>
            <p:cNvSpPr/>
            <p:nvPr userDrawn="1"/>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2" name="Google Shape;1223;p16">
              <a:extLst>
                <a:ext uri="{FF2B5EF4-FFF2-40B4-BE49-F238E27FC236}">
                  <a16:creationId xmlns:a16="http://schemas.microsoft.com/office/drawing/2014/main" id="{ADF9192A-538C-3E47-89A4-59CE276E5DFE}"/>
                </a:ext>
              </a:extLst>
            </p:cNvPr>
            <p:cNvSpPr/>
            <p:nvPr userDrawn="1"/>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3" name="Google Shape;1224;p16">
              <a:extLst>
                <a:ext uri="{FF2B5EF4-FFF2-40B4-BE49-F238E27FC236}">
                  <a16:creationId xmlns:a16="http://schemas.microsoft.com/office/drawing/2014/main" id="{D74ED323-94B0-D27A-1806-EAEB36ED503F}"/>
                </a:ext>
              </a:extLst>
            </p:cNvPr>
            <p:cNvSpPr/>
            <p:nvPr userDrawn="1"/>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1225;p16">
              <a:extLst>
                <a:ext uri="{FF2B5EF4-FFF2-40B4-BE49-F238E27FC236}">
                  <a16:creationId xmlns:a16="http://schemas.microsoft.com/office/drawing/2014/main" id="{77F0A997-539B-791A-ED35-7FAF359A43B3}"/>
                </a:ext>
              </a:extLst>
            </p:cNvPr>
            <p:cNvSpPr/>
            <p:nvPr userDrawn="1"/>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5" name="Google Shape;1226;p16">
              <a:extLst>
                <a:ext uri="{FF2B5EF4-FFF2-40B4-BE49-F238E27FC236}">
                  <a16:creationId xmlns:a16="http://schemas.microsoft.com/office/drawing/2014/main" id="{CF96ECB6-E782-5AB9-A9FF-7FB8E249155D}"/>
                </a:ext>
              </a:extLst>
            </p:cNvPr>
            <p:cNvSpPr/>
            <p:nvPr userDrawn="1"/>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6" name="Google Shape;1227;p16">
              <a:extLst>
                <a:ext uri="{FF2B5EF4-FFF2-40B4-BE49-F238E27FC236}">
                  <a16:creationId xmlns:a16="http://schemas.microsoft.com/office/drawing/2014/main" id="{1D15FF1D-4517-1A62-96DA-D508EA69A26F}"/>
                </a:ext>
              </a:extLst>
            </p:cNvPr>
            <p:cNvSpPr/>
            <p:nvPr userDrawn="1"/>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7" name="Google Shape;1228;p16">
              <a:extLst>
                <a:ext uri="{FF2B5EF4-FFF2-40B4-BE49-F238E27FC236}">
                  <a16:creationId xmlns:a16="http://schemas.microsoft.com/office/drawing/2014/main" id="{4EC989F4-7696-C5E7-3CEF-6CF79DF0BB07}"/>
                </a:ext>
              </a:extLst>
            </p:cNvPr>
            <p:cNvSpPr/>
            <p:nvPr userDrawn="1"/>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8" name="Google Shape;1229;p16">
              <a:extLst>
                <a:ext uri="{FF2B5EF4-FFF2-40B4-BE49-F238E27FC236}">
                  <a16:creationId xmlns:a16="http://schemas.microsoft.com/office/drawing/2014/main" id="{3194E2BD-5AA8-C317-162A-EEBE3F484660}"/>
                </a:ext>
              </a:extLst>
            </p:cNvPr>
            <p:cNvSpPr/>
            <p:nvPr userDrawn="1"/>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1230;p16">
              <a:extLst>
                <a:ext uri="{FF2B5EF4-FFF2-40B4-BE49-F238E27FC236}">
                  <a16:creationId xmlns:a16="http://schemas.microsoft.com/office/drawing/2014/main" id="{8365F800-3BDA-D80D-0133-A50B4EFAC95A}"/>
                </a:ext>
              </a:extLst>
            </p:cNvPr>
            <p:cNvSpPr/>
            <p:nvPr userDrawn="1"/>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0" name="Google Shape;1231;p16">
              <a:extLst>
                <a:ext uri="{FF2B5EF4-FFF2-40B4-BE49-F238E27FC236}">
                  <a16:creationId xmlns:a16="http://schemas.microsoft.com/office/drawing/2014/main" id="{0ABE6872-DC1E-8C6D-8D43-E3B5C9650C2F}"/>
                </a:ext>
              </a:extLst>
            </p:cNvPr>
            <p:cNvSpPr/>
            <p:nvPr userDrawn="1"/>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1" name="Google Shape;1232;p16">
              <a:extLst>
                <a:ext uri="{FF2B5EF4-FFF2-40B4-BE49-F238E27FC236}">
                  <a16:creationId xmlns:a16="http://schemas.microsoft.com/office/drawing/2014/main" id="{879DEB1C-5CF4-63E0-0594-311055CA4AE3}"/>
                </a:ext>
              </a:extLst>
            </p:cNvPr>
            <p:cNvSpPr/>
            <p:nvPr userDrawn="1"/>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2" name="Google Shape;1233;p16">
              <a:extLst>
                <a:ext uri="{FF2B5EF4-FFF2-40B4-BE49-F238E27FC236}">
                  <a16:creationId xmlns:a16="http://schemas.microsoft.com/office/drawing/2014/main" id="{28A3C864-65F3-0F67-CD3C-EE1728FD2EEF}"/>
                </a:ext>
              </a:extLst>
            </p:cNvPr>
            <p:cNvSpPr/>
            <p:nvPr userDrawn="1"/>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3" name="Google Shape;1234;p16">
              <a:extLst>
                <a:ext uri="{FF2B5EF4-FFF2-40B4-BE49-F238E27FC236}">
                  <a16:creationId xmlns:a16="http://schemas.microsoft.com/office/drawing/2014/main" id="{D50FA92F-0657-A274-D6DF-8756CD726FDF}"/>
                </a:ext>
              </a:extLst>
            </p:cNvPr>
            <p:cNvSpPr/>
            <p:nvPr userDrawn="1"/>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1235;p16">
              <a:extLst>
                <a:ext uri="{FF2B5EF4-FFF2-40B4-BE49-F238E27FC236}">
                  <a16:creationId xmlns:a16="http://schemas.microsoft.com/office/drawing/2014/main" id="{B5C3CDE4-99AD-27FA-C839-B0C2905DA2AB}"/>
                </a:ext>
              </a:extLst>
            </p:cNvPr>
            <p:cNvSpPr/>
            <p:nvPr userDrawn="1"/>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5" name="Google Shape;1236;p16">
              <a:extLst>
                <a:ext uri="{FF2B5EF4-FFF2-40B4-BE49-F238E27FC236}">
                  <a16:creationId xmlns:a16="http://schemas.microsoft.com/office/drawing/2014/main" id="{4461B4AC-9983-6FDC-5F65-A3809D5D65F7}"/>
                </a:ext>
              </a:extLst>
            </p:cNvPr>
            <p:cNvSpPr/>
            <p:nvPr userDrawn="1"/>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6" name="Google Shape;1237;p16">
              <a:extLst>
                <a:ext uri="{FF2B5EF4-FFF2-40B4-BE49-F238E27FC236}">
                  <a16:creationId xmlns:a16="http://schemas.microsoft.com/office/drawing/2014/main" id="{D7BE4709-78FD-AB92-4AFD-66D01881A97B}"/>
                </a:ext>
              </a:extLst>
            </p:cNvPr>
            <p:cNvSpPr/>
            <p:nvPr userDrawn="1"/>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7" name="Google Shape;1238;p16">
              <a:extLst>
                <a:ext uri="{FF2B5EF4-FFF2-40B4-BE49-F238E27FC236}">
                  <a16:creationId xmlns:a16="http://schemas.microsoft.com/office/drawing/2014/main" id="{11454654-E1D7-BDFE-00DF-6168B6671648}"/>
                </a:ext>
              </a:extLst>
            </p:cNvPr>
            <p:cNvSpPr/>
            <p:nvPr userDrawn="1"/>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58" name="Google Shape;1239;p16">
              <a:extLst>
                <a:ext uri="{FF2B5EF4-FFF2-40B4-BE49-F238E27FC236}">
                  <a16:creationId xmlns:a16="http://schemas.microsoft.com/office/drawing/2014/main" id="{457E197B-3881-1410-4069-6DCDE85ED629}"/>
                </a:ext>
              </a:extLst>
            </p:cNvPr>
            <p:cNvSpPr/>
            <p:nvPr userDrawn="1"/>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1240;p16">
              <a:extLst>
                <a:ext uri="{FF2B5EF4-FFF2-40B4-BE49-F238E27FC236}">
                  <a16:creationId xmlns:a16="http://schemas.microsoft.com/office/drawing/2014/main" id="{0987FADA-41C0-A0ED-5DFB-92DB46B86A8E}"/>
                </a:ext>
              </a:extLst>
            </p:cNvPr>
            <p:cNvSpPr/>
            <p:nvPr userDrawn="1"/>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60" name="Google Shape;1241;p16">
              <a:extLst>
                <a:ext uri="{FF2B5EF4-FFF2-40B4-BE49-F238E27FC236}">
                  <a16:creationId xmlns:a16="http://schemas.microsoft.com/office/drawing/2014/main" id="{BB0BBD13-B09C-B3A9-2EF8-D5F437813703}"/>
                </a:ext>
              </a:extLst>
            </p:cNvPr>
            <p:cNvSpPr/>
            <p:nvPr userDrawn="1"/>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61" name="Google Shape;1242;p16">
              <a:extLst>
                <a:ext uri="{FF2B5EF4-FFF2-40B4-BE49-F238E27FC236}">
                  <a16:creationId xmlns:a16="http://schemas.microsoft.com/office/drawing/2014/main" id="{A605B7C1-4009-AC60-CB59-B8A8432CDD92}"/>
                </a:ext>
              </a:extLst>
            </p:cNvPr>
            <p:cNvSpPr/>
            <p:nvPr userDrawn="1"/>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62" name="Google Shape;1243;p16">
              <a:extLst>
                <a:ext uri="{FF2B5EF4-FFF2-40B4-BE49-F238E27FC236}">
                  <a16:creationId xmlns:a16="http://schemas.microsoft.com/office/drawing/2014/main" id="{695B11D7-5847-EB28-D19A-EBF997350A79}"/>
                </a:ext>
              </a:extLst>
            </p:cNvPr>
            <p:cNvSpPr/>
            <p:nvPr userDrawn="1"/>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63" name="Google Shape;1244;p16">
              <a:extLst>
                <a:ext uri="{FF2B5EF4-FFF2-40B4-BE49-F238E27FC236}">
                  <a16:creationId xmlns:a16="http://schemas.microsoft.com/office/drawing/2014/main" id="{7DEAE7AE-7E9A-5F29-BA48-52FF50CBA4F5}"/>
                </a:ext>
              </a:extLst>
            </p:cNvPr>
            <p:cNvSpPr/>
            <p:nvPr userDrawn="1"/>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1245;p16">
              <a:extLst>
                <a:ext uri="{FF2B5EF4-FFF2-40B4-BE49-F238E27FC236}">
                  <a16:creationId xmlns:a16="http://schemas.microsoft.com/office/drawing/2014/main" id="{0649C5F9-EFFF-2A55-015B-49FAFDC19703}"/>
                </a:ext>
              </a:extLst>
            </p:cNvPr>
            <p:cNvSpPr/>
            <p:nvPr userDrawn="1"/>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65" name="Google Shape;1246;p16">
              <a:extLst>
                <a:ext uri="{FF2B5EF4-FFF2-40B4-BE49-F238E27FC236}">
                  <a16:creationId xmlns:a16="http://schemas.microsoft.com/office/drawing/2014/main" id="{0E519365-8AA2-494C-CD71-D174DE586933}"/>
                </a:ext>
              </a:extLst>
            </p:cNvPr>
            <p:cNvSpPr/>
            <p:nvPr userDrawn="1"/>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66" name="Google Shape;1247;p16">
              <a:extLst>
                <a:ext uri="{FF2B5EF4-FFF2-40B4-BE49-F238E27FC236}">
                  <a16:creationId xmlns:a16="http://schemas.microsoft.com/office/drawing/2014/main" id="{E089D823-E338-7DEE-8551-42DD84D381F7}"/>
                </a:ext>
              </a:extLst>
            </p:cNvPr>
            <p:cNvSpPr/>
            <p:nvPr userDrawn="1"/>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67" name="Google Shape;1248;p16">
              <a:extLst>
                <a:ext uri="{FF2B5EF4-FFF2-40B4-BE49-F238E27FC236}">
                  <a16:creationId xmlns:a16="http://schemas.microsoft.com/office/drawing/2014/main" id="{67829DFC-B5A1-5BE7-5B63-0EFD38779796}"/>
                </a:ext>
              </a:extLst>
            </p:cNvPr>
            <p:cNvSpPr/>
            <p:nvPr userDrawn="1"/>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68" name="Google Shape;1249;p16">
              <a:extLst>
                <a:ext uri="{FF2B5EF4-FFF2-40B4-BE49-F238E27FC236}">
                  <a16:creationId xmlns:a16="http://schemas.microsoft.com/office/drawing/2014/main" id="{103E494B-4204-F60A-92A6-FBDB3E17D4A8}"/>
                </a:ext>
              </a:extLst>
            </p:cNvPr>
            <p:cNvSpPr/>
            <p:nvPr userDrawn="1"/>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1250;p16">
              <a:extLst>
                <a:ext uri="{FF2B5EF4-FFF2-40B4-BE49-F238E27FC236}">
                  <a16:creationId xmlns:a16="http://schemas.microsoft.com/office/drawing/2014/main" id="{713CB5ED-CDDF-E65E-FA4C-02D0FB6B7BF1}"/>
                </a:ext>
              </a:extLst>
            </p:cNvPr>
            <p:cNvSpPr/>
            <p:nvPr userDrawn="1"/>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0" name="Google Shape;1251;p16">
              <a:extLst>
                <a:ext uri="{FF2B5EF4-FFF2-40B4-BE49-F238E27FC236}">
                  <a16:creationId xmlns:a16="http://schemas.microsoft.com/office/drawing/2014/main" id="{B00312CF-D316-A118-3080-91094947CB34}"/>
                </a:ext>
              </a:extLst>
            </p:cNvPr>
            <p:cNvSpPr/>
            <p:nvPr userDrawn="1"/>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1" name="Google Shape;1252;p16">
              <a:extLst>
                <a:ext uri="{FF2B5EF4-FFF2-40B4-BE49-F238E27FC236}">
                  <a16:creationId xmlns:a16="http://schemas.microsoft.com/office/drawing/2014/main" id="{D6F6579C-1B79-00FD-B9BC-79FCF1CEA4E8}"/>
                </a:ext>
              </a:extLst>
            </p:cNvPr>
            <p:cNvSpPr/>
            <p:nvPr userDrawn="1"/>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2" name="Google Shape;1253;p16">
              <a:extLst>
                <a:ext uri="{FF2B5EF4-FFF2-40B4-BE49-F238E27FC236}">
                  <a16:creationId xmlns:a16="http://schemas.microsoft.com/office/drawing/2014/main" id="{81905F47-829B-A747-70DB-D2FC1DF3A3CC}"/>
                </a:ext>
              </a:extLst>
            </p:cNvPr>
            <p:cNvSpPr/>
            <p:nvPr userDrawn="1"/>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3" name="Google Shape;1254;p16">
              <a:extLst>
                <a:ext uri="{FF2B5EF4-FFF2-40B4-BE49-F238E27FC236}">
                  <a16:creationId xmlns:a16="http://schemas.microsoft.com/office/drawing/2014/main" id="{5F0EFED1-AAD7-6143-25BB-DFFEDC46F0A6}"/>
                </a:ext>
              </a:extLst>
            </p:cNvPr>
            <p:cNvSpPr/>
            <p:nvPr userDrawn="1"/>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1255;p16">
              <a:extLst>
                <a:ext uri="{FF2B5EF4-FFF2-40B4-BE49-F238E27FC236}">
                  <a16:creationId xmlns:a16="http://schemas.microsoft.com/office/drawing/2014/main" id="{6CDCFDC2-F081-B822-2B31-587A92573660}"/>
                </a:ext>
              </a:extLst>
            </p:cNvPr>
            <p:cNvSpPr/>
            <p:nvPr userDrawn="1"/>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5" name="Google Shape;1256;p16">
              <a:extLst>
                <a:ext uri="{FF2B5EF4-FFF2-40B4-BE49-F238E27FC236}">
                  <a16:creationId xmlns:a16="http://schemas.microsoft.com/office/drawing/2014/main" id="{B78B835C-2872-6707-8D6E-C58A39E7EAB1}"/>
                </a:ext>
              </a:extLst>
            </p:cNvPr>
            <p:cNvSpPr/>
            <p:nvPr userDrawn="1"/>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6" name="Google Shape;1257;p16">
              <a:extLst>
                <a:ext uri="{FF2B5EF4-FFF2-40B4-BE49-F238E27FC236}">
                  <a16:creationId xmlns:a16="http://schemas.microsoft.com/office/drawing/2014/main" id="{FF2B57CF-2067-C439-2EDA-0BE050F12E48}"/>
                </a:ext>
              </a:extLst>
            </p:cNvPr>
            <p:cNvSpPr/>
            <p:nvPr userDrawn="1"/>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7" name="Google Shape;1258;p16">
              <a:extLst>
                <a:ext uri="{FF2B5EF4-FFF2-40B4-BE49-F238E27FC236}">
                  <a16:creationId xmlns:a16="http://schemas.microsoft.com/office/drawing/2014/main" id="{73CA4339-3981-3B9B-8A6D-13681AFB5F5D}"/>
                </a:ext>
              </a:extLst>
            </p:cNvPr>
            <p:cNvSpPr/>
            <p:nvPr userDrawn="1"/>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8" name="Google Shape;1259;p16">
              <a:extLst>
                <a:ext uri="{FF2B5EF4-FFF2-40B4-BE49-F238E27FC236}">
                  <a16:creationId xmlns:a16="http://schemas.microsoft.com/office/drawing/2014/main" id="{8D98BEDD-E084-0226-69AE-85A528658496}"/>
                </a:ext>
              </a:extLst>
            </p:cNvPr>
            <p:cNvSpPr/>
            <p:nvPr userDrawn="1"/>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1260;p16">
              <a:extLst>
                <a:ext uri="{FF2B5EF4-FFF2-40B4-BE49-F238E27FC236}">
                  <a16:creationId xmlns:a16="http://schemas.microsoft.com/office/drawing/2014/main" id="{A9AA843E-14E0-ABD0-FDA2-778638AF4D67}"/>
                </a:ext>
              </a:extLst>
            </p:cNvPr>
            <p:cNvSpPr/>
            <p:nvPr userDrawn="1"/>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0" name="Google Shape;1261;p16">
              <a:extLst>
                <a:ext uri="{FF2B5EF4-FFF2-40B4-BE49-F238E27FC236}">
                  <a16:creationId xmlns:a16="http://schemas.microsoft.com/office/drawing/2014/main" id="{39DC4554-6F47-CC6E-314F-76D684DC82BA}"/>
                </a:ext>
              </a:extLst>
            </p:cNvPr>
            <p:cNvSpPr/>
            <p:nvPr userDrawn="1"/>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1" name="Google Shape;1262;p16">
              <a:extLst>
                <a:ext uri="{FF2B5EF4-FFF2-40B4-BE49-F238E27FC236}">
                  <a16:creationId xmlns:a16="http://schemas.microsoft.com/office/drawing/2014/main" id="{1BB1712A-F914-051E-752B-76EF54988491}"/>
                </a:ext>
              </a:extLst>
            </p:cNvPr>
            <p:cNvSpPr/>
            <p:nvPr userDrawn="1"/>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2" name="Google Shape;1263;p16">
              <a:extLst>
                <a:ext uri="{FF2B5EF4-FFF2-40B4-BE49-F238E27FC236}">
                  <a16:creationId xmlns:a16="http://schemas.microsoft.com/office/drawing/2014/main" id="{A565477F-7A5A-5840-46F9-383028BEE179}"/>
                </a:ext>
              </a:extLst>
            </p:cNvPr>
            <p:cNvSpPr/>
            <p:nvPr userDrawn="1"/>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3" name="Google Shape;1264;p16">
              <a:extLst>
                <a:ext uri="{FF2B5EF4-FFF2-40B4-BE49-F238E27FC236}">
                  <a16:creationId xmlns:a16="http://schemas.microsoft.com/office/drawing/2014/main" id="{5E7E01E4-2446-15C3-FA1F-8B726C743450}"/>
                </a:ext>
              </a:extLst>
            </p:cNvPr>
            <p:cNvSpPr/>
            <p:nvPr userDrawn="1"/>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1265;p16">
              <a:extLst>
                <a:ext uri="{FF2B5EF4-FFF2-40B4-BE49-F238E27FC236}">
                  <a16:creationId xmlns:a16="http://schemas.microsoft.com/office/drawing/2014/main" id="{6ED375FA-43B2-0BE3-3789-AE7889006BA3}"/>
                </a:ext>
              </a:extLst>
            </p:cNvPr>
            <p:cNvSpPr/>
            <p:nvPr userDrawn="1"/>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5" name="Google Shape;1266;p16">
              <a:extLst>
                <a:ext uri="{FF2B5EF4-FFF2-40B4-BE49-F238E27FC236}">
                  <a16:creationId xmlns:a16="http://schemas.microsoft.com/office/drawing/2014/main" id="{24B6B151-2C2C-129B-5254-9DD5FAB05E05}"/>
                </a:ext>
              </a:extLst>
            </p:cNvPr>
            <p:cNvSpPr/>
            <p:nvPr userDrawn="1"/>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6" name="Google Shape;1267;p16">
              <a:extLst>
                <a:ext uri="{FF2B5EF4-FFF2-40B4-BE49-F238E27FC236}">
                  <a16:creationId xmlns:a16="http://schemas.microsoft.com/office/drawing/2014/main" id="{1465CE9B-7C9D-B1CA-6EED-444591DB69E4}"/>
                </a:ext>
              </a:extLst>
            </p:cNvPr>
            <p:cNvSpPr/>
            <p:nvPr userDrawn="1"/>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7" name="Google Shape;1268;p16">
              <a:extLst>
                <a:ext uri="{FF2B5EF4-FFF2-40B4-BE49-F238E27FC236}">
                  <a16:creationId xmlns:a16="http://schemas.microsoft.com/office/drawing/2014/main" id="{9BA6DB36-DE88-BE46-4113-89957FD253F9}"/>
                </a:ext>
              </a:extLst>
            </p:cNvPr>
            <p:cNvSpPr/>
            <p:nvPr userDrawn="1"/>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8" name="Google Shape;1269;p16">
              <a:extLst>
                <a:ext uri="{FF2B5EF4-FFF2-40B4-BE49-F238E27FC236}">
                  <a16:creationId xmlns:a16="http://schemas.microsoft.com/office/drawing/2014/main" id="{68297A58-ED2F-6445-1102-27D46C2925D2}"/>
                </a:ext>
              </a:extLst>
            </p:cNvPr>
            <p:cNvSpPr/>
            <p:nvPr userDrawn="1"/>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489" name="Google Shape;1270;p16">
              <a:extLst>
                <a:ext uri="{FF2B5EF4-FFF2-40B4-BE49-F238E27FC236}">
                  <a16:creationId xmlns:a16="http://schemas.microsoft.com/office/drawing/2014/main" id="{204E9873-61FF-52B2-01EF-44FD01CB1FAC}"/>
                </a:ext>
              </a:extLst>
            </p:cNvPr>
            <p:cNvGrpSpPr/>
            <p:nvPr userDrawn="1"/>
          </p:nvGrpSpPr>
          <p:grpSpPr>
            <a:xfrm>
              <a:off x="726213" y="4500425"/>
              <a:ext cx="291375" cy="281375"/>
              <a:chOff x="3243875" y="2372825"/>
              <a:chExt cx="291375" cy="281375"/>
            </a:xfrm>
          </p:grpSpPr>
          <p:sp>
            <p:nvSpPr>
              <p:cNvPr id="490" name="Google Shape;1271;p16">
                <a:extLst>
                  <a:ext uri="{FF2B5EF4-FFF2-40B4-BE49-F238E27FC236}">
                    <a16:creationId xmlns:a16="http://schemas.microsoft.com/office/drawing/2014/main" id="{4C0ABB86-8790-FC04-0A54-4544427CA63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1272;p16">
                <a:extLst>
                  <a:ext uri="{FF2B5EF4-FFF2-40B4-BE49-F238E27FC236}">
                    <a16:creationId xmlns:a16="http://schemas.microsoft.com/office/drawing/2014/main" id="{4984D5F5-B523-B469-1DD9-9DC805F4D2EF}"/>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1273;p16">
                <a:extLst>
                  <a:ext uri="{FF2B5EF4-FFF2-40B4-BE49-F238E27FC236}">
                    <a16:creationId xmlns:a16="http://schemas.microsoft.com/office/drawing/2014/main" id="{67A2770E-7F82-65CC-249C-1D1932952371}"/>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1274;p16">
                <a:extLst>
                  <a:ext uri="{FF2B5EF4-FFF2-40B4-BE49-F238E27FC236}">
                    <a16:creationId xmlns:a16="http://schemas.microsoft.com/office/drawing/2014/main" id="{77F900C5-ACD0-A231-7068-B7E6F8627A2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1275;p16">
                <a:extLst>
                  <a:ext uri="{FF2B5EF4-FFF2-40B4-BE49-F238E27FC236}">
                    <a16:creationId xmlns:a16="http://schemas.microsoft.com/office/drawing/2014/main" id="{E19184D3-B283-9D7D-4D7D-BCDCDB58C00A}"/>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1276;p16">
                <a:extLst>
                  <a:ext uri="{FF2B5EF4-FFF2-40B4-BE49-F238E27FC236}">
                    <a16:creationId xmlns:a16="http://schemas.microsoft.com/office/drawing/2014/main" id="{F60CA7B9-08B2-D3FA-F254-8C0F1DC0B13D}"/>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1277;p16">
                <a:extLst>
                  <a:ext uri="{FF2B5EF4-FFF2-40B4-BE49-F238E27FC236}">
                    <a16:creationId xmlns:a16="http://schemas.microsoft.com/office/drawing/2014/main" id="{79128E75-E1F3-008D-6693-F7EF6A73BEEF}"/>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1278;p16">
                <a:extLst>
                  <a:ext uri="{FF2B5EF4-FFF2-40B4-BE49-F238E27FC236}">
                    <a16:creationId xmlns:a16="http://schemas.microsoft.com/office/drawing/2014/main" id="{121567BA-6577-846D-9973-F0B632FFACF5}"/>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rgbClr val="FAE39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1279;p16">
                <a:extLst>
                  <a:ext uri="{FF2B5EF4-FFF2-40B4-BE49-F238E27FC236}">
                    <a16:creationId xmlns:a16="http://schemas.microsoft.com/office/drawing/2014/main" id="{33BA47F9-69C5-20A8-274D-CA517F2456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rgbClr val="92CA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1280;p16">
                <a:extLst>
                  <a:ext uri="{FF2B5EF4-FFF2-40B4-BE49-F238E27FC236}">
                    <a16:creationId xmlns:a16="http://schemas.microsoft.com/office/drawing/2014/main" id="{1E977160-C18D-A71C-4592-015C8DE7B4C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1281;p16">
              <a:extLst>
                <a:ext uri="{FF2B5EF4-FFF2-40B4-BE49-F238E27FC236}">
                  <a16:creationId xmlns:a16="http://schemas.microsoft.com/office/drawing/2014/main" id="{9258EA44-201C-80BD-E6C0-A3301358E8BB}"/>
                </a:ext>
              </a:extLst>
            </p:cNvPr>
            <p:cNvSpPr/>
            <p:nvPr userDrawn="1"/>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01" name="Google Shape;1282;p16">
              <a:extLst>
                <a:ext uri="{FF2B5EF4-FFF2-40B4-BE49-F238E27FC236}">
                  <a16:creationId xmlns:a16="http://schemas.microsoft.com/office/drawing/2014/main" id="{451105FE-3164-D3B9-A1EE-D5C680067A41}"/>
                </a:ext>
              </a:extLst>
            </p:cNvPr>
            <p:cNvGrpSpPr/>
            <p:nvPr userDrawn="1"/>
          </p:nvGrpSpPr>
          <p:grpSpPr>
            <a:xfrm>
              <a:off x="1514950" y="454750"/>
              <a:ext cx="166675" cy="168575"/>
              <a:chOff x="4954425" y="2036375"/>
              <a:chExt cx="166675" cy="168575"/>
            </a:xfrm>
          </p:grpSpPr>
          <p:sp>
            <p:nvSpPr>
              <p:cNvPr id="502" name="Google Shape;1283;p16">
                <a:extLst>
                  <a:ext uri="{FF2B5EF4-FFF2-40B4-BE49-F238E27FC236}">
                    <a16:creationId xmlns:a16="http://schemas.microsoft.com/office/drawing/2014/main" id="{40B4205E-9659-26D9-7CCA-590DBCD24DC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rgbClr val="F9C3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1284;p16">
                <a:extLst>
                  <a:ext uri="{FF2B5EF4-FFF2-40B4-BE49-F238E27FC236}">
                    <a16:creationId xmlns:a16="http://schemas.microsoft.com/office/drawing/2014/main" id="{1FCE46F8-A1E7-49AB-3123-F6939CC4FEA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rgbClr val="85A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1285;p16">
              <a:extLst>
                <a:ext uri="{FF2B5EF4-FFF2-40B4-BE49-F238E27FC236}">
                  <a16:creationId xmlns:a16="http://schemas.microsoft.com/office/drawing/2014/main" id="{D750E670-B35E-2A79-452F-7F6EEB470389}"/>
                </a:ext>
              </a:extLst>
            </p:cNvPr>
            <p:cNvSpPr/>
            <p:nvPr userDrawn="1"/>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rgbClr val="FD9E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87378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092CEE6-DFB7-AE8C-8517-D2176CEB84F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CBDA21E5-0AB4-F597-AB2A-BAADB65522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9A8F5B6A-0C39-01A1-0CCA-F6E6F28AC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7CE9D45-2085-C23D-8317-17049905B902}"/>
              </a:ext>
            </a:extLst>
          </p:cNvPr>
          <p:cNvSpPr>
            <a:spLocks noGrp="1"/>
          </p:cNvSpPr>
          <p:nvPr>
            <p:ph type="dt" sz="half" idx="10"/>
          </p:nvPr>
        </p:nvSpPr>
        <p:spPr/>
        <p:txBody>
          <a:bodyPr/>
          <a:lstStyle/>
          <a:p>
            <a:fld id="{324BDD69-4FEA-4FE8-B9AB-0661F822CDD1}" type="datetimeFigureOut">
              <a:rPr lang="vi-VN" smtClean="0"/>
              <a:t>05/01/2025</a:t>
            </a:fld>
            <a:endParaRPr lang="vi-VN"/>
          </a:p>
        </p:txBody>
      </p:sp>
      <p:sp>
        <p:nvSpPr>
          <p:cNvPr id="6" name="Chỗ dành sẵn cho Chân trang 5">
            <a:extLst>
              <a:ext uri="{FF2B5EF4-FFF2-40B4-BE49-F238E27FC236}">
                <a16:creationId xmlns:a16="http://schemas.microsoft.com/office/drawing/2014/main" id="{983B4092-AC8A-6F11-3476-9319738FD530}"/>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1102079A-81C6-000B-B6A6-EDC69DE5E0E1}"/>
              </a:ext>
            </a:extLst>
          </p:cNvPr>
          <p:cNvSpPr>
            <a:spLocks noGrp="1"/>
          </p:cNvSpPr>
          <p:nvPr>
            <p:ph type="sldNum" sz="quarter" idx="12"/>
          </p:nvPr>
        </p:nvSpPr>
        <p:spPr/>
        <p:txBody>
          <a:bodyPr/>
          <a:lstStyle/>
          <a:p>
            <a:fld id="{D4FEA9AC-073F-47F2-ABD2-E96CDB01DC27}" type="slidenum">
              <a:rPr lang="vi-VN" smtClean="0"/>
              <a:t>‹#›</a:t>
            </a:fld>
            <a:endParaRPr lang="vi-VN"/>
          </a:p>
        </p:txBody>
      </p:sp>
    </p:spTree>
    <p:extLst>
      <p:ext uri="{BB962C8B-B14F-4D97-AF65-F5344CB8AC3E}">
        <p14:creationId xmlns:p14="http://schemas.microsoft.com/office/powerpoint/2010/main" val="312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F47D36-1F2E-515F-11EB-03FF76435D2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A8D5864-77A9-919A-A532-D078E2E465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76979970-E7EF-85E2-EC4F-09A4A64FD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5E9D9C6-EF59-6767-C843-9263F76CFBED}"/>
              </a:ext>
            </a:extLst>
          </p:cNvPr>
          <p:cNvSpPr>
            <a:spLocks noGrp="1"/>
          </p:cNvSpPr>
          <p:nvPr>
            <p:ph type="dt" sz="half" idx="10"/>
          </p:nvPr>
        </p:nvSpPr>
        <p:spPr/>
        <p:txBody>
          <a:bodyPr/>
          <a:lstStyle/>
          <a:p>
            <a:fld id="{324BDD69-4FEA-4FE8-B9AB-0661F822CDD1}" type="datetimeFigureOut">
              <a:rPr lang="vi-VN" smtClean="0"/>
              <a:t>05/01/2025</a:t>
            </a:fld>
            <a:endParaRPr lang="vi-VN"/>
          </a:p>
        </p:txBody>
      </p:sp>
      <p:sp>
        <p:nvSpPr>
          <p:cNvPr id="6" name="Chỗ dành sẵn cho Chân trang 5">
            <a:extLst>
              <a:ext uri="{FF2B5EF4-FFF2-40B4-BE49-F238E27FC236}">
                <a16:creationId xmlns:a16="http://schemas.microsoft.com/office/drawing/2014/main" id="{D66EC42C-2DC2-FC8C-ECB7-5ECB7BE3ED95}"/>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63AC09D-F8DF-A93E-3DB8-06247F6315BF}"/>
              </a:ext>
            </a:extLst>
          </p:cNvPr>
          <p:cNvSpPr>
            <a:spLocks noGrp="1"/>
          </p:cNvSpPr>
          <p:nvPr>
            <p:ph type="sldNum" sz="quarter" idx="12"/>
          </p:nvPr>
        </p:nvSpPr>
        <p:spPr/>
        <p:txBody>
          <a:bodyPr/>
          <a:lstStyle/>
          <a:p>
            <a:fld id="{D4FEA9AC-073F-47F2-ABD2-E96CDB01DC27}" type="slidenum">
              <a:rPr lang="vi-VN" smtClean="0"/>
              <a:t>‹#›</a:t>
            </a:fld>
            <a:endParaRPr lang="vi-VN"/>
          </a:p>
        </p:txBody>
      </p:sp>
    </p:spTree>
    <p:extLst>
      <p:ext uri="{BB962C8B-B14F-4D97-AF65-F5344CB8AC3E}">
        <p14:creationId xmlns:p14="http://schemas.microsoft.com/office/powerpoint/2010/main" val="229477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8B1C71-094E-6CAF-1847-602DE5930FC7}"/>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1BEC1977-F4C6-738B-FD9D-86ED7441D97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37C7EE-1E22-CCDD-6A17-6F2E9E685783}"/>
              </a:ext>
            </a:extLst>
          </p:cNvPr>
          <p:cNvSpPr>
            <a:spLocks noGrp="1"/>
          </p:cNvSpPr>
          <p:nvPr>
            <p:ph type="dt" sz="half" idx="10"/>
          </p:nvPr>
        </p:nvSpPr>
        <p:spPr/>
        <p:txBody>
          <a:bodyPr/>
          <a:lstStyle/>
          <a:p>
            <a:fld id="{324BDD69-4FEA-4FE8-B9AB-0661F822CDD1}" type="datetimeFigureOut">
              <a:rPr lang="vi-VN" smtClean="0"/>
              <a:t>05/01/2025</a:t>
            </a:fld>
            <a:endParaRPr lang="vi-VN"/>
          </a:p>
        </p:txBody>
      </p:sp>
      <p:sp>
        <p:nvSpPr>
          <p:cNvPr id="5" name="Chỗ dành sẵn cho Chân trang 4">
            <a:extLst>
              <a:ext uri="{FF2B5EF4-FFF2-40B4-BE49-F238E27FC236}">
                <a16:creationId xmlns:a16="http://schemas.microsoft.com/office/drawing/2014/main" id="{DFFD8903-5382-A68F-FDE2-D41D83FFBC1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9293E2CE-7DC1-121F-8E66-ED1E2BEBBE73}"/>
              </a:ext>
            </a:extLst>
          </p:cNvPr>
          <p:cNvSpPr>
            <a:spLocks noGrp="1"/>
          </p:cNvSpPr>
          <p:nvPr>
            <p:ph type="sldNum" sz="quarter" idx="12"/>
          </p:nvPr>
        </p:nvSpPr>
        <p:spPr/>
        <p:txBody>
          <a:bodyPr/>
          <a:lstStyle/>
          <a:p>
            <a:fld id="{D4FEA9AC-073F-47F2-ABD2-E96CDB01DC27}" type="slidenum">
              <a:rPr lang="vi-VN" smtClean="0"/>
              <a:t>‹#›</a:t>
            </a:fld>
            <a:endParaRPr lang="vi-VN"/>
          </a:p>
        </p:txBody>
      </p:sp>
    </p:spTree>
    <p:extLst>
      <p:ext uri="{BB962C8B-B14F-4D97-AF65-F5344CB8AC3E}">
        <p14:creationId xmlns:p14="http://schemas.microsoft.com/office/powerpoint/2010/main" val="16375207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8A970C7-F444-80AD-67D1-77A270ECC6AC}"/>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0ECF6D7-8597-E8E7-9476-F92CF5296B8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E799E8F8-7AA4-5FCA-F8F1-2E8FEB762F6A}"/>
              </a:ext>
            </a:extLst>
          </p:cNvPr>
          <p:cNvSpPr>
            <a:spLocks noGrp="1"/>
          </p:cNvSpPr>
          <p:nvPr>
            <p:ph type="dt" sz="half" idx="10"/>
          </p:nvPr>
        </p:nvSpPr>
        <p:spPr/>
        <p:txBody>
          <a:bodyPr/>
          <a:lstStyle/>
          <a:p>
            <a:fld id="{324BDD69-4FEA-4FE8-B9AB-0661F822CDD1}" type="datetimeFigureOut">
              <a:rPr lang="vi-VN" smtClean="0"/>
              <a:t>05/01/2025</a:t>
            </a:fld>
            <a:endParaRPr lang="vi-VN"/>
          </a:p>
        </p:txBody>
      </p:sp>
      <p:sp>
        <p:nvSpPr>
          <p:cNvPr id="5" name="Chỗ dành sẵn cho Chân trang 4">
            <a:extLst>
              <a:ext uri="{FF2B5EF4-FFF2-40B4-BE49-F238E27FC236}">
                <a16:creationId xmlns:a16="http://schemas.microsoft.com/office/drawing/2014/main" id="{82460FEB-DEB8-247D-C07D-5B1BD81B2C9A}"/>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C7BCDCD3-EEA8-459A-5A5E-A55FC17FF9BC}"/>
              </a:ext>
            </a:extLst>
          </p:cNvPr>
          <p:cNvSpPr>
            <a:spLocks noGrp="1"/>
          </p:cNvSpPr>
          <p:nvPr>
            <p:ph type="sldNum" sz="quarter" idx="12"/>
          </p:nvPr>
        </p:nvSpPr>
        <p:spPr/>
        <p:txBody>
          <a:bodyPr/>
          <a:lstStyle/>
          <a:p>
            <a:fld id="{D4FEA9AC-073F-47F2-ABD2-E96CDB01DC27}" type="slidenum">
              <a:rPr lang="vi-VN" smtClean="0"/>
              <a:t>‹#›</a:t>
            </a:fld>
            <a:endParaRPr lang="vi-VN"/>
          </a:p>
        </p:txBody>
      </p:sp>
    </p:spTree>
    <p:extLst>
      <p:ext uri="{BB962C8B-B14F-4D97-AF65-F5344CB8AC3E}">
        <p14:creationId xmlns:p14="http://schemas.microsoft.com/office/powerpoint/2010/main" val="19151736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211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06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2025/1/5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55318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809D-69BD-4B1F-86DA-CC299C03C7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92E86-AE00-D515-0B60-668C30A990B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382BC-2C7C-D4DB-651A-B9B3DF8A98A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1/5/2025</a:t>
            </a:fld>
            <a:endParaRPr lang="en-US"/>
          </a:p>
        </p:txBody>
      </p:sp>
      <p:sp>
        <p:nvSpPr>
          <p:cNvPr id="5" name="Footer Placeholder 4">
            <a:extLst>
              <a:ext uri="{FF2B5EF4-FFF2-40B4-BE49-F238E27FC236}">
                <a16:creationId xmlns:a16="http://schemas.microsoft.com/office/drawing/2014/main" id="{8711BE02-E709-07F3-8041-CAA394E3D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180AB-A972-2A3C-ABA7-4E2EE4B7F20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83565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A0B-93F7-555C-18CC-4FA0C7C3A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97CB46-4378-6225-678F-75F75DEB8C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173B-A868-2C2F-0CE0-71EE697F2B85}"/>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1/5/2025</a:t>
            </a:fld>
            <a:endParaRPr lang="en-US"/>
          </a:p>
        </p:txBody>
      </p:sp>
      <p:sp>
        <p:nvSpPr>
          <p:cNvPr id="5" name="Footer Placeholder 4">
            <a:extLst>
              <a:ext uri="{FF2B5EF4-FFF2-40B4-BE49-F238E27FC236}">
                <a16:creationId xmlns:a16="http://schemas.microsoft.com/office/drawing/2014/main" id="{76875B71-53EE-0D1E-D3A4-CD24F9B41D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D9149D-B992-9A84-A854-3C047849702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601471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225-8E86-EA92-CE62-9CD40F8845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A11A7-EA53-431C-3E29-05B5D3D380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22628-0375-E1DD-A5E2-E1DA51D3784A}"/>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1/5/2025</a:t>
            </a:fld>
            <a:endParaRPr lang="en-US"/>
          </a:p>
        </p:txBody>
      </p:sp>
      <p:sp>
        <p:nvSpPr>
          <p:cNvPr id="5" name="Footer Placeholder 4">
            <a:extLst>
              <a:ext uri="{FF2B5EF4-FFF2-40B4-BE49-F238E27FC236}">
                <a16:creationId xmlns:a16="http://schemas.microsoft.com/office/drawing/2014/main" id="{8CE2F968-1C34-62B8-B6D8-D3B8DE32F4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E20334-EBDA-A3A6-586F-69E638E3BE6D}"/>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2768495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B1E-1E1F-14B5-5142-7215AAC448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BE0999-41FE-ACFD-2B82-EDFBA750F8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6A884-BE02-8C04-4983-C3667360FD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9E10-FBA8-8882-C715-5A61D0D49F6B}"/>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1/5/2025</a:t>
            </a:fld>
            <a:endParaRPr lang="en-US"/>
          </a:p>
        </p:txBody>
      </p:sp>
      <p:sp>
        <p:nvSpPr>
          <p:cNvPr id="6" name="Footer Placeholder 5">
            <a:extLst>
              <a:ext uri="{FF2B5EF4-FFF2-40B4-BE49-F238E27FC236}">
                <a16:creationId xmlns:a16="http://schemas.microsoft.com/office/drawing/2014/main" id="{CAA4CED5-DA95-11C2-199A-B7BB4289C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40E837-CE7C-E722-F8EB-78229BE7293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16886237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501F-1766-E174-E29B-1CA8A7C2AC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0129DA5-07C0-5CEE-4A4B-594A95E4BE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9DB91-17DA-7B69-5DE3-0BB2EB8003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E767-C508-6C78-B474-243F39D0F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277C5-281D-AD1F-4F15-DC9ABD829B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EFAE-696A-2515-7747-595E761C50B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1/5/2025</a:t>
            </a:fld>
            <a:endParaRPr lang="en-US"/>
          </a:p>
        </p:txBody>
      </p:sp>
      <p:sp>
        <p:nvSpPr>
          <p:cNvPr id="8" name="Footer Placeholder 7">
            <a:extLst>
              <a:ext uri="{FF2B5EF4-FFF2-40B4-BE49-F238E27FC236}">
                <a16:creationId xmlns:a16="http://schemas.microsoft.com/office/drawing/2014/main" id="{44B37DF1-1A5B-441A-9AD3-595BD4448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EFAA8D-6C0A-B4E3-6D01-AFD5EEC6795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583249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C023-F230-1A39-BDFE-747BC9F043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E6DCD4-08B4-61B6-0BA2-E10515116A2C}"/>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1/5/2025</a:t>
            </a:fld>
            <a:endParaRPr lang="en-US"/>
          </a:p>
        </p:txBody>
      </p:sp>
      <p:sp>
        <p:nvSpPr>
          <p:cNvPr id="4" name="Footer Placeholder 3">
            <a:extLst>
              <a:ext uri="{FF2B5EF4-FFF2-40B4-BE49-F238E27FC236}">
                <a16:creationId xmlns:a16="http://schemas.microsoft.com/office/drawing/2014/main" id="{B3DEB362-5558-B1D7-2D4F-54D20FF99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2C86-8220-7E4A-AF8D-9ECB9BCBF39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4120520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95412-0C0A-6802-7AA1-9854D71E22C7}"/>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1/5/2025</a:t>
            </a:fld>
            <a:endParaRPr lang="en-US"/>
          </a:p>
        </p:txBody>
      </p:sp>
      <p:sp>
        <p:nvSpPr>
          <p:cNvPr id="3" name="Footer Placeholder 2">
            <a:extLst>
              <a:ext uri="{FF2B5EF4-FFF2-40B4-BE49-F238E27FC236}">
                <a16:creationId xmlns:a16="http://schemas.microsoft.com/office/drawing/2014/main" id="{2F2BCDC2-02A3-42CB-C166-526103C55A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A6A6-BC6A-91CA-6F99-857E60DCCCA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562618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22AA-AEDB-E818-8A31-56B85190C3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99D53-4847-037C-ED8F-2E653D1D70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1AD58-034E-A16A-6BC9-5AC46D1DA9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CAF2D-448C-731D-D459-9BB7DB32A2D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1/5/2025</a:t>
            </a:fld>
            <a:endParaRPr lang="en-US"/>
          </a:p>
        </p:txBody>
      </p:sp>
      <p:sp>
        <p:nvSpPr>
          <p:cNvPr id="6" name="Footer Placeholder 5">
            <a:extLst>
              <a:ext uri="{FF2B5EF4-FFF2-40B4-BE49-F238E27FC236}">
                <a16:creationId xmlns:a16="http://schemas.microsoft.com/office/drawing/2014/main" id="{2094658B-14DB-4690-7751-FB60060C73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E014F-322C-D0C0-1BC2-58B2EF23C2D4}"/>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7773665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B9-4AE1-0C05-B325-0430AA0AF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8A95E-311E-60B6-DA2C-691D0C8B1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412EE-CE4F-ACE5-165D-ADBF42DA66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34117-71F1-7B00-D970-3507DE4C5BF2}"/>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1/5/2025</a:t>
            </a:fld>
            <a:endParaRPr lang="en-US"/>
          </a:p>
        </p:txBody>
      </p:sp>
      <p:sp>
        <p:nvSpPr>
          <p:cNvPr id="6" name="Footer Placeholder 5">
            <a:extLst>
              <a:ext uri="{FF2B5EF4-FFF2-40B4-BE49-F238E27FC236}">
                <a16:creationId xmlns:a16="http://schemas.microsoft.com/office/drawing/2014/main" id="{A2FCCA97-D4C1-FDDF-413B-F850F7DC2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13A17C-0CE8-3738-778B-CC0D32EADB3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904907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542A-5FF0-A6AD-2418-91F27E41B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04053C-F3DA-EB3B-F2F4-55CA23EEE4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48C8-68C0-FAC9-3BCB-C9F7A4CE364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1/5/2025</a:t>
            </a:fld>
            <a:endParaRPr lang="en-US"/>
          </a:p>
        </p:txBody>
      </p:sp>
      <p:sp>
        <p:nvSpPr>
          <p:cNvPr id="5" name="Footer Placeholder 4">
            <a:extLst>
              <a:ext uri="{FF2B5EF4-FFF2-40B4-BE49-F238E27FC236}">
                <a16:creationId xmlns:a16="http://schemas.microsoft.com/office/drawing/2014/main" id="{CEA1CE56-B3D7-B300-D660-93793CF588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324B8-FD76-7BC4-A631-1ADE38D9B308}"/>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170321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2025/1/5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50935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59E5-EB74-7940-09C7-6E4FB1F927E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3CABF-B5EF-1961-3319-ECDFCB5F5C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2E71-8B02-58FD-7162-75D4128043B9}"/>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1/5/2025</a:t>
            </a:fld>
            <a:endParaRPr lang="en-US"/>
          </a:p>
        </p:txBody>
      </p:sp>
      <p:sp>
        <p:nvSpPr>
          <p:cNvPr id="5" name="Footer Placeholder 4">
            <a:extLst>
              <a:ext uri="{FF2B5EF4-FFF2-40B4-BE49-F238E27FC236}">
                <a16:creationId xmlns:a16="http://schemas.microsoft.com/office/drawing/2014/main" id="{7EC0481A-A301-9755-2E1F-B8928D5339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F1F57-0F5D-995D-A57C-E14F85FEBDFB}"/>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853604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898317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380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3223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809D-69BD-4B1F-86DA-CC299C03C7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92E86-AE00-D515-0B60-668C30A990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382BC-2C7C-D4DB-651A-B9B3DF8A98AD}"/>
              </a:ext>
            </a:extLst>
          </p:cNvPr>
          <p:cNvSpPr>
            <a:spLocks noGrp="1"/>
          </p:cNvSpPr>
          <p:nvPr>
            <p:ph type="dt" sz="half" idx="10"/>
          </p:nvPr>
        </p:nvSpPr>
        <p:spPr/>
        <p:txBody>
          <a:bodyPr/>
          <a:lstStyle/>
          <a:p>
            <a:fld id="{0CFB8CB6-23FD-43DB-B893-40EEDEB006E7}" type="datetimeFigureOut">
              <a:rPr lang="en-US" smtClean="0"/>
              <a:t>1/5/2025</a:t>
            </a:fld>
            <a:endParaRPr lang="en-US"/>
          </a:p>
        </p:txBody>
      </p:sp>
      <p:sp>
        <p:nvSpPr>
          <p:cNvPr id="5" name="Footer Placeholder 4">
            <a:extLst>
              <a:ext uri="{FF2B5EF4-FFF2-40B4-BE49-F238E27FC236}">
                <a16:creationId xmlns:a16="http://schemas.microsoft.com/office/drawing/2014/main" id="{8711BE02-E709-07F3-8041-CAA394E3D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180AB-A972-2A3C-ABA7-4E2EE4B7F20C}"/>
              </a:ext>
            </a:extLst>
          </p:cNvPr>
          <p:cNvSpPr>
            <a:spLocks noGrp="1"/>
          </p:cNvSpPr>
          <p:nvPr>
            <p:ph type="sldNum" sz="quarter" idx="12"/>
          </p:nvPr>
        </p:nvSpPr>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12198736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A0B-93F7-555C-18CC-4FA0C7C3A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7CB46-4378-6225-678F-75F75DEB8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173B-A868-2C2F-0CE0-71EE697F2B85}"/>
              </a:ext>
            </a:extLst>
          </p:cNvPr>
          <p:cNvSpPr>
            <a:spLocks noGrp="1"/>
          </p:cNvSpPr>
          <p:nvPr>
            <p:ph type="dt" sz="half" idx="10"/>
          </p:nvPr>
        </p:nvSpPr>
        <p:spPr/>
        <p:txBody>
          <a:bodyPr/>
          <a:lstStyle/>
          <a:p>
            <a:fld id="{0CFB8CB6-23FD-43DB-B893-40EEDEB006E7}" type="datetimeFigureOut">
              <a:rPr lang="en-US" smtClean="0"/>
              <a:t>1/5/2025</a:t>
            </a:fld>
            <a:endParaRPr lang="en-US"/>
          </a:p>
        </p:txBody>
      </p:sp>
      <p:sp>
        <p:nvSpPr>
          <p:cNvPr id="5" name="Footer Placeholder 4">
            <a:extLst>
              <a:ext uri="{FF2B5EF4-FFF2-40B4-BE49-F238E27FC236}">
                <a16:creationId xmlns:a16="http://schemas.microsoft.com/office/drawing/2014/main" id="{76875B71-53EE-0D1E-D3A4-CD24F9B41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9149D-B992-9A84-A854-3C0478497021}"/>
              </a:ext>
            </a:extLst>
          </p:cNvPr>
          <p:cNvSpPr>
            <a:spLocks noGrp="1"/>
          </p:cNvSpPr>
          <p:nvPr>
            <p:ph type="sldNum" sz="quarter" idx="12"/>
          </p:nvPr>
        </p:nvSpPr>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41878983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225-8E86-EA92-CE62-9CD40F8845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A11A7-EA53-431C-3E29-05B5D3D380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22628-0375-E1DD-A5E2-E1DA51D3784A}"/>
              </a:ext>
            </a:extLst>
          </p:cNvPr>
          <p:cNvSpPr>
            <a:spLocks noGrp="1"/>
          </p:cNvSpPr>
          <p:nvPr>
            <p:ph type="dt" sz="half" idx="10"/>
          </p:nvPr>
        </p:nvSpPr>
        <p:spPr/>
        <p:txBody>
          <a:bodyPr/>
          <a:lstStyle/>
          <a:p>
            <a:fld id="{0CFB8CB6-23FD-43DB-B893-40EEDEB006E7}" type="datetimeFigureOut">
              <a:rPr lang="en-US" smtClean="0"/>
              <a:t>1/5/2025</a:t>
            </a:fld>
            <a:endParaRPr lang="en-US"/>
          </a:p>
        </p:txBody>
      </p:sp>
      <p:sp>
        <p:nvSpPr>
          <p:cNvPr id="5" name="Footer Placeholder 4">
            <a:extLst>
              <a:ext uri="{FF2B5EF4-FFF2-40B4-BE49-F238E27FC236}">
                <a16:creationId xmlns:a16="http://schemas.microsoft.com/office/drawing/2014/main" id="{8CE2F968-1C34-62B8-B6D8-D3B8DE32F4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20334-EBDA-A3A6-586F-69E638E3BE6D}"/>
              </a:ext>
            </a:extLst>
          </p:cNvPr>
          <p:cNvSpPr>
            <a:spLocks noGrp="1"/>
          </p:cNvSpPr>
          <p:nvPr>
            <p:ph type="sldNum" sz="quarter" idx="12"/>
          </p:nvPr>
        </p:nvSpPr>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16555687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B1E-1E1F-14B5-5142-7215AAC44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E0999-41FE-ACFD-2B82-EDFBA750F8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6A884-BE02-8C04-4983-C3667360FD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9E10-FBA8-8882-C715-5A61D0D49F6B}"/>
              </a:ext>
            </a:extLst>
          </p:cNvPr>
          <p:cNvSpPr>
            <a:spLocks noGrp="1"/>
          </p:cNvSpPr>
          <p:nvPr>
            <p:ph type="dt" sz="half" idx="10"/>
          </p:nvPr>
        </p:nvSpPr>
        <p:spPr/>
        <p:txBody>
          <a:bodyPr/>
          <a:lstStyle/>
          <a:p>
            <a:fld id="{0CFB8CB6-23FD-43DB-B893-40EEDEB006E7}" type="datetimeFigureOut">
              <a:rPr lang="en-US" smtClean="0"/>
              <a:t>1/5/2025</a:t>
            </a:fld>
            <a:endParaRPr lang="en-US"/>
          </a:p>
        </p:txBody>
      </p:sp>
      <p:sp>
        <p:nvSpPr>
          <p:cNvPr id="6" name="Footer Placeholder 5">
            <a:extLst>
              <a:ext uri="{FF2B5EF4-FFF2-40B4-BE49-F238E27FC236}">
                <a16:creationId xmlns:a16="http://schemas.microsoft.com/office/drawing/2014/main" id="{CAA4CED5-DA95-11C2-199A-B7BB4289CC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40E837-CE7C-E722-F8EB-78229BE7293C}"/>
              </a:ext>
            </a:extLst>
          </p:cNvPr>
          <p:cNvSpPr>
            <a:spLocks noGrp="1"/>
          </p:cNvSpPr>
          <p:nvPr>
            <p:ph type="sldNum" sz="quarter" idx="12"/>
          </p:nvPr>
        </p:nvSpPr>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661202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501F-1766-E174-E29B-1CA8A7C2AC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129DA5-07C0-5CEE-4A4B-594A95E4B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9DB91-17DA-7B69-5DE3-0BB2EB8003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E767-C508-6C78-B474-243F39D0F4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277C5-281D-AD1F-4F15-DC9ABD829B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EFAE-696A-2515-7747-595E761C50B0}"/>
              </a:ext>
            </a:extLst>
          </p:cNvPr>
          <p:cNvSpPr>
            <a:spLocks noGrp="1"/>
          </p:cNvSpPr>
          <p:nvPr>
            <p:ph type="dt" sz="half" idx="10"/>
          </p:nvPr>
        </p:nvSpPr>
        <p:spPr/>
        <p:txBody>
          <a:bodyPr/>
          <a:lstStyle/>
          <a:p>
            <a:fld id="{0CFB8CB6-23FD-43DB-B893-40EEDEB006E7}" type="datetimeFigureOut">
              <a:rPr lang="en-US" smtClean="0"/>
              <a:t>1/5/2025</a:t>
            </a:fld>
            <a:endParaRPr lang="en-US"/>
          </a:p>
        </p:txBody>
      </p:sp>
      <p:sp>
        <p:nvSpPr>
          <p:cNvPr id="8" name="Footer Placeholder 7">
            <a:extLst>
              <a:ext uri="{FF2B5EF4-FFF2-40B4-BE49-F238E27FC236}">
                <a16:creationId xmlns:a16="http://schemas.microsoft.com/office/drawing/2014/main" id="{44B37DF1-1A5B-441A-9AD3-595BD4448D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EFAA8D-6C0A-B4E3-6D01-AFD5EEC67951}"/>
              </a:ext>
            </a:extLst>
          </p:cNvPr>
          <p:cNvSpPr>
            <a:spLocks noGrp="1"/>
          </p:cNvSpPr>
          <p:nvPr>
            <p:ph type="sldNum" sz="quarter" idx="12"/>
          </p:nvPr>
        </p:nvSpPr>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1728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C023-F230-1A39-BDFE-747BC9F043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E6DCD4-08B4-61B6-0BA2-E10515116A2C}"/>
              </a:ext>
            </a:extLst>
          </p:cNvPr>
          <p:cNvSpPr>
            <a:spLocks noGrp="1"/>
          </p:cNvSpPr>
          <p:nvPr>
            <p:ph type="dt" sz="half" idx="10"/>
          </p:nvPr>
        </p:nvSpPr>
        <p:spPr/>
        <p:txBody>
          <a:bodyPr/>
          <a:lstStyle/>
          <a:p>
            <a:fld id="{0CFB8CB6-23FD-43DB-B893-40EEDEB006E7}" type="datetimeFigureOut">
              <a:rPr lang="en-US" smtClean="0"/>
              <a:t>1/5/2025</a:t>
            </a:fld>
            <a:endParaRPr lang="en-US"/>
          </a:p>
        </p:txBody>
      </p:sp>
      <p:sp>
        <p:nvSpPr>
          <p:cNvPr id="4" name="Footer Placeholder 3">
            <a:extLst>
              <a:ext uri="{FF2B5EF4-FFF2-40B4-BE49-F238E27FC236}">
                <a16:creationId xmlns:a16="http://schemas.microsoft.com/office/drawing/2014/main" id="{B3DEB362-5558-B1D7-2D4F-54D20FF99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5E2C86-8220-7E4A-AF8D-9ECB9BCBF397}"/>
              </a:ext>
            </a:extLst>
          </p:cNvPr>
          <p:cNvSpPr>
            <a:spLocks noGrp="1"/>
          </p:cNvSpPr>
          <p:nvPr>
            <p:ph type="sldNum" sz="quarter" idx="12"/>
          </p:nvPr>
        </p:nvSpPr>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134923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2025/1/5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49913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95412-0C0A-6802-7AA1-9854D71E22C7}"/>
              </a:ext>
            </a:extLst>
          </p:cNvPr>
          <p:cNvSpPr>
            <a:spLocks noGrp="1"/>
          </p:cNvSpPr>
          <p:nvPr>
            <p:ph type="dt" sz="half" idx="10"/>
          </p:nvPr>
        </p:nvSpPr>
        <p:spPr/>
        <p:txBody>
          <a:bodyPr/>
          <a:lstStyle/>
          <a:p>
            <a:fld id="{0CFB8CB6-23FD-43DB-B893-40EEDEB006E7}" type="datetimeFigureOut">
              <a:rPr lang="en-US" smtClean="0"/>
              <a:t>1/5/2025</a:t>
            </a:fld>
            <a:endParaRPr lang="en-US"/>
          </a:p>
        </p:txBody>
      </p:sp>
      <p:sp>
        <p:nvSpPr>
          <p:cNvPr id="3" name="Footer Placeholder 2">
            <a:extLst>
              <a:ext uri="{FF2B5EF4-FFF2-40B4-BE49-F238E27FC236}">
                <a16:creationId xmlns:a16="http://schemas.microsoft.com/office/drawing/2014/main" id="{2F2BCDC2-02A3-42CB-C166-526103C55A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B7A6A6-BC6A-91CA-6F99-857E60DCCCA7}"/>
              </a:ext>
            </a:extLst>
          </p:cNvPr>
          <p:cNvSpPr>
            <a:spLocks noGrp="1"/>
          </p:cNvSpPr>
          <p:nvPr>
            <p:ph type="sldNum" sz="quarter" idx="12"/>
          </p:nvPr>
        </p:nvSpPr>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5100610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22AA-AEDB-E818-8A31-56B85190C3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99D53-4847-037C-ED8F-2E653D1D7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1AD58-034E-A16A-6BC9-5AC46D1DA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CAF2D-448C-731D-D459-9BB7DB32A2DD}"/>
              </a:ext>
            </a:extLst>
          </p:cNvPr>
          <p:cNvSpPr>
            <a:spLocks noGrp="1"/>
          </p:cNvSpPr>
          <p:nvPr>
            <p:ph type="dt" sz="half" idx="10"/>
          </p:nvPr>
        </p:nvSpPr>
        <p:spPr/>
        <p:txBody>
          <a:bodyPr/>
          <a:lstStyle/>
          <a:p>
            <a:fld id="{0CFB8CB6-23FD-43DB-B893-40EEDEB006E7}" type="datetimeFigureOut">
              <a:rPr lang="en-US" smtClean="0"/>
              <a:t>1/5/2025</a:t>
            </a:fld>
            <a:endParaRPr lang="en-US"/>
          </a:p>
        </p:txBody>
      </p:sp>
      <p:sp>
        <p:nvSpPr>
          <p:cNvPr id="6" name="Footer Placeholder 5">
            <a:extLst>
              <a:ext uri="{FF2B5EF4-FFF2-40B4-BE49-F238E27FC236}">
                <a16:creationId xmlns:a16="http://schemas.microsoft.com/office/drawing/2014/main" id="{2094658B-14DB-4690-7751-FB60060C73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E014F-322C-D0C0-1BC2-58B2EF23C2D4}"/>
              </a:ext>
            </a:extLst>
          </p:cNvPr>
          <p:cNvSpPr>
            <a:spLocks noGrp="1"/>
          </p:cNvSpPr>
          <p:nvPr>
            <p:ph type="sldNum" sz="quarter" idx="12"/>
          </p:nvPr>
        </p:nvSpPr>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3681049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B9-4AE1-0C05-B325-0430AA0AFF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8A95E-311E-60B6-DA2C-691D0C8B10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412EE-CE4F-ACE5-165D-ADBF42DA6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34117-71F1-7B00-D970-3507DE4C5BF2}"/>
              </a:ext>
            </a:extLst>
          </p:cNvPr>
          <p:cNvSpPr>
            <a:spLocks noGrp="1"/>
          </p:cNvSpPr>
          <p:nvPr>
            <p:ph type="dt" sz="half" idx="10"/>
          </p:nvPr>
        </p:nvSpPr>
        <p:spPr/>
        <p:txBody>
          <a:bodyPr/>
          <a:lstStyle/>
          <a:p>
            <a:fld id="{0CFB8CB6-23FD-43DB-B893-40EEDEB006E7}" type="datetimeFigureOut">
              <a:rPr lang="en-US" smtClean="0"/>
              <a:t>1/5/2025</a:t>
            </a:fld>
            <a:endParaRPr lang="en-US"/>
          </a:p>
        </p:txBody>
      </p:sp>
      <p:sp>
        <p:nvSpPr>
          <p:cNvPr id="6" name="Footer Placeholder 5">
            <a:extLst>
              <a:ext uri="{FF2B5EF4-FFF2-40B4-BE49-F238E27FC236}">
                <a16:creationId xmlns:a16="http://schemas.microsoft.com/office/drawing/2014/main" id="{A2FCCA97-D4C1-FDDF-413B-F850F7DC2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13A17C-0CE8-3738-778B-CC0D32EADB37}"/>
              </a:ext>
            </a:extLst>
          </p:cNvPr>
          <p:cNvSpPr>
            <a:spLocks noGrp="1"/>
          </p:cNvSpPr>
          <p:nvPr>
            <p:ph type="sldNum" sz="quarter" idx="12"/>
          </p:nvPr>
        </p:nvSpPr>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8997178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542A-5FF0-A6AD-2418-91F27E41B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04053C-F3DA-EB3B-F2F4-55CA23EEE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48C8-68C0-FAC9-3BCB-C9F7A4CE3640}"/>
              </a:ext>
            </a:extLst>
          </p:cNvPr>
          <p:cNvSpPr>
            <a:spLocks noGrp="1"/>
          </p:cNvSpPr>
          <p:nvPr>
            <p:ph type="dt" sz="half" idx="10"/>
          </p:nvPr>
        </p:nvSpPr>
        <p:spPr/>
        <p:txBody>
          <a:bodyPr/>
          <a:lstStyle/>
          <a:p>
            <a:fld id="{0CFB8CB6-23FD-43DB-B893-40EEDEB006E7}" type="datetimeFigureOut">
              <a:rPr lang="en-US" smtClean="0"/>
              <a:t>1/5/2025</a:t>
            </a:fld>
            <a:endParaRPr lang="en-US"/>
          </a:p>
        </p:txBody>
      </p:sp>
      <p:sp>
        <p:nvSpPr>
          <p:cNvPr id="5" name="Footer Placeholder 4">
            <a:extLst>
              <a:ext uri="{FF2B5EF4-FFF2-40B4-BE49-F238E27FC236}">
                <a16:creationId xmlns:a16="http://schemas.microsoft.com/office/drawing/2014/main" id="{CEA1CE56-B3D7-B300-D660-93793CF58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3324B8-FD76-7BC4-A631-1ADE38D9B308}"/>
              </a:ext>
            </a:extLst>
          </p:cNvPr>
          <p:cNvSpPr>
            <a:spLocks noGrp="1"/>
          </p:cNvSpPr>
          <p:nvPr>
            <p:ph type="sldNum" sz="quarter" idx="12"/>
          </p:nvPr>
        </p:nvSpPr>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13891381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59E5-EB74-7940-09C7-6E4FB1F927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3CABF-B5EF-1961-3319-ECDFCB5F5C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2E71-8B02-58FD-7162-75D4128043B9}"/>
              </a:ext>
            </a:extLst>
          </p:cNvPr>
          <p:cNvSpPr>
            <a:spLocks noGrp="1"/>
          </p:cNvSpPr>
          <p:nvPr>
            <p:ph type="dt" sz="half" idx="10"/>
          </p:nvPr>
        </p:nvSpPr>
        <p:spPr/>
        <p:txBody>
          <a:bodyPr/>
          <a:lstStyle/>
          <a:p>
            <a:fld id="{0CFB8CB6-23FD-43DB-B893-40EEDEB006E7}" type="datetimeFigureOut">
              <a:rPr lang="en-US" smtClean="0"/>
              <a:t>1/5/2025</a:t>
            </a:fld>
            <a:endParaRPr lang="en-US"/>
          </a:p>
        </p:txBody>
      </p:sp>
      <p:sp>
        <p:nvSpPr>
          <p:cNvPr id="5" name="Footer Placeholder 4">
            <a:extLst>
              <a:ext uri="{FF2B5EF4-FFF2-40B4-BE49-F238E27FC236}">
                <a16:creationId xmlns:a16="http://schemas.microsoft.com/office/drawing/2014/main" id="{7EC0481A-A301-9755-2E1F-B8928D533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F1F57-0F5D-995D-A57C-E14F85FEBDFB}"/>
              </a:ext>
            </a:extLst>
          </p:cNvPr>
          <p:cNvSpPr>
            <a:spLocks noGrp="1"/>
          </p:cNvSpPr>
          <p:nvPr>
            <p:ph type="sldNum" sz="quarter" idx="12"/>
          </p:nvPr>
        </p:nvSpPr>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4689184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8050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7296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2025/1/5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3980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5.pn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2025/1/5</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18073A36-0649-49C9-ACA8-C0C4E07B16C0}"/>
              </a:ext>
            </a:extLst>
          </p:cNvPr>
          <p:cNvSpPr txBox="1"/>
          <p:nvPr userDrawn="1"/>
        </p:nvSpPr>
        <p:spPr>
          <a:xfrm>
            <a:off x="10390243" y="18886"/>
            <a:ext cx="173435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940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591386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2204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C9A1"/>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20AA202-2589-158F-6406-66C4DE201B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DC588AAD-DCCD-15EE-8647-6278323DD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22DEA3A-99CF-7ABF-A357-5575758A65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BDD69-4FEA-4FE8-B9AB-0661F822CDD1}" type="datetimeFigureOut">
              <a:rPr lang="vi-VN" smtClean="0"/>
              <a:t>05/01/2025</a:t>
            </a:fld>
            <a:endParaRPr lang="vi-VN"/>
          </a:p>
        </p:txBody>
      </p:sp>
      <p:sp>
        <p:nvSpPr>
          <p:cNvPr id="5" name="Chỗ dành sẵn cho Chân trang 4">
            <a:extLst>
              <a:ext uri="{FF2B5EF4-FFF2-40B4-BE49-F238E27FC236}">
                <a16:creationId xmlns:a16="http://schemas.microsoft.com/office/drawing/2014/main" id="{E3499698-AC37-2E39-ABAE-BC07A0EF13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FE12A270-6D8B-D6B6-E3B6-6EB0AB50B9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EA9AC-073F-47F2-ABD2-E96CDB01DC27}"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6EA5CA46-4A14-23A2-9054-BE004106912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90262" y="103829"/>
            <a:ext cx="1519561" cy="1519561"/>
          </a:xfrm>
          <a:prstGeom prst="rect">
            <a:avLst/>
          </a:prstGeom>
        </p:spPr>
      </p:pic>
    </p:spTree>
    <p:extLst>
      <p:ext uri="{BB962C8B-B14F-4D97-AF65-F5344CB8AC3E}">
        <p14:creationId xmlns:p14="http://schemas.microsoft.com/office/powerpoint/2010/main" val="42625231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237E545A-0DD8-C04D-058F-14D98BDD34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90262" y="103829"/>
            <a:ext cx="1519561" cy="1519561"/>
          </a:xfrm>
          <a:prstGeom prst="rect">
            <a:avLst/>
          </a:prstGeom>
        </p:spPr>
      </p:pic>
    </p:spTree>
    <p:extLst>
      <p:ext uri="{BB962C8B-B14F-4D97-AF65-F5344CB8AC3E}">
        <p14:creationId xmlns:p14="http://schemas.microsoft.com/office/powerpoint/2010/main" val="36493826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4">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6">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775958999"/>
      </p:ext>
    </p:extLst>
  </p:cSld>
  <p:clrMap bg1="lt1" tx1="dk1" bg2="lt2" tx2="dk2" accent1="accent1" accent2="accent2" accent3="accent3" accent4="accent4" accent5="accent5" accent6="accent6" hlink="hlink" folHlink="folHlink"/>
  <p:sldLayoutIdLst>
    <p:sldLayoutId id="2147483755" r:id="rId1"/>
    <p:sldLayoutId id="214748375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78716B46-A262-562A-419C-9AFCF1CE234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EFBA3BF-21D5-60BA-EA7F-536816AA77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124F52-7F8B-D017-4764-B106B43512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B491-F5D8-7B9B-57BF-5907778176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B8CB6-23FD-43DB-B893-40EEDEB006E7}" type="datetimeFigureOut">
              <a:rPr lang="en-US" smtClean="0"/>
              <a:t>1/5/2025</a:t>
            </a:fld>
            <a:endParaRPr lang="en-US"/>
          </a:p>
        </p:txBody>
      </p:sp>
      <p:sp>
        <p:nvSpPr>
          <p:cNvPr id="5" name="Footer Placeholder 4">
            <a:extLst>
              <a:ext uri="{FF2B5EF4-FFF2-40B4-BE49-F238E27FC236}">
                <a16:creationId xmlns:a16="http://schemas.microsoft.com/office/drawing/2014/main" id="{9D05B077-7EF6-BFBE-2FF7-C57F19BD10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C8E46D-E3E6-7FB9-2CBB-BCB25E8F5F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83C643-7456-4CDF-AD89-F5BBA0059401}" type="slidenum">
              <a:rPr lang="en-US" smtClean="0"/>
              <a:t>‹#›</a:t>
            </a:fld>
            <a:endParaRPr lang="en-US"/>
          </a:p>
        </p:txBody>
      </p:sp>
    </p:spTree>
    <p:extLst>
      <p:ext uri="{BB962C8B-B14F-4D97-AF65-F5344CB8AC3E}">
        <p14:creationId xmlns:p14="http://schemas.microsoft.com/office/powerpoint/2010/main" val="73715426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64.xml"/><Relationship Id="rId6" Type="http://schemas.openxmlformats.org/officeDocument/2006/relationships/image" Target="../media/image47.svg"/><Relationship Id="rId5" Type="http://schemas.openxmlformats.org/officeDocument/2006/relationships/image" Target="../media/image46.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audio" Target="../media/audio1.wav"/><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6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audio" Target="../media/audio1.wav"/><Relationship Id="rId4" Type="http://schemas.openxmlformats.org/officeDocument/2006/relationships/image" Target="../media/image17.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16.jpe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670CE90B-E445-F9E9-902E-AE879DA1A920}"/>
              </a:ext>
            </a:extLst>
          </p:cNvPr>
          <p:cNvGrpSpPr/>
          <p:nvPr/>
        </p:nvGrpSpPr>
        <p:grpSpPr>
          <a:xfrm>
            <a:off x="2311755" y="695595"/>
            <a:ext cx="7378771" cy="5116138"/>
            <a:chOff x="2311755" y="695595"/>
            <a:chExt cx="7378771" cy="5116138"/>
          </a:xfrm>
        </p:grpSpPr>
        <p:sp>
          <p:nvSpPr>
            <p:cNvPr id="9" name="Google Shape;1776;p26">
              <a:extLst>
                <a:ext uri="{FF2B5EF4-FFF2-40B4-BE49-F238E27FC236}">
                  <a16:creationId xmlns:a16="http://schemas.microsoft.com/office/drawing/2014/main" id="{10E0D88E-C7F9-B218-AEB1-BEDB4FC1FC52}"/>
                </a:ext>
              </a:extLst>
            </p:cNvPr>
            <p:cNvSpPr/>
            <p:nvPr/>
          </p:nvSpPr>
          <p:spPr>
            <a:xfrm rot="126755">
              <a:off x="2568328" y="1046266"/>
              <a:ext cx="6735529" cy="4765467"/>
            </a:xfrm>
            <a:prstGeom prst="rect">
              <a:avLst/>
            </a:prstGeom>
            <a:solidFill>
              <a:srgbClr val="FAE3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1777;p26">
              <a:extLst>
                <a:ext uri="{FF2B5EF4-FFF2-40B4-BE49-F238E27FC236}">
                  <a16:creationId xmlns:a16="http://schemas.microsoft.com/office/drawing/2014/main" id="{9B4A845B-D5F8-C2D9-01F9-90B6213D75B0}"/>
                </a:ext>
              </a:extLst>
            </p:cNvPr>
            <p:cNvSpPr/>
            <p:nvPr/>
          </p:nvSpPr>
          <p:spPr>
            <a:xfrm rot="21464125">
              <a:off x="2311755" y="695595"/>
              <a:ext cx="1558301" cy="13466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B7E1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778;p26">
              <a:extLst>
                <a:ext uri="{FF2B5EF4-FFF2-40B4-BE49-F238E27FC236}">
                  <a16:creationId xmlns:a16="http://schemas.microsoft.com/office/drawing/2014/main" id="{E03D9B07-10CA-23EC-62FB-EAB3C3285DE2}"/>
                </a:ext>
              </a:extLst>
            </p:cNvPr>
            <p:cNvSpPr/>
            <p:nvPr/>
          </p:nvSpPr>
          <p:spPr>
            <a:xfrm rot="4829593">
              <a:off x="8238091" y="885541"/>
              <a:ext cx="1558324" cy="134654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D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3" name="Google Shape;1912;p27">
            <a:extLst>
              <a:ext uri="{FF2B5EF4-FFF2-40B4-BE49-F238E27FC236}">
                <a16:creationId xmlns:a16="http://schemas.microsoft.com/office/drawing/2014/main" id="{D7589BB1-39F2-6D07-35A8-EB90F9511252}"/>
              </a:ext>
            </a:extLst>
          </p:cNvPr>
          <p:cNvGrpSpPr/>
          <p:nvPr/>
        </p:nvGrpSpPr>
        <p:grpSpPr>
          <a:xfrm>
            <a:off x="7382917" y="2238363"/>
            <a:ext cx="1683238" cy="1517336"/>
            <a:chOff x="7544625" y="2068850"/>
            <a:chExt cx="643000" cy="579625"/>
          </a:xfrm>
        </p:grpSpPr>
        <p:sp>
          <p:nvSpPr>
            <p:cNvPr id="34" name="Google Shape;1913;p27">
              <a:extLst>
                <a:ext uri="{FF2B5EF4-FFF2-40B4-BE49-F238E27FC236}">
                  <a16:creationId xmlns:a16="http://schemas.microsoft.com/office/drawing/2014/main" id="{21E59BA3-607B-1D67-28D6-BD6C5D2550C3}"/>
                </a:ext>
              </a:extLst>
            </p:cNvPr>
            <p:cNvSpPr/>
            <p:nvPr/>
          </p:nvSpPr>
          <p:spPr>
            <a:xfrm>
              <a:off x="7544625" y="2068850"/>
              <a:ext cx="211975" cy="209925"/>
            </a:xfrm>
            <a:custGeom>
              <a:avLst/>
              <a:gdLst/>
              <a:ahLst/>
              <a:cxnLst/>
              <a:rect l="l" t="t" r="r" b="b"/>
              <a:pathLst>
                <a:path w="8479" h="8397" extrusionOk="0">
                  <a:moveTo>
                    <a:pt x="5134" y="0"/>
                  </a:moveTo>
                  <a:cubicBezTo>
                    <a:pt x="5048" y="0"/>
                    <a:pt x="4960" y="10"/>
                    <a:pt x="4878" y="21"/>
                  </a:cubicBezTo>
                  <a:cubicBezTo>
                    <a:pt x="4381" y="92"/>
                    <a:pt x="3867" y="163"/>
                    <a:pt x="3459" y="464"/>
                  </a:cubicBezTo>
                  <a:cubicBezTo>
                    <a:pt x="3140" y="677"/>
                    <a:pt x="2909" y="1014"/>
                    <a:pt x="2696" y="1333"/>
                  </a:cubicBezTo>
                  <a:cubicBezTo>
                    <a:pt x="1845" y="2557"/>
                    <a:pt x="993" y="3781"/>
                    <a:pt x="302" y="5094"/>
                  </a:cubicBezTo>
                  <a:cubicBezTo>
                    <a:pt x="160" y="5360"/>
                    <a:pt x="18" y="5626"/>
                    <a:pt x="18" y="5910"/>
                  </a:cubicBezTo>
                  <a:cubicBezTo>
                    <a:pt x="0" y="6247"/>
                    <a:pt x="142" y="6548"/>
                    <a:pt x="337" y="6814"/>
                  </a:cubicBezTo>
                  <a:cubicBezTo>
                    <a:pt x="1011" y="7736"/>
                    <a:pt x="2146" y="8215"/>
                    <a:pt x="3281" y="8357"/>
                  </a:cubicBezTo>
                  <a:cubicBezTo>
                    <a:pt x="3525" y="8384"/>
                    <a:pt x="3771" y="8396"/>
                    <a:pt x="4017" y="8396"/>
                  </a:cubicBezTo>
                  <a:cubicBezTo>
                    <a:pt x="4900" y="8396"/>
                    <a:pt x="5796" y="8244"/>
                    <a:pt x="6669" y="8091"/>
                  </a:cubicBezTo>
                  <a:cubicBezTo>
                    <a:pt x="7467" y="6690"/>
                    <a:pt x="7574" y="5023"/>
                    <a:pt x="7929" y="3462"/>
                  </a:cubicBezTo>
                  <a:cubicBezTo>
                    <a:pt x="8053" y="2876"/>
                    <a:pt x="8478" y="1936"/>
                    <a:pt x="7875" y="1546"/>
                  </a:cubicBezTo>
                  <a:cubicBezTo>
                    <a:pt x="7148" y="1067"/>
                    <a:pt x="6385" y="642"/>
                    <a:pt x="5641" y="180"/>
                  </a:cubicBezTo>
                  <a:cubicBezTo>
                    <a:pt x="5534" y="127"/>
                    <a:pt x="5445" y="56"/>
                    <a:pt x="5321" y="21"/>
                  </a:cubicBezTo>
                  <a:cubicBezTo>
                    <a:pt x="5261" y="6"/>
                    <a:pt x="5198" y="0"/>
                    <a:pt x="5134" y="0"/>
                  </a:cubicBezTo>
                  <a:close/>
                </a:path>
              </a:pathLst>
            </a:custGeom>
            <a:solidFill>
              <a:srgbClr val="92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914;p27">
              <a:extLst>
                <a:ext uri="{FF2B5EF4-FFF2-40B4-BE49-F238E27FC236}">
                  <a16:creationId xmlns:a16="http://schemas.microsoft.com/office/drawing/2014/main" id="{DA671A25-AE7F-1777-A8D3-E4FF37922E2E}"/>
                </a:ext>
              </a:extLst>
            </p:cNvPr>
            <p:cNvSpPr/>
            <p:nvPr/>
          </p:nvSpPr>
          <p:spPr>
            <a:xfrm>
              <a:off x="7591625" y="2122400"/>
              <a:ext cx="146350" cy="119475"/>
            </a:xfrm>
            <a:custGeom>
              <a:avLst/>
              <a:gdLst/>
              <a:ahLst/>
              <a:cxnLst/>
              <a:rect l="l" t="t" r="r" b="b"/>
              <a:pathLst>
                <a:path w="5854" h="4779" extrusionOk="0">
                  <a:moveTo>
                    <a:pt x="4311" y="0"/>
                  </a:moveTo>
                  <a:cubicBezTo>
                    <a:pt x="3694" y="0"/>
                    <a:pt x="3068" y="114"/>
                    <a:pt x="2519" y="362"/>
                  </a:cubicBezTo>
                  <a:cubicBezTo>
                    <a:pt x="2005" y="610"/>
                    <a:pt x="1543" y="1000"/>
                    <a:pt x="1100" y="1373"/>
                  </a:cubicBezTo>
                  <a:cubicBezTo>
                    <a:pt x="639" y="1781"/>
                    <a:pt x="124" y="2242"/>
                    <a:pt x="36" y="2845"/>
                  </a:cubicBezTo>
                  <a:cubicBezTo>
                    <a:pt x="0" y="3040"/>
                    <a:pt x="18" y="3218"/>
                    <a:pt x="107" y="3377"/>
                  </a:cubicBezTo>
                  <a:cubicBezTo>
                    <a:pt x="213" y="3590"/>
                    <a:pt x="426" y="3697"/>
                    <a:pt x="621" y="3821"/>
                  </a:cubicBezTo>
                  <a:cubicBezTo>
                    <a:pt x="1526" y="4300"/>
                    <a:pt x="2466" y="4779"/>
                    <a:pt x="3477" y="4779"/>
                  </a:cubicBezTo>
                  <a:cubicBezTo>
                    <a:pt x="3530" y="4779"/>
                    <a:pt x="3601" y="4779"/>
                    <a:pt x="3636" y="4743"/>
                  </a:cubicBezTo>
                  <a:cubicBezTo>
                    <a:pt x="3690" y="4708"/>
                    <a:pt x="3707" y="4672"/>
                    <a:pt x="3743" y="4619"/>
                  </a:cubicBezTo>
                  <a:cubicBezTo>
                    <a:pt x="4257" y="3626"/>
                    <a:pt x="4772" y="2632"/>
                    <a:pt x="5215" y="1621"/>
                  </a:cubicBezTo>
                  <a:cubicBezTo>
                    <a:pt x="5481" y="1036"/>
                    <a:pt x="5854" y="167"/>
                    <a:pt x="4967" y="43"/>
                  </a:cubicBezTo>
                  <a:cubicBezTo>
                    <a:pt x="4752" y="15"/>
                    <a:pt x="4532" y="0"/>
                    <a:pt x="4311" y="0"/>
                  </a:cubicBezTo>
                  <a:close/>
                </a:path>
              </a:pathLst>
            </a:custGeom>
            <a:solidFill>
              <a:srgbClr val="E0F1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915;p27">
              <a:extLst>
                <a:ext uri="{FF2B5EF4-FFF2-40B4-BE49-F238E27FC236}">
                  <a16:creationId xmlns:a16="http://schemas.microsoft.com/office/drawing/2014/main" id="{2CA10241-7A91-12D5-BAA7-A53EA621921B}"/>
                </a:ext>
              </a:extLst>
            </p:cNvPr>
            <p:cNvSpPr/>
            <p:nvPr/>
          </p:nvSpPr>
          <p:spPr>
            <a:xfrm>
              <a:off x="7975625" y="2068850"/>
              <a:ext cx="212000" cy="209925"/>
            </a:xfrm>
            <a:custGeom>
              <a:avLst/>
              <a:gdLst/>
              <a:ahLst/>
              <a:cxnLst/>
              <a:rect l="l" t="t" r="r" b="b"/>
              <a:pathLst>
                <a:path w="8480" h="8397" extrusionOk="0">
                  <a:moveTo>
                    <a:pt x="3336" y="0"/>
                  </a:moveTo>
                  <a:cubicBezTo>
                    <a:pt x="3272" y="0"/>
                    <a:pt x="3208" y="6"/>
                    <a:pt x="3140" y="21"/>
                  </a:cubicBezTo>
                  <a:cubicBezTo>
                    <a:pt x="3034" y="56"/>
                    <a:pt x="2927" y="127"/>
                    <a:pt x="2839" y="180"/>
                  </a:cubicBezTo>
                  <a:cubicBezTo>
                    <a:pt x="2094" y="642"/>
                    <a:pt x="1331" y="1067"/>
                    <a:pt x="604" y="1546"/>
                  </a:cubicBezTo>
                  <a:cubicBezTo>
                    <a:pt x="1" y="1936"/>
                    <a:pt x="426" y="2876"/>
                    <a:pt x="551" y="3462"/>
                  </a:cubicBezTo>
                  <a:cubicBezTo>
                    <a:pt x="905" y="5023"/>
                    <a:pt x="1012" y="6690"/>
                    <a:pt x="1810" y="8091"/>
                  </a:cubicBezTo>
                  <a:cubicBezTo>
                    <a:pt x="2684" y="8244"/>
                    <a:pt x="3568" y="8396"/>
                    <a:pt x="4455" y="8396"/>
                  </a:cubicBezTo>
                  <a:cubicBezTo>
                    <a:pt x="4702" y="8396"/>
                    <a:pt x="4950" y="8384"/>
                    <a:pt x="5198" y="8357"/>
                  </a:cubicBezTo>
                  <a:cubicBezTo>
                    <a:pt x="6333" y="8215"/>
                    <a:pt x="7468" y="7736"/>
                    <a:pt x="8142" y="6814"/>
                  </a:cubicBezTo>
                  <a:cubicBezTo>
                    <a:pt x="8320" y="6548"/>
                    <a:pt x="8479" y="6247"/>
                    <a:pt x="8462" y="5910"/>
                  </a:cubicBezTo>
                  <a:cubicBezTo>
                    <a:pt x="8462" y="5626"/>
                    <a:pt x="8320" y="5360"/>
                    <a:pt x="8178" y="5094"/>
                  </a:cubicBezTo>
                  <a:cubicBezTo>
                    <a:pt x="7468" y="3781"/>
                    <a:pt x="6617" y="2557"/>
                    <a:pt x="5783" y="1333"/>
                  </a:cubicBezTo>
                  <a:cubicBezTo>
                    <a:pt x="5553" y="1014"/>
                    <a:pt x="5340" y="677"/>
                    <a:pt x="5020" y="464"/>
                  </a:cubicBezTo>
                  <a:cubicBezTo>
                    <a:pt x="4613" y="163"/>
                    <a:pt x="4098" y="92"/>
                    <a:pt x="3601" y="21"/>
                  </a:cubicBezTo>
                  <a:cubicBezTo>
                    <a:pt x="3509" y="10"/>
                    <a:pt x="3423" y="0"/>
                    <a:pt x="3336" y="0"/>
                  </a:cubicBezTo>
                  <a:close/>
                </a:path>
              </a:pathLst>
            </a:custGeom>
            <a:solidFill>
              <a:srgbClr val="92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916;p27">
              <a:extLst>
                <a:ext uri="{FF2B5EF4-FFF2-40B4-BE49-F238E27FC236}">
                  <a16:creationId xmlns:a16="http://schemas.microsoft.com/office/drawing/2014/main" id="{641AB295-EB04-4C7A-5479-BFD67334938E}"/>
                </a:ext>
              </a:extLst>
            </p:cNvPr>
            <p:cNvSpPr/>
            <p:nvPr/>
          </p:nvSpPr>
          <p:spPr>
            <a:xfrm>
              <a:off x="7993825" y="2122400"/>
              <a:ext cx="146800" cy="119475"/>
            </a:xfrm>
            <a:custGeom>
              <a:avLst/>
              <a:gdLst/>
              <a:ahLst/>
              <a:cxnLst/>
              <a:rect l="l" t="t" r="r" b="b"/>
              <a:pathLst>
                <a:path w="5872" h="4779" extrusionOk="0">
                  <a:moveTo>
                    <a:pt x="1549" y="0"/>
                  </a:moveTo>
                  <a:cubicBezTo>
                    <a:pt x="1331" y="0"/>
                    <a:pt x="1115" y="15"/>
                    <a:pt x="905" y="43"/>
                  </a:cubicBezTo>
                  <a:cubicBezTo>
                    <a:pt x="0" y="167"/>
                    <a:pt x="390" y="1036"/>
                    <a:pt x="639" y="1621"/>
                  </a:cubicBezTo>
                  <a:cubicBezTo>
                    <a:pt x="1100" y="2632"/>
                    <a:pt x="1614" y="3626"/>
                    <a:pt x="2129" y="4619"/>
                  </a:cubicBezTo>
                  <a:cubicBezTo>
                    <a:pt x="2146" y="4672"/>
                    <a:pt x="2182" y="4708"/>
                    <a:pt x="2217" y="4743"/>
                  </a:cubicBezTo>
                  <a:cubicBezTo>
                    <a:pt x="2270" y="4779"/>
                    <a:pt x="2324" y="4779"/>
                    <a:pt x="2377" y="4779"/>
                  </a:cubicBezTo>
                  <a:cubicBezTo>
                    <a:pt x="3406" y="4779"/>
                    <a:pt x="4346" y="4300"/>
                    <a:pt x="5233" y="3821"/>
                  </a:cubicBezTo>
                  <a:cubicBezTo>
                    <a:pt x="5445" y="3697"/>
                    <a:pt x="5658" y="3590"/>
                    <a:pt x="5765" y="3377"/>
                  </a:cubicBezTo>
                  <a:cubicBezTo>
                    <a:pt x="5853" y="3218"/>
                    <a:pt x="5871" y="3040"/>
                    <a:pt x="5836" y="2845"/>
                  </a:cubicBezTo>
                  <a:cubicBezTo>
                    <a:pt x="5729" y="2242"/>
                    <a:pt x="5233" y="1781"/>
                    <a:pt x="4754" y="1373"/>
                  </a:cubicBezTo>
                  <a:cubicBezTo>
                    <a:pt x="4310" y="1000"/>
                    <a:pt x="3867" y="610"/>
                    <a:pt x="3335" y="362"/>
                  </a:cubicBezTo>
                  <a:cubicBezTo>
                    <a:pt x="2786" y="114"/>
                    <a:pt x="2160" y="0"/>
                    <a:pt x="1549" y="0"/>
                  </a:cubicBezTo>
                  <a:close/>
                </a:path>
              </a:pathLst>
            </a:custGeom>
            <a:solidFill>
              <a:srgbClr val="E0F1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917;p27">
              <a:extLst>
                <a:ext uri="{FF2B5EF4-FFF2-40B4-BE49-F238E27FC236}">
                  <a16:creationId xmlns:a16="http://schemas.microsoft.com/office/drawing/2014/main" id="{59BB0BAB-0CD8-A710-74C5-8C2D14F52876}"/>
                </a:ext>
              </a:extLst>
            </p:cNvPr>
            <p:cNvSpPr/>
            <p:nvPr/>
          </p:nvSpPr>
          <p:spPr>
            <a:xfrm>
              <a:off x="7656000" y="2079925"/>
              <a:ext cx="420325" cy="320925"/>
            </a:xfrm>
            <a:custGeom>
              <a:avLst/>
              <a:gdLst/>
              <a:ahLst/>
              <a:cxnLst/>
              <a:rect l="l" t="t" r="r" b="b"/>
              <a:pathLst>
                <a:path w="16813" h="12837" extrusionOk="0">
                  <a:moveTo>
                    <a:pt x="9045" y="1"/>
                  </a:moveTo>
                  <a:cubicBezTo>
                    <a:pt x="8350" y="1"/>
                    <a:pt x="7683" y="43"/>
                    <a:pt x="7128" y="128"/>
                  </a:cubicBezTo>
                  <a:cubicBezTo>
                    <a:pt x="6046" y="305"/>
                    <a:pt x="4964" y="624"/>
                    <a:pt x="3953" y="1068"/>
                  </a:cubicBezTo>
                  <a:cubicBezTo>
                    <a:pt x="2409" y="1777"/>
                    <a:pt x="937" y="2895"/>
                    <a:pt x="458" y="4526"/>
                  </a:cubicBezTo>
                  <a:cubicBezTo>
                    <a:pt x="316" y="5041"/>
                    <a:pt x="299" y="5608"/>
                    <a:pt x="263" y="6158"/>
                  </a:cubicBezTo>
                  <a:cubicBezTo>
                    <a:pt x="1" y="11480"/>
                    <a:pt x="3971" y="12828"/>
                    <a:pt x="9754" y="12828"/>
                  </a:cubicBezTo>
                  <a:cubicBezTo>
                    <a:pt x="9830" y="12828"/>
                    <a:pt x="9907" y="12828"/>
                    <a:pt x="9983" y="12828"/>
                  </a:cubicBezTo>
                  <a:cubicBezTo>
                    <a:pt x="10349" y="12828"/>
                    <a:pt x="10719" y="12837"/>
                    <a:pt x="11089" y="12837"/>
                  </a:cubicBezTo>
                  <a:cubicBezTo>
                    <a:pt x="11865" y="12837"/>
                    <a:pt x="12638" y="12796"/>
                    <a:pt x="13371" y="12544"/>
                  </a:cubicBezTo>
                  <a:cubicBezTo>
                    <a:pt x="14382" y="12207"/>
                    <a:pt x="15287" y="11497"/>
                    <a:pt x="15854" y="10593"/>
                  </a:cubicBezTo>
                  <a:cubicBezTo>
                    <a:pt x="16316" y="9830"/>
                    <a:pt x="16546" y="8943"/>
                    <a:pt x="16635" y="8074"/>
                  </a:cubicBezTo>
                  <a:cubicBezTo>
                    <a:pt x="16812" y="6424"/>
                    <a:pt x="16457" y="4722"/>
                    <a:pt x="15642" y="3285"/>
                  </a:cubicBezTo>
                  <a:cubicBezTo>
                    <a:pt x="14879" y="1990"/>
                    <a:pt x="13956" y="748"/>
                    <a:pt x="12449" y="358"/>
                  </a:cubicBezTo>
                  <a:cubicBezTo>
                    <a:pt x="11508" y="123"/>
                    <a:pt x="10235" y="1"/>
                    <a:pt x="9045" y="1"/>
                  </a:cubicBezTo>
                  <a:close/>
                </a:path>
              </a:pathLst>
            </a:custGeom>
            <a:solidFill>
              <a:srgbClr val="B7E1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918;p27">
              <a:extLst>
                <a:ext uri="{FF2B5EF4-FFF2-40B4-BE49-F238E27FC236}">
                  <a16:creationId xmlns:a16="http://schemas.microsoft.com/office/drawing/2014/main" id="{C996CBF1-58E6-1036-D274-87ECE10F0A25}"/>
                </a:ext>
              </a:extLst>
            </p:cNvPr>
            <p:cNvSpPr/>
            <p:nvPr/>
          </p:nvSpPr>
          <p:spPr>
            <a:xfrm>
              <a:off x="7778750" y="2223225"/>
              <a:ext cx="22625" cy="22650"/>
            </a:xfrm>
            <a:custGeom>
              <a:avLst/>
              <a:gdLst/>
              <a:ahLst/>
              <a:cxnLst/>
              <a:rect l="l" t="t" r="r" b="b"/>
              <a:pathLst>
                <a:path w="905" h="906" extrusionOk="0">
                  <a:moveTo>
                    <a:pt x="444" y="1"/>
                  </a:moveTo>
                  <a:cubicBezTo>
                    <a:pt x="195" y="1"/>
                    <a:pt x="0" y="196"/>
                    <a:pt x="0" y="444"/>
                  </a:cubicBezTo>
                  <a:cubicBezTo>
                    <a:pt x="0" y="710"/>
                    <a:pt x="195" y="905"/>
                    <a:pt x="444" y="905"/>
                  </a:cubicBezTo>
                  <a:cubicBezTo>
                    <a:pt x="710" y="905"/>
                    <a:pt x="905" y="710"/>
                    <a:pt x="905" y="444"/>
                  </a:cubicBezTo>
                  <a:cubicBezTo>
                    <a:pt x="905" y="196"/>
                    <a:pt x="710" y="1"/>
                    <a:pt x="444" y="1"/>
                  </a:cubicBezTo>
                  <a:close/>
                </a:path>
              </a:pathLst>
            </a:custGeom>
            <a:solidFill>
              <a:srgbClr val="564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919;p27">
              <a:extLst>
                <a:ext uri="{FF2B5EF4-FFF2-40B4-BE49-F238E27FC236}">
                  <a16:creationId xmlns:a16="http://schemas.microsoft.com/office/drawing/2014/main" id="{E149D5E8-7D80-C63B-BC9E-179CB2319F8C}"/>
                </a:ext>
              </a:extLst>
            </p:cNvPr>
            <p:cNvSpPr/>
            <p:nvPr/>
          </p:nvSpPr>
          <p:spPr>
            <a:xfrm>
              <a:off x="7920650" y="2234325"/>
              <a:ext cx="22625" cy="23075"/>
            </a:xfrm>
            <a:custGeom>
              <a:avLst/>
              <a:gdLst/>
              <a:ahLst/>
              <a:cxnLst/>
              <a:rect l="l" t="t" r="r" b="b"/>
              <a:pathLst>
                <a:path w="905" h="923" extrusionOk="0">
                  <a:moveTo>
                    <a:pt x="444" y="0"/>
                  </a:moveTo>
                  <a:cubicBezTo>
                    <a:pt x="195" y="0"/>
                    <a:pt x="0" y="213"/>
                    <a:pt x="0" y="461"/>
                  </a:cubicBezTo>
                  <a:cubicBezTo>
                    <a:pt x="0" y="710"/>
                    <a:pt x="195" y="922"/>
                    <a:pt x="444" y="922"/>
                  </a:cubicBezTo>
                  <a:cubicBezTo>
                    <a:pt x="692" y="922"/>
                    <a:pt x="905" y="710"/>
                    <a:pt x="905" y="461"/>
                  </a:cubicBezTo>
                  <a:cubicBezTo>
                    <a:pt x="905" y="213"/>
                    <a:pt x="692" y="0"/>
                    <a:pt x="444" y="0"/>
                  </a:cubicBezTo>
                  <a:close/>
                </a:path>
              </a:pathLst>
            </a:custGeom>
            <a:solidFill>
              <a:srgbClr val="564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920;p27">
              <a:extLst>
                <a:ext uri="{FF2B5EF4-FFF2-40B4-BE49-F238E27FC236}">
                  <a16:creationId xmlns:a16="http://schemas.microsoft.com/office/drawing/2014/main" id="{153E1497-A996-A562-ACB2-19284BE7B77B}"/>
                </a:ext>
              </a:extLst>
            </p:cNvPr>
            <p:cNvSpPr/>
            <p:nvPr/>
          </p:nvSpPr>
          <p:spPr>
            <a:xfrm>
              <a:off x="7913100" y="2553575"/>
              <a:ext cx="72300" cy="33275"/>
            </a:xfrm>
            <a:custGeom>
              <a:avLst/>
              <a:gdLst/>
              <a:ahLst/>
              <a:cxnLst/>
              <a:rect l="l" t="t" r="r" b="b"/>
              <a:pathLst>
                <a:path w="2892" h="1331" extrusionOk="0">
                  <a:moveTo>
                    <a:pt x="2768" y="1"/>
                  </a:moveTo>
                  <a:cubicBezTo>
                    <a:pt x="2715" y="409"/>
                    <a:pt x="2342" y="693"/>
                    <a:pt x="2005" y="923"/>
                  </a:cubicBezTo>
                  <a:cubicBezTo>
                    <a:pt x="1952" y="959"/>
                    <a:pt x="1881" y="1012"/>
                    <a:pt x="1810" y="1047"/>
                  </a:cubicBezTo>
                  <a:cubicBezTo>
                    <a:pt x="1739" y="1065"/>
                    <a:pt x="1650" y="1083"/>
                    <a:pt x="1579" y="1083"/>
                  </a:cubicBezTo>
                  <a:cubicBezTo>
                    <a:pt x="1499" y="1090"/>
                    <a:pt x="1419" y="1096"/>
                    <a:pt x="1340" y="1096"/>
                  </a:cubicBezTo>
                  <a:cubicBezTo>
                    <a:pt x="1211" y="1096"/>
                    <a:pt x="1087" y="1078"/>
                    <a:pt x="976" y="1012"/>
                  </a:cubicBezTo>
                  <a:cubicBezTo>
                    <a:pt x="888" y="959"/>
                    <a:pt x="817" y="888"/>
                    <a:pt x="764" y="799"/>
                  </a:cubicBezTo>
                  <a:cubicBezTo>
                    <a:pt x="639" y="639"/>
                    <a:pt x="551" y="480"/>
                    <a:pt x="444" y="320"/>
                  </a:cubicBezTo>
                  <a:lnTo>
                    <a:pt x="444" y="320"/>
                  </a:lnTo>
                  <a:cubicBezTo>
                    <a:pt x="1" y="604"/>
                    <a:pt x="551" y="1101"/>
                    <a:pt x="870" y="1243"/>
                  </a:cubicBezTo>
                  <a:cubicBezTo>
                    <a:pt x="1015" y="1303"/>
                    <a:pt x="1177" y="1331"/>
                    <a:pt x="1333" y="1331"/>
                  </a:cubicBezTo>
                  <a:cubicBezTo>
                    <a:pt x="1406" y="1331"/>
                    <a:pt x="1477" y="1325"/>
                    <a:pt x="1544" y="1313"/>
                  </a:cubicBezTo>
                  <a:cubicBezTo>
                    <a:pt x="2094" y="1243"/>
                    <a:pt x="2608" y="923"/>
                    <a:pt x="2839" y="427"/>
                  </a:cubicBezTo>
                  <a:cubicBezTo>
                    <a:pt x="2874" y="356"/>
                    <a:pt x="2892" y="267"/>
                    <a:pt x="2892" y="196"/>
                  </a:cubicBezTo>
                  <a:cubicBezTo>
                    <a:pt x="2874" y="107"/>
                    <a:pt x="2839" y="36"/>
                    <a:pt x="2768" y="1"/>
                  </a:cubicBezTo>
                  <a:close/>
                </a:path>
              </a:pathLst>
            </a:custGeom>
            <a:solidFill>
              <a:srgbClr val="DFE5F4"/>
            </a:solidFill>
            <a:ln w="9525" cap="flat"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921;p27">
              <a:extLst>
                <a:ext uri="{FF2B5EF4-FFF2-40B4-BE49-F238E27FC236}">
                  <a16:creationId xmlns:a16="http://schemas.microsoft.com/office/drawing/2014/main" id="{2B13F021-86FE-AA3B-1638-764E7024085C}"/>
                </a:ext>
              </a:extLst>
            </p:cNvPr>
            <p:cNvSpPr/>
            <p:nvPr/>
          </p:nvSpPr>
          <p:spPr>
            <a:xfrm>
              <a:off x="7728650" y="2371525"/>
              <a:ext cx="213300" cy="224100"/>
            </a:xfrm>
            <a:custGeom>
              <a:avLst/>
              <a:gdLst/>
              <a:ahLst/>
              <a:cxnLst/>
              <a:rect l="l" t="t" r="r" b="b"/>
              <a:pathLst>
                <a:path w="8532" h="8964" extrusionOk="0">
                  <a:moveTo>
                    <a:pt x="2797" y="1"/>
                  </a:moveTo>
                  <a:cubicBezTo>
                    <a:pt x="2561" y="1"/>
                    <a:pt x="2443" y="81"/>
                    <a:pt x="2253" y="330"/>
                  </a:cubicBezTo>
                  <a:cubicBezTo>
                    <a:pt x="1969" y="720"/>
                    <a:pt x="1756" y="1128"/>
                    <a:pt x="1561" y="1554"/>
                  </a:cubicBezTo>
                  <a:cubicBezTo>
                    <a:pt x="816" y="3132"/>
                    <a:pt x="319" y="4817"/>
                    <a:pt x="53" y="6520"/>
                  </a:cubicBezTo>
                  <a:cubicBezTo>
                    <a:pt x="36" y="6715"/>
                    <a:pt x="0" y="6910"/>
                    <a:pt x="53" y="7088"/>
                  </a:cubicBezTo>
                  <a:cubicBezTo>
                    <a:pt x="124" y="7318"/>
                    <a:pt x="302" y="7496"/>
                    <a:pt x="497" y="7638"/>
                  </a:cubicBezTo>
                  <a:cubicBezTo>
                    <a:pt x="1401" y="8365"/>
                    <a:pt x="2554" y="8702"/>
                    <a:pt x="3707" y="8862"/>
                  </a:cubicBezTo>
                  <a:cubicBezTo>
                    <a:pt x="4124" y="8924"/>
                    <a:pt x="4545" y="8964"/>
                    <a:pt x="4964" y="8964"/>
                  </a:cubicBezTo>
                  <a:cubicBezTo>
                    <a:pt x="5383" y="8964"/>
                    <a:pt x="5800" y="8924"/>
                    <a:pt x="6208" y="8826"/>
                  </a:cubicBezTo>
                  <a:cubicBezTo>
                    <a:pt x="6669" y="8720"/>
                    <a:pt x="7113" y="8542"/>
                    <a:pt x="7538" y="8365"/>
                  </a:cubicBezTo>
                  <a:cubicBezTo>
                    <a:pt x="7734" y="8294"/>
                    <a:pt x="7929" y="8205"/>
                    <a:pt x="8071" y="8063"/>
                  </a:cubicBezTo>
                  <a:cubicBezTo>
                    <a:pt x="8230" y="7886"/>
                    <a:pt x="8301" y="7655"/>
                    <a:pt x="8354" y="7443"/>
                  </a:cubicBezTo>
                  <a:cubicBezTo>
                    <a:pt x="8461" y="6964"/>
                    <a:pt x="8496" y="6467"/>
                    <a:pt x="8496" y="5970"/>
                  </a:cubicBezTo>
                  <a:cubicBezTo>
                    <a:pt x="8532" y="4019"/>
                    <a:pt x="8177" y="2050"/>
                    <a:pt x="7467" y="223"/>
                  </a:cubicBezTo>
                  <a:cubicBezTo>
                    <a:pt x="7450" y="188"/>
                    <a:pt x="7432" y="152"/>
                    <a:pt x="7397" y="117"/>
                  </a:cubicBezTo>
                  <a:cubicBezTo>
                    <a:pt x="7343" y="82"/>
                    <a:pt x="7290" y="82"/>
                    <a:pt x="7219" y="82"/>
                  </a:cubicBezTo>
                  <a:cubicBezTo>
                    <a:pt x="6740" y="99"/>
                    <a:pt x="6261" y="108"/>
                    <a:pt x="5785" y="108"/>
                  </a:cubicBezTo>
                  <a:cubicBezTo>
                    <a:pt x="5308" y="108"/>
                    <a:pt x="4833" y="99"/>
                    <a:pt x="4363" y="82"/>
                  </a:cubicBezTo>
                  <a:cubicBezTo>
                    <a:pt x="3902" y="64"/>
                    <a:pt x="3423" y="46"/>
                    <a:pt x="2962" y="11"/>
                  </a:cubicBezTo>
                  <a:cubicBezTo>
                    <a:pt x="2901" y="4"/>
                    <a:pt x="2846" y="1"/>
                    <a:pt x="2797" y="1"/>
                  </a:cubicBezTo>
                  <a:close/>
                </a:path>
              </a:pathLst>
            </a:custGeom>
            <a:solidFill>
              <a:srgbClr val="B7E1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922;p27">
              <a:extLst>
                <a:ext uri="{FF2B5EF4-FFF2-40B4-BE49-F238E27FC236}">
                  <a16:creationId xmlns:a16="http://schemas.microsoft.com/office/drawing/2014/main" id="{DA832CC9-46A8-F4D7-5F7B-ED755D73FCA7}"/>
                </a:ext>
              </a:extLst>
            </p:cNvPr>
            <p:cNvSpPr/>
            <p:nvPr/>
          </p:nvSpPr>
          <p:spPr>
            <a:xfrm>
              <a:off x="7777850" y="2412125"/>
              <a:ext cx="130375" cy="150075"/>
            </a:xfrm>
            <a:custGeom>
              <a:avLst/>
              <a:gdLst/>
              <a:ahLst/>
              <a:cxnLst/>
              <a:rect l="l" t="t" r="r" b="b"/>
              <a:pathLst>
                <a:path w="5215" h="6003" extrusionOk="0">
                  <a:moveTo>
                    <a:pt x="3299" y="0"/>
                  </a:moveTo>
                  <a:cubicBezTo>
                    <a:pt x="3188" y="0"/>
                    <a:pt x="3070" y="12"/>
                    <a:pt x="2945" y="36"/>
                  </a:cubicBezTo>
                  <a:cubicBezTo>
                    <a:pt x="2360" y="143"/>
                    <a:pt x="1828" y="409"/>
                    <a:pt x="1438" y="870"/>
                  </a:cubicBezTo>
                  <a:cubicBezTo>
                    <a:pt x="1296" y="1065"/>
                    <a:pt x="1172" y="1278"/>
                    <a:pt x="1047" y="1508"/>
                  </a:cubicBezTo>
                  <a:cubicBezTo>
                    <a:pt x="870" y="1792"/>
                    <a:pt x="693" y="2094"/>
                    <a:pt x="533" y="2413"/>
                  </a:cubicBezTo>
                  <a:cubicBezTo>
                    <a:pt x="267" y="2945"/>
                    <a:pt x="36" y="3530"/>
                    <a:pt x="19" y="4134"/>
                  </a:cubicBezTo>
                  <a:cubicBezTo>
                    <a:pt x="1" y="4754"/>
                    <a:pt x="214" y="5393"/>
                    <a:pt x="693" y="5765"/>
                  </a:cubicBezTo>
                  <a:cubicBezTo>
                    <a:pt x="781" y="5836"/>
                    <a:pt x="888" y="5907"/>
                    <a:pt x="994" y="5943"/>
                  </a:cubicBezTo>
                  <a:cubicBezTo>
                    <a:pt x="1118" y="5978"/>
                    <a:pt x="1260" y="5978"/>
                    <a:pt x="1384" y="5996"/>
                  </a:cubicBezTo>
                  <a:cubicBezTo>
                    <a:pt x="1553" y="6000"/>
                    <a:pt x="1721" y="6003"/>
                    <a:pt x="1890" y="6003"/>
                  </a:cubicBezTo>
                  <a:cubicBezTo>
                    <a:pt x="2394" y="6003"/>
                    <a:pt x="2897" y="5983"/>
                    <a:pt x="3389" y="5943"/>
                  </a:cubicBezTo>
                  <a:cubicBezTo>
                    <a:pt x="3868" y="5907"/>
                    <a:pt x="4400" y="5836"/>
                    <a:pt x="4684" y="5464"/>
                  </a:cubicBezTo>
                  <a:cubicBezTo>
                    <a:pt x="4825" y="5269"/>
                    <a:pt x="4896" y="5038"/>
                    <a:pt x="4932" y="4808"/>
                  </a:cubicBezTo>
                  <a:cubicBezTo>
                    <a:pt x="5200" y="3450"/>
                    <a:pt x="5215" y="0"/>
                    <a:pt x="3299" y="0"/>
                  </a:cubicBezTo>
                  <a:close/>
                </a:path>
              </a:pathLst>
            </a:custGeom>
            <a:solidFill>
              <a:srgbClr val="E0F1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923;p27">
              <a:extLst>
                <a:ext uri="{FF2B5EF4-FFF2-40B4-BE49-F238E27FC236}">
                  <a16:creationId xmlns:a16="http://schemas.microsoft.com/office/drawing/2014/main" id="{00AD68E0-DD79-7A3D-FBB2-381A42B65A1F}"/>
                </a:ext>
              </a:extLst>
            </p:cNvPr>
            <p:cNvSpPr/>
            <p:nvPr/>
          </p:nvSpPr>
          <p:spPr>
            <a:xfrm>
              <a:off x="7913100" y="2441450"/>
              <a:ext cx="85625" cy="61000"/>
            </a:xfrm>
            <a:custGeom>
              <a:avLst/>
              <a:gdLst/>
              <a:ahLst/>
              <a:cxnLst/>
              <a:rect l="l" t="t" r="r" b="b"/>
              <a:pathLst>
                <a:path w="3425" h="2440" extrusionOk="0">
                  <a:moveTo>
                    <a:pt x="485" y="1"/>
                  </a:moveTo>
                  <a:cubicBezTo>
                    <a:pt x="342" y="1"/>
                    <a:pt x="187" y="79"/>
                    <a:pt x="1" y="282"/>
                  </a:cubicBezTo>
                  <a:cubicBezTo>
                    <a:pt x="267" y="850"/>
                    <a:pt x="781" y="1382"/>
                    <a:pt x="1225" y="1808"/>
                  </a:cubicBezTo>
                  <a:cubicBezTo>
                    <a:pt x="1438" y="2020"/>
                    <a:pt x="1650" y="2216"/>
                    <a:pt x="1916" y="2340"/>
                  </a:cubicBezTo>
                  <a:cubicBezTo>
                    <a:pt x="2071" y="2402"/>
                    <a:pt x="2238" y="2439"/>
                    <a:pt x="2402" y="2439"/>
                  </a:cubicBezTo>
                  <a:cubicBezTo>
                    <a:pt x="2521" y="2439"/>
                    <a:pt x="2639" y="2420"/>
                    <a:pt x="2750" y="2375"/>
                  </a:cubicBezTo>
                  <a:cubicBezTo>
                    <a:pt x="2874" y="2304"/>
                    <a:pt x="2998" y="2216"/>
                    <a:pt x="3087" y="2127"/>
                  </a:cubicBezTo>
                  <a:cubicBezTo>
                    <a:pt x="3247" y="1985"/>
                    <a:pt x="3424" y="1790"/>
                    <a:pt x="3389" y="1577"/>
                  </a:cubicBezTo>
                  <a:cubicBezTo>
                    <a:pt x="3389" y="1488"/>
                    <a:pt x="3335" y="1382"/>
                    <a:pt x="3264" y="1311"/>
                  </a:cubicBezTo>
                  <a:cubicBezTo>
                    <a:pt x="2803" y="779"/>
                    <a:pt x="1916" y="974"/>
                    <a:pt x="1349" y="566"/>
                  </a:cubicBezTo>
                  <a:cubicBezTo>
                    <a:pt x="1015" y="328"/>
                    <a:pt x="777" y="1"/>
                    <a:pt x="485" y="1"/>
                  </a:cubicBezTo>
                  <a:close/>
                </a:path>
              </a:pathLst>
            </a:custGeom>
            <a:solidFill>
              <a:srgbClr val="B7E1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924;p27">
              <a:extLst>
                <a:ext uri="{FF2B5EF4-FFF2-40B4-BE49-F238E27FC236}">
                  <a16:creationId xmlns:a16="http://schemas.microsoft.com/office/drawing/2014/main" id="{5A66C4B8-AA05-B702-C6F2-469BA772A3D0}"/>
                </a:ext>
              </a:extLst>
            </p:cNvPr>
            <p:cNvSpPr/>
            <p:nvPr/>
          </p:nvSpPr>
          <p:spPr>
            <a:xfrm>
              <a:off x="7691400" y="2375775"/>
              <a:ext cx="87825" cy="50050"/>
            </a:xfrm>
            <a:custGeom>
              <a:avLst/>
              <a:gdLst/>
              <a:ahLst/>
              <a:cxnLst/>
              <a:rect l="l" t="t" r="r" b="b"/>
              <a:pathLst>
                <a:path w="3513" h="2002" extrusionOk="0">
                  <a:moveTo>
                    <a:pt x="550" y="0"/>
                  </a:moveTo>
                  <a:cubicBezTo>
                    <a:pt x="444" y="0"/>
                    <a:pt x="355" y="18"/>
                    <a:pt x="266" y="71"/>
                  </a:cubicBezTo>
                  <a:cubicBezTo>
                    <a:pt x="71" y="178"/>
                    <a:pt x="36" y="426"/>
                    <a:pt x="18" y="639"/>
                  </a:cubicBezTo>
                  <a:cubicBezTo>
                    <a:pt x="18" y="781"/>
                    <a:pt x="0" y="923"/>
                    <a:pt x="36" y="1064"/>
                  </a:cubicBezTo>
                  <a:cubicBezTo>
                    <a:pt x="107" y="1331"/>
                    <a:pt x="337" y="1561"/>
                    <a:pt x="585" y="1703"/>
                  </a:cubicBezTo>
                  <a:cubicBezTo>
                    <a:pt x="851" y="1827"/>
                    <a:pt x="1135" y="1880"/>
                    <a:pt x="1419" y="1916"/>
                  </a:cubicBezTo>
                  <a:cubicBezTo>
                    <a:pt x="1793" y="1959"/>
                    <a:pt x="2207" y="2001"/>
                    <a:pt x="2608" y="2001"/>
                  </a:cubicBezTo>
                  <a:cubicBezTo>
                    <a:pt x="2872" y="2001"/>
                    <a:pt x="3131" y="1983"/>
                    <a:pt x="3370" y="1934"/>
                  </a:cubicBezTo>
                  <a:cubicBezTo>
                    <a:pt x="3512" y="1100"/>
                    <a:pt x="2909" y="1224"/>
                    <a:pt x="2324" y="1064"/>
                  </a:cubicBezTo>
                  <a:cubicBezTo>
                    <a:pt x="1650" y="869"/>
                    <a:pt x="1242" y="36"/>
                    <a:pt x="550" y="0"/>
                  </a:cubicBezTo>
                  <a:close/>
                </a:path>
              </a:pathLst>
            </a:custGeom>
            <a:solidFill>
              <a:srgbClr val="B7E1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925;p27">
              <a:extLst>
                <a:ext uri="{FF2B5EF4-FFF2-40B4-BE49-F238E27FC236}">
                  <a16:creationId xmlns:a16="http://schemas.microsoft.com/office/drawing/2014/main" id="{8DADE7C8-819D-B34F-F7EC-0344F1216EB4}"/>
                </a:ext>
              </a:extLst>
            </p:cNvPr>
            <p:cNvSpPr/>
            <p:nvPr/>
          </p:nvSpPr>
          <p:spPr>
            <a:xfrm>
              <a:off x="7754350" y="2577725"/>
              <a:ext cx="71875" cy="65025"/>
            </a:xfrm>
            <a:custGeom>
              <a:avLst/>
              <a:gdLst/>
              <a:ahLst/>
              <a:cxnLst/>
              <a:rect l="l" t="t" r="r" b="b"/>
              <a:pathLst>
                <a:path w="2875" h="2601" extrusionOk="0">
                  <a:moveTo>
                    <a:pt x="2576" y="0"/>
                  </a:moveTo>
                  <a:cubicBezTo>
                    <a:pt x="2365" y="0"/>
                    <a:pt x="2155" y="180"/>
                    <a:pt x="2112" y="383"/>
                  </a:cubicBezTo>
                  <a:cubicBezTo>
                    <a:pt x="2076" y="471"/>
                    <a:pt x="2041" y="1430"/>
                    <a:pt x="1937" y="1430"/>
                  </a:cubicBezTo>
                  <a:cubicBezTo>
                    <a:pt x="1936" y="1430"/>
                    <a:pt x="1935" y="1430"/>
                    <a:pt x="1934" y="1429"/>
                  </a:cubicBezTo>
                  <a:cubicBezTo>
                    <a:pt x="1833" y="1412"/>
                    <a:pt x="1732" y="1404"/>
                    <a:pt x="1631" y="1404"/>
                  </a:cubicBezTo>
                  <a:cubicBezTo>
                    <a:pt x="1219" y="1404"/>
                    <a:pt x="811" y="1535"/>
                    <a:pt x="427" y="1678"/>
                  </a:cubicBezTo>
                  <a:cubicBezTo>
                    <a:pt x="249" y="1749"/>
                    <a:pt x="36" y="1855"/>
                    <a:pt x="19" y="2068"/>
                  </a:cubicBezTo>
                  <a:cubicBezTo>
                    <a:pt x="1" y="2228"/>
                    <a:pt x="89" y="2352"/>
                    <a:pt x="196" y="2440"/>
                  </a:cubicBezTo>
                  <a:cubicBezTo>
                    <a:pt x="320" y="2511"/>
                    <a:pt x="444" y="2529"/>
                    <a:pt x="586" y="2547"/>
                  </a:cubicBezTo>
                  <a:cubicBezTo>
                    <a:pt x="870" y="2582"/>
                    <a:pt x="1158" y="2600"/>
                    <a:pt x="1446" y="2600"/>
                  </a:cubicBezTo>
                  <a:cubicBezTo>
                    <a:pt x="1735" y="2600"/>
                    <a:pt x="2023" y="2582"/>
                    <a:pt x="2307" y="2547"/>
                  </a:cubicBezTo>
                  <a:cubicBezTo>
                    <a:pt x="2555" y="2529"/>
                    <a:pt x="2750" y="2316"/>
                    <a:pt x="2786" y="2050"/>
                  </a:cubicBezTo>
                  <a:cubicBezTo>
                    <a:pt x="2874" y="1447"/>
                    <a:pt x="2839" y="809"/>
                    <a:pt x="2821" y="206"/>
                  </a:cubicBezTo>
                  <a:cubicBezTo>
                    <a:pt x="2821" y="117"/>
                    <a:pt x="2768" y="46"/>
                    <a:pt x="2715" y="28"/>
                  </a:cubicBezTo>
                  <a:cubicBezTo>
                    <a:pt x="2670" y="9"/>
                    <a:pt x="2623" y="0"/>
                    <a:pt x="2576" y="0"/>
                  </a:cubicBezTo>
                  <a:close/>
                </a:path>
              </a:pathLst>
            </a:custGeom>
            <a:solidFill>
              <a:srgbClr val="B7E1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926;p27">
              <a:extLst>
                <a:ext uri="{FF2B5EF4-FFF2-40B4-BE49-F238E27FC236}">
                  <a16:creationId xmlns:a16="http://schemas.microsoft.com/office/drawing/2014/main" id="{2A418A4B-A236-D5B0-A926-F351693E524B}"/>
                </a:ext>
              </a:extLst>
            </p:cNvPr>
            <p:cNvSpPr/>
            <p:nvPr/>
          </p:nvSpPr>
          <p:spPr>
            <a:xfrm>
              <a:off x="7841725" y="2581500"/>
              <a:ext cx="70525" cy="66975"/>
            </a:xfrm>
            <a:custGeom>
              <a:avLst/>
              <a:gdLst/>
              <a:ahLst/>
              <a:cxnLst/>
              <a:rect l="l" t="t" r="r" b="b"/>
              <a:pathLst>
                <a:path w="2821" h="2679" extrusionOk="0">
                  <a:moveTo>
                    <a:pt x="327" y="1"/>
                  </a:moveTo>
                  <a:cubicBezTo>
                    <a:pt x="289" y="1"/>
                    <a:pt x="251" y="6"/>
                    <a:pt x="213" y="19"/>
                  </a:cubicBezTo>
                  <a:cubicBezTo>
                    <a:pt x="160" y="55"/>
                    <a:pt x="107" y="126"/>
                    <a:pt x="107" y="196"/>
                  </a:cubicBezTo>
                  <a:cubicBezTo>
                    <a:pt x="53" y="817"/>
                    <a:pt x="0" y="1438"/>
                    <a:pt x="53" y="2041"/>
                  </a:cubicBezTo>
                  <a:cubicBezTo>
                    <a:pt x="89" y="2325"/>
                    <a:pt x="266" y="2538"/>
                    <a:pt x="514" y="2573"/>
                  </a:cubicBezTo>
                  <a:cubicBezTo>
                    <a:pt x="910" y="2647"/>
                    <a:pt x="1315" y="2679"/>
                    <a:pt x="1716" y="2679"/>
                  </a:cubicBezTo>
                  <a:cubicBezTo>
                    <a:pt x="1890" y="2679"/>
                    <a:pt x="2063" y="2673"/>
                    <a:pt x="2235" y="2662"/>
                  </a:cubicBezTo>
                  <a:cubicBezTo>
                    <a:pt x="2377" y="2662"/>
                    <a:pt x="2501" y="2644"/>
                    <a:pt x="2625" y="2573"/>
                  </a:cubicBezTo>
                  <a:cubicBezTo>
                    <a:pt x="2732" y="2502"/>
                    <a:pt x="2820" y="2360"/>
                    <a:pt x="2820" y="2219"/>
                  </a:cubicBezTo>
                  <a:cubicBezTo>
                    <a:pt x="2803" y="2006"/>
                    <a:pt x="2607" y="1882"/>
                    <a:pt x="2430" y="1811"/>
                  </a:cubicBezTo>
                  <a:cubicBezTo>
                    <a:pt x="2009" y="1624"/>
                    <a:pt x="1575" y="1464"/>
                    <a:pt x="1127" y="1464"/>
                  </a:cubicBezTo>
                  <a:cubicBezTo>
                    <a:pt x="1065" y="1464"/>
                    <a:pt x="1003" y="1467"/>
                    <a:pt x="940" y="1474"/>
                  </a:cubicBezTo>
                  <a:cubicBezTo>
                    <a:pt x="834" y="1474"/>
                    <a:pt x="834" y="516"/>
                    <a:pt x="816" y="409"/>
                  </a:cubicBezTo>
                  <a:cubicBezTo>
                    <a:pt x="770" y="212"/>
                    <a:pt x="555" y="1"/>
                    <a:pt x="327" y="1"/>
                  </a:cubicBezTo>
                  <a:close/>
                </a:path>
              </a:pathLst>
            </a:custGeom>
            <a:solidFill>
              <a:srgbClr val="B7E1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927;p27">
              <a:extLst>
                <a:ext uri="{FF2B5EF4-FFF2-40B4-BE49-F238E27FC236}">
                  <a16:creationId xmlns:a16="http://schemas.microsoft.com/office/drawing/2014/main" id="{79EDB4E2-3734-B98A-F7F7-5FB1149F70AD}"/>
                </a:ext>
              </a:extLst>
            </p:cNvPr>
            <p:cNvSpPr/>
            <p:nvPr/>
          </p:nvSpPr>
          <p:spPr>
            <a:xfrm>
              <a:off x="7793375" y="2252750"/>
              <a:ext cx="334825" cy="188675"/>
            </a:xfrm>
            <a:custGeom>
              <a:avLst/>
              <a:gdLst/>
              <a:ahLst/>
              <a:cxnLst/>
              <a:rect l="l" t="t" r="r" b="b"/>
              <a:pathLst>
                <a:path w="13393" h="7547" extrusionOk="0">
                  <a:moveTo>
                    <a:pt x="2753" y="1"/>
                  </a:moveTo>
                  <a:cubicBezTo>
                    <a:pt x="2542" y="1"/>
                    <a:pt x="2345" y="25"/>
                    <a:pt x="2182" y="79"/>
                  </a:cubicBezTo>
                  <a:cubicBezTo>
                    <a:pt x="976" y="505"/>
                    <a:pt x="852" y="558"/>
                    <a:pt x="231" y="2066"/>
                  </a:cubicBezTo>
                  <a:cubicBezTo>
                    <a:pt x="196" y="2136"/>
                    <a:pt x="1" y="2740"/>
                    <a:pt x="178" y="3626"/>
                  </a:cubicBezTo>
                  <a:cubicBezTo>
                    <a:pt x="462" y="4921"/>
                    <a:pt x="2342" y="5773"/>
                    <a:pt x="3495" y="6411"/>
                  </a:cubicBezTo>
                  <a:cubicBezTo>
                    <a:pt x="4258" y="6819"/>
                    <a:pt x="5109" y="7050"/>
                    <a:pt x="5960" y="7227"/>
                  </a:cubicBezTo>
                  <a:cubicBezTo>
                    <a:pt x="6800" y="7407"/>
                    <a:pt x="7673" y="7546"/>
                    <a:pt x="8534" y="7546"/>
                  </a:cubicBezTo>
                  <a:cubicBezTo>
                    <a:pt x="8945" y="7546"/>
                    <a:pt x="9355" y="7515"/>
                    <a:pt x="9756" y="7440"/>
                  </a:cubicBezTo>
                  <a:cubicBezTo>
                    <a:pt x="10253" y="7334"/>
                    <a:pt x="10732" y="7174"/>
                    <a:pt x="11158" y="6890"/>
                  </a:cubicBezTo>
                  <a:cubicBezTo>
                    <a:pt x="11495" y="6659"/>
                    <a:pt x="11778" y="6340"/>
                    <a:pt x="12009" y="6003"/>
                  </a:cubicBezTo>
                  <a:cubicBezTo>
                    <a:pt x="12701" y="5063"/>
                    <a:pt x="13162" y="3963"/>
                    <a:pt x="13357" y="2828"/>
                  </a:cubicBezTo>
                  <a:cubicBezTo>
                    <a:pt x="13375" y="2722"/>
                    <a:pt x="13392" y="2633"/>
                    <a:pt x="13375" y="2527"/>
                  </a:cubicBezTo>
                  <a:cubicBezTo>
                    <a:pt x="13330" y="2371"/>
                    <a:pt x="13168" y="2278"/>
                    <a:pt x="13009" y="2278"/>
                  </a:cubicBezTo>
                  <a:cubicBezTo>
                    <a:pt x="12914" y="2278"/>
                    <a:pt x="12820" y="2312"/>
                    <a:pt x="12754" y="2385"/>
                  </a:cubicBezTo>
                  <a:cubicBezTo>
                    <a:pt x="12794" y="2253"/>
                    <a:pt x="12656" y="2150"/>
                    <a:pt x="12525" y="2150"/>
                  </a:cubicBezTo>
                  <a:cubicBezTo>
                    <a:pt x="12480" y="2150"/>
                    <a:pt x="12435" y="2162"/>
                    <a:pt x="12399" y="2190"/>
                  </a:cubicBezTo>
                  <a:cubicBezTo>
                    <a:pt x="12240" y="2278"/>
                    <a:pt x="12186" y="2473"/>
                    <a:pt x="12169" y="2651"/>
                  </a:cubicBezTo>
                  <a:cubicBezTo>
                    <a:pt x="12080" y="3094"/>
                    <a:pt x="12027" y="3573"/>
                    <a:pt x="11725" y="3910"/>
                  </a:cubicBezTo>
                  <a:cubicBezTo>
                    <a:pt x="11583" y="4070"/>
                    <a:pt x="11388" y="4194"/>
                    <a:pt x="11211" y="4283"/>
                  </a:cubicBezTo>
                  <a:cubicBezTo>
                    <a:pt x="10653" y="4562"/>
                    <a:pt x="10026" y="4711"/>
                    <a:pt x="9401" y="4711"/>
                  </a:cubicBezTo>
                  <a:cubicBezTo>
                    <a:pt x="9072" y="4711"/>
                    <a:pt x="8744" y="4670"/>
                    <a:pt x="8426" y="4584"/>
                  </a:cubicBezTo>
                  <a:cubicBezTo>
                    <a:pt x="7504" y="4354"/>
                    <a:pt x="6652" y="3786"/>
                    <a:pt x="6120" y="3006"/>
                  </a:cubicBezTo>
                  <a:cubicBezTo>
                    <a:pt x="5890" y="2669"/>
                    <a:pt x="5694" y="2314"/>
                    <a:pt x="5517" y="1959"/>
                  </a:cubicBezTo>
                  <a:cubicBezTo>
                    <a:pt x="5091" y="1214"/>
                    <a:pt x="5056" y="824"/>
                    <a:pt x="4329" y="380"/>
                  </a:cubicBezTo>
                  <a:cubicBezTo>
                    <a:pt x="3945" y="163"/>
                    <a:pt x="3302" y="1"/>
                    <a:pt x="2753" y="1"/>
                  </a:cubicBezTo>
                  <a:close/>
                </a:path>
              </a:pathLst>
            </a:custGeom>
            <a:solidFill>
              <a:srgbClr val="92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928;p27">
              <a:extLst>
                <a:ext uri="{FF2B5EF4-FFF2-40B4-BE49-F238E27FC236}">
                  <a16:creationId xmlns:a16="http://schemas.microsoft.com/office/drawing/2014/main" id="{9BA18ACF-84F4-4871-871A-26E1D076AC2C}"/>
                </a:ext>
              </a:extLst>
            </p:cNvPr>
            <p:cNvSpPr/>
            <p:nvPr/>
          </p:nvSpPr>
          <p:spPr>
            <a:xfrm>
              <a:off x="7809775" y="2311025"/>
              <a:ext cx="45700" cy="53675"/>
            </a:xfrm>
            <a:custGeom>
              <a:avLst/>
              <a:gdLst/>
              <a:ahLst/>
              <a:cxnLst/>
              <a:rect l="l" t="t" r="r" b="b"/>
              <a:pathLst>
                <a:path w="1828" h="2147" fill="none" extrusionOk="0">
                  <a:moveTo>
                    <a:pt x="1828" y="1"/>
                  </a:moveTo>
                  <a:cubicBezTo>
                    <a:pt x="1704" y="54"/>
                    <a:pt x="1580" y="125"/>
                    <a:pt x="1438" y="196"/>
                  </a:cubicBezTo>
                  <a:cubicBezTo>
                    <a:pt x="1083" y="391"/>
                    <a:pt x="728" y="657"/>
                    <a:pt x="462" y="976"/>
                  </a:cubicBezTo>
                  <a:cubicBezTo>
                    <a:pt x="196" y="1313"/>
                    <a:pt x="19" y="1721"/>
                    <a:pt x="1" y="2147"/>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929;p27">
              <a:extLst>
                <a:ext uri="{FF2B5EF4-FFF2-40B4-BE49-F238E27FC236}">
                  <a16:creationId xmlns:a16="http://schemas.microsoft.com/office/drawing/2014/main" id="{9859F045-D809-6C26-3033-7D76BD2FDC09}"/>
                </a:ext>
              </a:extLst>
            </p:cNvPr>
            <p:cNvSpPr/>
            <p:nvPr/>
          </p:nvSpPr>
          <p:spPr>
            <a:xfrm>
              <a:off x="7836400" y="2337625"/>
              <a:ext cx="28400" cy="39950"/>
            </a:xfrm>
            <a:custGeom>
              <a:avLst/>
              <a:gdLst/>
              <a:ahLst/>
              <a:cxnLst/>
              <a:rect l="l" t="t" r="r" b="b"/>
              <a:pathLst>
                <a:path w="1136" h="1598" fill="none" extrusionOk="0">
                  <a:moveTo>
                    <a:pt x="1135" y="1"/>
                  </a:moveTo>
                  <a:cubicBezTo>
                    <a:pt x="1082" y="1"/>
                    <a:pt x="1011" y="36"/>
                    <a:pt x="958" y="72"/>
                  </a:cubicBezTo>
                  <a:cubicBezTo>
                    <a:pt x="479" y="444"/>
                    <a:pt x="213" y="1030"/>
                    <a:pt x="0" y="1597"/>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930;p27">
              <a:extLst>
                <a:ext uri="{FF2B5EF4-FFF2-40B4-BE49-F238E27FC236}">
                  <a16:creationId xmlns:a16="http://schemas.microsoft.com/office/drawing/2014/main" id="{09E6CBC5-C652-26C2-6BB2-C19E9E580E1C}"/>
                </a:ext>
              </a:extLst>
            </p:cNvPr>
            <p:cNvSpPr/>
            <p:nvPr/>
          </p:nvSpPr>
          <p:spPr>
            <a:xfrm>
              <a:off x="7961450" y="2358925"/>
              <a:ext cx="12875" cy="31950"/>
            </a:xfrm>
            <a:custGeom>
              <a:avLst/>
              <a:gdLst/>
              <a:ahLst/>
              <a:cxnLst/>
              <a:rect l="l" t="t" r="r" b="b"/>
              <a:pathLst>
                <a:path w="515" h="1278" fill="none" extrusionOk="0">
                  <a:moveTo>
                    <a:pt x="515" y="0"/>
                  </a:moveTo>
                  <a:cubicBezTo>
                    <a:pt x="249" y="373"/>
                    <a:pt x="71" y="816"/>
                    <a:pt x="0" y="1277"/>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1931;p27">
              <a:extLst>
                <a:ext uri="{FF2B5EF4-FFF2-40B4-BE49-F238E27FC236}">
                  <a16:creationId xmlns:a16="http://schemas.microsoft.com/office/drawing/2014/main" id="{3EB3DC56-C6F6-DD06-843D-51489ACFDE17}"/>
                </a:ext>
              </a:extLst>
            </p:cNvPr>
            <p:cNvSpPr/>
            <p:nvPr/>
          </p:nvSpPr>
          <p:spPr>
            <a:xfrm>
              <a:off x="7990275" y="2376200"/>
              <a:ext cx="7550" cy="28425"/>
            </a:xfrm>
            <a:custGeom>
              <a:avLst/>
              <a:gdLst/>
              <a:ahLst/>
              <a:cxnLst/>
              <a:rect l="l" t="t" r="r" b="b"/>
              <a:pathLst>
                <a:path w="302" h="1137" fill="none" extrusionOk="0">
                  <a:moveTo>
                    <a:pt x="302" y="1"/>
                  </a:moveTo>
                  <a:cubicBezTo>
                    <a:pt x="89" y="338"/>
                    <a:pt x="0" y="746"/>
                    <a:pt x="53" y="1136"/>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1932;p27">
              <a:extLst>
                <a:ext uri="{FF2B5EF4-FFF2-40B4-BE49-F238E27FC236}">
                  <a16:creationId xmlns:a16="http://schemas.microsoft.com/office/drawing/2014/main" id="{769641C4-9C7E-CE78-0CF7-F448A4FF205B}"/>
                </a:ext>
              </a:extLst>
            </p:cNvPr>
            <p:cNvSpPr/>
            <p:nvPr/>
          </p:nvSpPr>
          <p:spPr>
            <a:xfrm>
              <a:off x="8021300" y="2386850"/>
              <a:ext cx="6250" cy="49250"/>
            </a:xfrm>
            <a:custGeom>
              <a:avLst/>
              <a:gdLst/>
              <a:ahLst/>
              <a:cxnLst/>
              <a:rect l="l" t="t" r="r" b="b"/>
              <a:pathLst>
                <a:path w="250" h="1970" fill="none" extrusionOk="0">
                  <a:moveTo>
                    <a:pt x="249" y="1"/>
                  </a:moveTo>
                  <a:cubicBezTo>
                    <a:pt x="18" y="639"/>
                    <a:pt x="1" y="1331"/>
                    <a:pt x="196" y="1970"/>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933;p27">
              <a:extLst>
                <a:ext uri="{FF2B5EF4-FFF2-40B4-BE49-F238E27FC236}">
                  <a16:creationId xmlns:a16="http://schemas.microsoft.com/office/drawing/2014/main" id="{4B48A0AE-3AE2-ED18-950B-358EE9B80D51}"/>
                </a:ext>
              </a:extLst>
            </p:cNvPr>
            <p:cNvSpPr/>
            <p:nvPr/>
          </p:nvSpPr>
          <p:spPr>
            <a:xfrm>
              <a:off x="8066975" y="2374875"/>
              <a:ext cx="9775" cy="34175"/>
            </a:xfrm>
            <a:custGeom>
              <a:avLst/>
              <a:gdLst/>
              <a:ahLst/>
              <a:cxnLst/>
              <a:rect l="l" t="t" r="r" b="b"/>
              <a:pathLst>
                <a:path w="391" h="1367" fill="none" extrusionOk="0">
                  <a:moveTo>
                    <a:pt x="54" y="1"/>
                  </a:moveTo>
                  <a:cubicBezTo>
                    <a:pt x="1" y="480"/>
                    <a:pt x="125" y="976"/>
                    <a:pt x="391" y="1367"/>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934;p27">
              <a:extLst>
                <a:ext uri="{FF2B5EF4-FFF2-40B4-BE49-F238E27FC236}">
                  <a16:creationId xmlns:a16="http://schemas.microsoft.com/office/drawing/2014/main" id="{C48A0906-D721-1A9E-872C-BEA4C7F28F3F}"/>
                </a:ext>
              </a:extLst>
            </p:cNvPr>
            <p:cNvSpPr/>
            <p:nvPr/>
          </p:nvSpPr>
          <p:spPr>
            <a:xfrm>
              <a:off x="8090050" y="2347400"/>
              <a:ext cx="11975" cy="14650"/>
            </a:xfrm>
            <a:custGeom>
              <a:avLst/>
              <a:gdLst/>
              <a:ahLst/>
              <a:cxnLst/>
              <a:rect l="l" t="t" r="r" b="b"/>
              <a:pathLst>
                <a:path w="479" h="586" fill="none" extrusionOk="0">
                  <a:moveTo>
                    <a:pt x="0" y="0"/>
                  </a:moveTo>
                  <a:cubicBezTo>
                    <a:pt x="89" y="248"/>
                    <a:pt x="248" y="461"/>
                    <a:pt x="479" y="585"/>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935;p27">
              <a:extLst>
                <a:ext uri="{FF2B5EF4-FFF2-40B4-BE49-F238E27FC236}">
                  <a16:creationId xmlns:a16="http://schemas.microsoft.com/office/drawing/2014/main" id="{EE26BC48-4DC6-6BE1-19F0-646B4933A7C4}"/>
                </a:ext>
              </a:extLst>
            </p:cNvPr>
            <p:cNvSpPr/>
            <p:nvPr/>
          </p:nvSpPr>
          <p:spPr>
            <a:xfrm>
              <a:off x="8101125" y="2335850"/>
              <a:ext cx="19975" cy="13325"/>
            </a:xfrm>
            <a:custGeom>
              <a:avLst/>
              <a:gdLst/>
              <a:ahLst/>
              <a:cxnLst/>
              <a:rect l="l" t="t" r="r" b="b"/>
              <a:pathLst>
                <a:path w="799" h="533" fill="none" extrusionOk="0">
                  <a:moveTo>
                    <a:pt x="0" y="1"/>
                  </a:moveTo>
                  <a:cubicBezTo>
                    <a:pt x="142" y="302"/>
                    <a:pt x="462" y="515"/>
                    <a:pt x="799" y="533"/>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936;p27">
              <a:extLst>
                <a:ext uri="{FF2B5EF4-FFF2-40B4-BE49-F238E27FC236}">
                  <a16:creationId xmlns:a16="http://schemas.microsoft.com/office/drawing/2014/main" id="{AD64E14A-396B-D8F1-A072-D020C4B2E2BF}"/>
                </a:ext>
              </a:extLst>
            </p:cNvPr>
            <p:cNvSpPr/>
            <p:nvPr/>
          </p:nvSpPr>
          <p:spPr>
            <a:xfrm>
              <a:off x="7972075" y="2527050"/>
              <a:ext cx="40375" cy="37950"/>
            </a:xfrm>
            <a:custGeom>
              <a:avLst/>
              <a:gdLst/>
              <a:ahLst/>
              <a:cxnLst/>
              <a:rect l="l" t="t" r="r" b="b"/>
              <a:pathLst>
                <a:path w="1615" h="1518" extrusionOk="0">
                  <a:moveTo>
                    <a:pt x="330" y="1"/>
                  </a:moveTo>
                  <a:cubicBezTo>
                    <a:pt x="295" y="1"/>
                    <a:pt x="259" y="16"/>
                    <a:pt x="231" y="51"/>
                  </a:cubicBezTo>
                  <a:cubicBezTo>
                    <a:pt x="143" y="157"/>
                    <a:pt x="72" y="317"/>
                    <a:pt x="36" y="459"/>
                  </a:cubicBezTo>
                  <a:cubicBezTo>
                    <a:pt x="1" y="689"/>
                    <a:pt x="36" y="920"/>
                    <a:pt x="107" y="1151"/>
                  </a:cubicBezTo>
                  <a:cubicBezTo>
                    <a:pt x="183" y="1392"/>
                    <a:pt x="424" y="1517"/>
                    <a:pt x="669" y="1517"/>
                  </a:cubicBezTo>
                  <a:cubicBezTo>
                    <a:pt x="712" y="1517"/>
                    <a:pt x="756" y="1513"/>
                    <a:pt x="799" y="1505"/>
                  </a:cubicBezTo>
                  <a:cubicBezTo>
                    <a:pt x="994" y="1488"/>
                    <a:pt x="1154" y="1381"/>
                    <a:pt x="1296" y="1275"/>
                  </a:cubicBezTo>
                  <a:cubicBezTo>
                    <a:pt x="1473" y="1115"/>
                    <a:pt x="1615" y="902"/>
                    <a:pt x="1562" y="689"/>
                  </a:cubicBezTo>
                  <a:cubicBezTo>
                    <a:pt x="1535" y="610"/>
                    <a:pt x="1469" y="540"/>
                    <a:pt x="1407" y="540"/>
                  </a:cubicBezTo>
                  <a:cubicBezTo>
                    <a:pt x="1387" y="540"/>
                    <a:pt x="1367" y="548"/>
                    <a:pt x="1349" y="565"/>
                  </a:cubicBezTo>
                  <a:cubicBezTo>
                    <a:pt x="1367" y="494"/>
                    <a:pt x="1367" y="423"/>
                    <a:pt x="1367" y="352"/>
                  </a:cubicBezTo>
                  <a:cubicBezTo>
                    <a:pt x="1349" y="281"/>
                    <a:pt x="1296" y="211"/>
                    <a:pt x="1243" y="211"/>
                  </a:cubicBezTo>
                  <a:cubicBezTo>
                    <a:pt x="1231" y="208"/>
                    <a:pt x="1219" y="206"/>
                    <a:pt x="1208" y="206"/>
                  </a:cubicBezTo>
                  <a:cubicBezTo>
                    <a:pt x="1086" y="206"/>
                    <a:pt x="1000" y="373"/>
                    <a:pt x="870" y="406"/>
                  </a:cubicBezTo>
                  <a:cubicBezTo>
                    <a:pt x="888" y="335"/>
                    <a:pt x="905" y="264"/>
                    <a:pt x="888" y="193"/>
                  </a:cubicBezTo>
                  <a:cubicBezTo>
                    <a:pt x="870" y="122"/>
                    <a:pt x="817" y="51"/>
                    <a:pt x="746" y="51"/>
                  </a:cubicBezTo>
                  <a:cubicBezTo>
                    <a:pt x="739" y="49"/>
                    <a:pt x="731" y="47"/>
                    <a:pt x="724" y="47"/>
                  </a:cubicBezTo>
                  <a:cubicBezTo>
                    <a:pt x="674" y="47"/>
                    <a:pt x="617" y="93"/>
                    <a:pt x="586" y="140"/>
                  </a:cubicBezTo>
                  <a:cubicBezTo>
                    <a:pt x="551" y="193"/>
                    <a:pt x="551" y="264"/>
                    <a:pt x="533" y="335"/>
                  </a:cubicBezTo>
                  <a:lnTo>
                    <a:pt x="462" y="104"/>
                  </a:lnTo>
                  <a:cubicBezTo>
                    <a:pt x="440" y="39"/>
                    <a:pt x="386" y="1"/>
                    <a:pt x="330" y="1"/>
                  </a:cubicBezTo>
                  <a:close/>
                </a:path>
              </a:pathLst>
            </a:custGeom>
            <a:solidFill>
              <a:srgbClr val="B7E1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87EA75F2-C884-5D26-18D9-0FBB2B3186B4}"/>
              </a:ext>
            </a:extLst>
          </p:cNvPr>
          <p:cNvPicPr>
            <a:picLocks noChangeAspect="1"/>
          </p:cNvPicPr>
          <p:nvPr/>
        </p:nvPicPr>
        <p:blipFill>
          <a:blip r:embed="rId2"/>
          <a:stretch>
            <a:fillRect/>
          </a:stretch>
        </p:blipFill>
        <p:spPr>
          <a:xfrm>
            <a:off x="2724081" y="1255779"/>
            <a:ext cx="5450296" cy="506011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F802606B-E085-3281-6B22-CFC66B1BF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262" y="103829"/>
            <a:ext cx="1519561" cy="1519561"/>
          </a:xfrm>
          <a:prstGeom prst="rect">
            <a:avLst/>
          </a:prstGeom>
        </p:spPr>
      </p:pic>
    </p:spTree>
    <p:extLst>
      <p:ext uri="{BB962C8B-B14F-4D97-AF65-F5344CB8AC3E}">
        <p14:creationId xmlns:p14="http://schemas.microsoft.com/office/powerpoint/2010/main" val="3391114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8877901" cy="4031873"/>
          </a:xfrm>
          <a:prstGeom prst="rect">
            <a:avLst/>
          </a:prstGeom>
          <a:noFill/>
        </p:spPr>
        <p:txBody>
          <a:bodyPr wrap="square">
            <a:spAutoFit/>
          </a:bodyPr>
          <a:lstStyle/>
          <a:p>
            <a:pPr lvl="0" algn="just">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Chú chó Bun nhà em rất ngộ nghĩnh đáng yêu. Chú là giống cho cỏ nên rất khôn. Mỗi khi em đi học về là chú lại chạy ra cổng đón. Hai tai chú vểnh lên. Chiếc đuôi chú quẫy liên tục, rối rít. Chiếc lưỡi chú thè ra. Hai mắt sáng rực mừng rỡ. Lúc chú đứng, lúc chú ngồi như đang chờ đợi một điều gì hạnh phúc lắm. Em yêu Bun lắm, chú là người bạn thân của gia đình em.</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1857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BBBEB551-C662-4B10-B623-FE91A7487C14}"/>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B92FF4BD-B460-4B85-9D4A-E42A5F32CA31}"/>
              </a:ext>
            </a:extLst>
          </p:cNvPr>
          <p:cNvSpPr txBox="1"/>
          <p:nvPr/>
        </p:nvSpPr>
        <p:spPr>
          <a:xfrm>
            <a:off x="704249" y="1791597"/>
            <a:ext cx="8877901" cy="3416320"/>
          </a:xfrm>
          <a:prstGeom prst="rect">
            <a:avLst/>
          </a:prstGeom>
          <a:noFill/>
        </p:spPr>
        <p:txBody>
          <a:bodyPr wrap="square">
            <a:spAutoFit/>
          </a:bodyPr>
          <a:lstStyle/>
          <a:p>
            <a:pPr lvl="0" algn="just">
              <a:defRPr/>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Nhà em có một chú chó rất đáng yêu. Chú có tên là Meo. Mỗi khi em đi học về, Meo đều chạy ra tận cổng để đón em. Nó cứ quấn lấy chân em không rời. Meo là một chú chó rất thông minh. Em coi Meo như một người bạn của mình.</a:t>
            </a:r>
            <a:endPar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descr="A picture containing toy, doll&#10;&#10;Description automatically generated">
            <a:extLst>
              <a:ext uri="{FF2B5EF4-FFF2-40B4-BE49-F238E27FC236}">
                <a16:creationId xmlns:a16="http://schemas.microsoft.com/office/drawing/2014/main" id="{1C9A3534-68FF-4548-885F-48F6747B7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944466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1501060" y="-131731"/>
            <a:ext cx="7228649" cy="6078345"/>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7779224" y="4821097"/>
            <a:ext cx="4166396" cy="2036904"/>
          </a:xfrm>
          <a:prstGeom prst="rect">
            <a:avLst/>
          </a:prstGeom>
          <a:noFill/>
          <a:ln w="9525">
            <a:noFill/>
          </a:ln>
        </p:spPr>
      </p:pic>
      <p:sp>
        <p:nvSpPr>
          <p:cNvPr id="11271" name="文本框 11270"/>
          <p:cNvSpPr txBox="1"/>
          <p:nvPr/>
        </p:nvSpPr>
        <p:spPr>
          <a:xfrm>
            <a:off x="2286439" y="2827543"/>
            <a:ext cx="6142415" cy="1913655"/>
          </a:xfrm>
          <a:prstGeom prst="rect">
            <a:avLst/>
          </a:prstGeom>
          <a:noFill/>
          <a:ln w="9525">
            <a:noFill/>
          </a:ln>
        </p:spPr>
        <p:txBody>
          <a:bodyPr wrap="square" lIns="66349" tIns="33174" rIns="66349" bIns="33174">
            <a:spAutoFit/>
          </a:bodyPr>
          <a:lstStyle/>
          <a:p>
            <a:pPr lvl="0" algn="ctr">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chuẩn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sách</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nuôi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82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house with flowers and trees&#10;&#10;Description automatically generated">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2" name="Rectangle: Rounded Corners 1">
            <a:extLst>
              <a:ext uri="{FF2B5EF4-FFF2-40B4-BE49-F238E27FC236}">
                <a16:creationId xmlns:a16="http://schemas.microsoft.com/office/drawing/2014/main" id="{23570CAB-052F-ED11-3051-6BF2215D31CC}"/>
              </a:ext>
            </a:extLst>
          </p:cNvPr>
          <p:cNvSpPr/>
          <p:nvPr/>
        </p:nvSpPr>
        <p:spPr>
          <a:xfrm>
            <a:off x="4572000" y="1066800"/>
            <a:ext cx="6620935" cy="5063604"/>
          </a:xfrm>
          <a:prstGeom prst="round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Picture 11" descr="A cartoon character with different expressions&#10;&#10;Description automatically generated">
            <a:extLst>
              <a:ext uri="{FF2B5EF4-FFF2-40B4-BE49-F238E27FC236}">
                <a16:creationId xmlns:a16="http://schemas.microsoft.com/office/drawing/2014/main" id="{C7B7B67D-A347-001C-2B35-82334E2C33B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530" b="74444" l="2773" r="26733">
                        <a14:foregroundMark x1="11992" y1="31258" x2="17306" y2="30570"/>
                        <a14:foregroundMark x1="13401" y1="30975" x2="18184" y2="31541"/>
                        <a14:foregroundMark x1="22227" y1="44723" x2="24931" y2="51072"/>
                        <a14:foregroundMark x1="24931" y1="51072" x2="24445" y2="52204"/>
                        <a14:foregroundMark x1="24214" y1="44602" x2="24353" y2="54994"/>
                        <a14:foregroundMark x1="26178" y1="55398" x2="26756" y2="55843"/>
                        <a14:foregroundMark x1="26594" y1="53740" x2="25555" y2="54307"/>
                        <a14:foregroundMark x1="13725" y1="74323" x2="15550" y2="71371"/>
                        <a14:foregroundMark x1="18970" y1="74444" x2="19293" y2="70400"/>
                        <a14:foregroundMark x1="14995" y1="73757" x2="16035" y2="72907"/>
                        <a14:foregroundMark x1="19755" y1="73757" x2="20148" y2="71249"/>
                        <a14:foregroundMark x1="16359" y1="63203" x2="18091" y2="64577"/>
                        <a14:foregroundMark x1="16821" y1="62515" x2="18877" y2="63324"/>
                      </a14:backgroundRemoval>
                    </a14:imgEffect>
                  </a14:imgLayer>
                </a14:imgProps>
              </a:ext>
              <a:ext uri="{28A0092B-C50C-407E-A947-70E740481C1C}">
                <a14:useLocalDpi xmlns:a14="http://schemas.microsoft.com/office/drawing/2010/main" val="0"/>
              </a:ext>
            </a:extLst>
          </a:blip>
          <a:srcRect t="26129" r="72064" b="21250"/>
          <a:stretch/>
        </p:blipFill>
        <p:spPr>
          <a:xfrm>
            <a:off x="-5157531" y="1527709"/>
            <a:ext cx="4738896" cy="5101017"/>
          </a:xfrm>
          <a:prstGeom prst="rect">
            <a:avLst/>
          </a:prstGeom>
        </p:spPr>
      </p:pic>
      <p:grpSp>
        <p:nvGrpSpPr>
          <p:cNvPr id="14" name="Group 13">
            <a:extLst>
              <a:ext uri="{FF2B5EF4-FFF2-40B4-BE49-F238E27FC236}">
                <a16:creationId xmlns:a16="http://schemas.microsoft.com/office/drawing/2014/main" id="{B9704863-EDCA-0DAE-A9D9-1EC0D069EADA}"/>
              </a:ext>
            </a:extLst>
          </p:cNvPr>
          <p:cNvGrpSpPr/>
          <p:nvPr/>
        </p:nvGrpSpPr>
        <p:grpSpPr>
          <a:xfrm>
            <a:off x="4948132" y="1788871"/>
            <a:ext cx="5756319" cy="842693"/>
            <a:chOff x="4948132" y="1788871"/>
            <a:chExt cx="5756319" cy="842693"/>
          </a:xfrm>
        </p:grpSpPr>
        <p:sp>
          <p:nvSpPr>
            <p:cNvPr id="7" name="Freeform 8">
              <a:extLst>
                <a:ext uri="{FF2B5EF4-FFF2-40B4-BE49-F238E27FC236}">
                  <a16:creationId xmlns:a16="http://schemas.microsoft.com/office/drawing/2014/main" id="{9EAD2962-C224-3D8C-8846-0FAA5DAF265C}"/>
                </a:ext>
              </a:extLst>
            </p:cNvPr>
            <p:cNvSpPr/>
            <p:nvPr/>
          </p:nvSpPr>
          <p:spPr>
            <a:xfrm>
              <a:off x="4948132" y="1791893"/>
              <a:ext cx="824977" cy="839671"/>
            </a:xfrm>
            <a:custGeom>
              <a:avLst/>
              <a:gdLst/>
              <a:ahLst/>
              <a:cxnLst/>
              <a:rect l="l" t="t" r="r" b="b"/>
              <a:pathLst>
                <a:path w="1313055" h="1336443">
                  <a:moveTo>
                    <a:pt x="0" y="0"/>
                  </a:moveTo>
                  <a:lnTo>
                    <a:pt x="1313055" y="0"/>
                  </a:lnTo>
                  <a:lnTo>
                    <a:pt x="1313055" y="1336443"/>
                  </a:lnTo>
                  <a:lnTo>
                    <a:pt x="0" y="1336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0CA66157-0220-FFF1-21C0-0EA70F89306C}"/>
                </a:ext>
              </a:extLst>
            </p:cNvPr>
            <p:cNvSpPr txBox="1"/>
            <p:nvPr/>
          </p:nvSpPr>
          <p:spPr>
            <a:xfrm>
              <a:off x="5856226" y="1788871"/>
              <a:ext cx="48482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GV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ghi</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dặn</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dò</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ở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đây</a:t>
              </a:r>
              <a:endPar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A10B40F5-BFA6-D639-7809-803549DFB8D1}"/>
              </a:ext>
            </a:extLst>
          </p:cNvPr>
          <p:cNvGrpSpPr/>
          <p:nvPr/>
        </p:nvGrpSpPr>
        <p:grpSpPr>
          <a:xfrm>
            <a:off x="4948132" y="2804623"/>
            <a:ext cx="5766830" cy="842693"/>
            <a:chOff x="4948132" y="1788871"/>
            <a:chExt cx="5766830" cy="842693"/>
          </a:xfrm>
        </p:grpSpPr>
        <p:sp>
          <p:nvSpPr>
            <p:cNvPr id="16" name="Freeform 8">
              <a:extLst>
                <a:ext uri="{FF2B5EF4-FFF2-40B4-BE49-F238E27FC236}">
                  <a16:creationId xmlns:a16="http://schemas.microsoft.com/office/drawing/2014/main" id="{CB22C8DE-96D2-48F2-0549-9B7538F01557}"/>
                </a:ext>
              </a:extLst>
            </p:cNvPr>
            <p:cNvSpPr/>
            <p:nvPr/>
          </p:nvSpPr>
          <p:spPr>
            <a:xfrm>
              <a:off x="4948132" y="1791893"/>
              <a:ext cx="824977" cy="839671"/>
            </a:xfrm>
            <a:custGeom>
              <a:avLst/>
              <a:gdLst/>
              <a:ahLst/>
              <a:cxnLst/>
              <a:rect l="l" t="t" r="r" b="b"/>
              <a:pathLst>
                <a:path w="1313055" h="1336443">
                  <a:moveTo>
                    <a:pt x="0" y="0"/>
                  </a:moveTo>
                  <a:lnTo>
                    <a:pt x="1313055" y="0"/>
                  </a:lnTo>
                  <a:lnTo>
                    <a:pt x="1313055" y="1336443"/>
                  </a:lnTo>
                  <a:lnTo>
                    <a:pt x="0" y="1336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BB11FDF-34FA-68A4-47CB-E03BF97EC3F3}"/>
                </a:ext>
              </a:extLst>
            </p:cNvPr>
            <p:cNvSpPr txBox="1"/>
            <p:nvPr/>
          </p:nvSpPr>
          <p:spPr>
            <a:xfrm>
              <a:off x="5866737" y="1788871"/>
              <a:ext cx="48482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GV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ghi</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dặn</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dò</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ở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đây</a:t>
              </a:r>
              <a:endPar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F69065DA-E09D-3BE8-D423-2B0961186D75}"/>
              </a:ext>
            </a:extLst>
          </p:cNvPr>
          <p:cNvGrpSpPr/>
          <p:nvPr/>
        </p:nvGrpSpPr>
        <p:grpSpPr>
          <a:xfrm>
            <a:off x="4948132" y="3823397"/>
            <a:ext cx="5724789" cy="839671"/>
            <a:chOff x="4948132" y="1791893"/>
            <a:chExt cx="5724789" cy="839671"/>
          </a:xfrm>
        </p:grpSpPr>
        <p:sp>
          <p:nvSpPr>
            <p:cNvPr id="19" name="Freeform 8">
              <a:extLst>
                <a:ext uri="{FF2B5EF4-FFF2-40B4-BE49-F238E27FC236}">
                  <a16:creationId xmlns:a16="http://schemas.microsoft.com/office/drawing/2014/main" id="{8F602052-ED7B-28E6-5BF6-EB004C2D73CF}"/>
                </a:ext>
              </a:extLst>
            </p:cNvPr>
            <p:cNvSpPr/>
            <p:nvPr/>
          </p:nvSpPr>
          <p:spPr>
            <a:xfrm>
              <a:off x="4948132" y="1791893"/>
              <a:ext cx="824977" cy="839671"/>
            </a:xfrm>
            <a:custGeom>
              <a:avLst/>
              <a:gdLst/>
              <a:ahLst/>
              <a:cxnLst/>
              <a:rect l="l" t="t" r="r" b="b"/>
              <a:pathLst>
                <a:path w="1313055" h="1336443">
                  <a:moveTo>
                    <a:pt x="0" y="0"/>
                  </a:moveTo>
                  <a:lnTo>
                    <a:pt x="1313055" y="0"/>
                  </a:lnTo>
                  <a:lnTo>
                    <a:pt x="1313055" y="1336443"/>
                  </a:lnTo>
                  <a:lnTo>
                    <a:pt x="0" y="1336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30D2E88-CE25-D6DD-AC5D-9BCE8C49890D}"/>
                </a:ext>
              </a:extLst>
            </p:cNvPr>
            <p:cNvSpPr txBox="1"/>
            <p:nvPr/>
          </p:nvSpPr>
          <p:spPr>
            <a:xfrm>
              <a:off x="5824696" y="1799381"/>
              <a:ext cx="48482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GV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ghi</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dặn</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dò</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ở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đây</a:t>
              </a:r>
              <a:endPar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52E8D7E5-F972-5EF6-0EC8-6CA676C00CD8}"/>
              </a:ext>
            </a:extLst>
          </p:cNvPr>
          <p:cNvGrpSpPr/>
          <p:nvPr/>
        </p:nvGrpSpPr>
        <p:grpSpPr>
          <a:xfrm>
            <a:off x="4948132" y="4839150"/>
            <a:ext cx="5777341" cy="839671"/>
            <a:chOff x="4948132" y="1791893"/>
            <a:chExt cx="5777341" cy="839671"/>
          </a:xfrm>
        </p:grpSpPr>
        <p:sp>
          <p:nvSpPr>
            <p:cNvPr id="22" name="Freeform 8">
              <a:extLst>
                <a:ext uri="{FF2B5EF4-FFF2-40B4-BE49-F238E27FC236}">
                  <a16:creationId xmlns:a16="http://schemas.microsoft.com/office/drawing/2014/main" id="{92F2325E-F41D-4585-DC8B-F10021125E9B}"/>
                </a:ext>
              </a:extLst>
            </p:cNvPr>
            <p:cNvSpPr/>
            <p:nvPr/>
          </p:nvSpPr>
          <p:spPr>
            <a:xfrm>
              <a:off x="4948132" y="1791893"/>
              <a:ext cx="824977" cy="839671"/>
            </a:xfrm>
            <a:custGeom>
              <a:avLst/>
              <a:gdLst/>
              <a:ahLst/>
              <a:cxnLst/>
              <a:rect l="l" t="t" r="r" b="b"/>
              <a:pathLst>
                <a:path w="1313055" h="1336443">
                  <a:moveTo>
                    <a:pt x="0" y="0"/>
                  </a:moveTo>
                  <a:lnTo>
                    <a:pt x="1313055" y="0"/>
                  </a:lnTo>
                  <a:lnTo>
                    <a:pt x="1313055" y="1336443"/>
                  </a:lnTo>
                  <a:lnTo>
                    <a:pt x="0" y="13364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1B01333-FC7E-B83B-4050-68FC044B2EA8}"/>
                </a:ext>
              </a:extLst>
            </p:cNvPr>
            <p:cNvSpPr txBox="1"/>
            <p:nvPr/>
          </p:nvSpPr>
          <p:spPr>
            <a:xfrm>
              <a:off x="5877248" y="1872954"/>
              <a:ext cx="48482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GV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ghi</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dặn</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dò</a:t>
              </a:r>
              <a:r>
                <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rPr>
                <a:t> ở </a:t>
              </a:r>
              <a:r>
                <a:rPr kumimoji="0" lang="en-US" sz="4000" b="0" i="0" u="none" strike="noStrike" kern="120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rPr>
                <a:t>đây</a:t>
              </a:r>
              <a:endParaRPr kumimoji="0" lang="en-US" sz="4000" b="0"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36BC99F7-FD64-D993-51B6-7E9FDC2C0E2F}"/>
              </a:ext>
            </a:extLst>
          </p:cNvPr>
          <p:cNvPicPr>
            <a:picLocks noChangeAspect="1"/>
          </p:cNvPicPr>
          <p:nvPr/>
        </p:nvPicPr>
        <p:blipFill>
          <a:blip r:embed="rId7"/>
          <a:stretch>
            <a:fillRect/>
          </a:stretch>
        </p:blipFill>
        <p:spPr>
          <a:xfrm>
            <a:off x="5841664" y="121113"/>
            <a:ext cx="4523624" cy="1633870"/>
          </a:xfrm>
          <a:prstGeom prst="rect">
            <a:avLst/>
          </a:prstGeom>
        </p:spPr>
      </p:pic>
    </p:spTree>
    <p:extLst>
      <p:ext uri="{BB962C8B-B14F-4D97-AF65-F5344CB8AC3E}">
        <p14:creationId xmlns:p14="http://schemas.microsoft.com/office/powerpoint/2010/main" val="227374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6 4.07407E-6 L 0.38868 -0.00186 " pathEditMode="relative" rAng="0" ptsTypes="AA">
                                      <p:cBhvr>
                                        <p:cTn id="6" dur="2000" fill="hold"/>
                                        <p:tgtEl>
                                          <p:spTgt spid="12"/>
                                        </p:tgtEl>
                                        <p:attrNameLst>
                                          <p:attrName>ppt_x</p:attrName>
                                          <p:attrName>ppt_y</p:attrName>
                                        </p:attrNameLst>
                                      </p:cBhvr>
                                      <p:rCtr x="19440" y="-93"/>
                                    </p:animMotion>
                                  </p:child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25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hool bus with kids on the side&#10;&#10;Description automatically generated">
            <a:extLst>
              <a:ext uri="{FF2B5EF4-FFF2-40B4-BE49-F238E27FC236}">
                <a16:creationId xmlns:a16="http://schemas.microsoft.com/office/drawing/2014/main" id="{875F6FEB-03A1-6355-7205-AE70CB395A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234" b="10760"/>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06C6A148-4204-A649-2A27-BB4248B1D3BD}"/>
              </a:ext>
            </a:extLst>
          </p:cNvPr>
          <p:cNvPicPr>
            <a:picLocks noChangeAspect="1"/>
          </p:cNvPicPr>
          <p:nvPr/>
        </p:nvPicPr>
        <p:blipFill>
          <a:blip r:embed="rId3"/>
          <a:stretch>
            <a:fillRect/>
          </a:stretch>
        </p:blipFill>
        <p:spPr>
          <a:xfrm>
            <a:off x="121920" y="1225990"/>
            <a:ext cx="12192000" cy="1358020"/>
          </a:xfrm>
          <a:prstGeom prst="rect">
            <a:avLst/>
          </a:prstGeom>
        </p:spPr>
      </p:pic>
    </p:spTree>
    <p:extLst>
      <p:ext uri="{BB962C8B-B14F-4D97-AF65-F5344CB8AC3E}">
        <p14:creationId xmlns:p14="http://schemas.microsoft.com/office/powerpoint/2010/main" val="29194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à Trống, Mèo Con và Cún Con">
            <a:hlinkClick r:id="" action="ppaction://media"/>
            <a:extLst>
              <a:ext uri="{FF2B5EF4-FFF2-40B4-BE49-F238E27FC236}">
                <a16:creationId xmlns:a16="http://schemas.microsoft.com/office/drawing/2014/main" id="{2CFA30E2-B4A9-4E37-B452-A8A0BDFDA7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40121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2FAEA"/>
        </a:solidFill>
        <a:effectLst/>
      </p:bgPr>
    </p:bg>
    <p:spTree>
      <p:nvGrpSpPr>
        <p:cNvPr id="1" name=""/>
        <p:cNvGrpSpPr/>
        <p:nvPr/>
      </p:nvGrpSpPr>
      <p:grpSpPr>
        <a:xfrm>
          <a:off x="0" y="0"/>
          <a:ext cx="0" cy="0"/>
          <a:chOff x="0" y="0"/>
          <a:chExt cx="0" cy="0"/>
        </a:xfrm>
      </p:grpSpPr>
      <p:pic>
        <p:nvPicPr>
          <p:cNvPr id="2" name="Picture 1" descr="A cartoon scene with trees and a log&#10;&#10;Description automatically generated">
            <a:extLst>
              <a:ext uri="{FF2B5EF4-FFF2-40B4-BE49-F238E27FC236}">
                <a16:creationId xmlns:a16="http://schemas.microsoft.com/office/drawing/2014/main" id="{8671D3E4-F7F6-54CD-5A6D-7308C08963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68" b="8270"/>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FC54E8F4-3B07-BBD0-C128-461772E0D23E}"/>
              </a:ext>
            </a:extLst>
          </p:cNvPr>
          <p:cNvSpPr/>
          <p:nvPr/>
        </p:nvSpPr>
        <p:spPr>
          <a:xfrm>
            <a:off x="701040" y="382890"/>
            <a:ext cx="10901761" cy="5793058"/>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21">
            <a:extLst>
              <a:ext uri="{FF2B5EF4-FFF2-40B4-BE49-F238E27FC236}">
                <a16:creationId xmlns:a16="http://schemas.microsoft.com/office/drawing/2014/main" id="{177D067B-2CFF-128A-6C6F-FBA46DBA72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4728" y="1667388"/>
            <a:ext cx="2838321" cy="5190612"/>
          </a:xfrm>
          <a:prstGeom prst="rect">
            <a:avLst/>
          </a:prstGeom>
        </p:spPr>
      </p:pic>
      <p:pic>
        <p:nvPicPr>
          <p:cNvPr id="6" name="Picture 5">
            <a:extLst>
              <a:ext uri="{FF2B5EF4-FFF2-40B4-BE49-F238E27FC236}">
                <a16:creationId xmlns:a16="http://schemas.microsoft.com/office/drawing/2014/main" id="{12D4C34D-DBCA-346B-28C7-FFE24D916F0E}"/>
              </a:ext>
            </a:extLst>
          </p:cNvPr>
          <p:cNvPicPr>
            <a:picLocks noChangeAspect="1"/>
          </p:cNvPicPr>
          <p:nvPr/>
        </p:nvPicPr>
        <p:blipFill>
          <a:blip r:embed="rId4"/>
          <a:stretch>
            <a:fillRect/>
          </a:stretch>
        </p:blipFill>
        <p:spPr>
          <a:xfrm>
            <a:off x="-87629" y="0"/>
            <a:ext cx="1608364" cy="1608364"/>
          </a:xfrm>
          <a:prstGeom prst="rect">
            <a:avLst/>
          </a:prstGeom>
        </p:spPr>
      </p:pic>
      <p:pic>
        <p:nvPicPr>
          <p:cNvPr id="8" name="Picture 7">
            <a:extLst>
              <a:ext uri="{FF2B5EF4-FFF2-40B4-BE49-F238E27FC236}">
                <a16:creationId xmlns:a16="http://schemas.microsoft.com/office/drawing/2014/main" id="{5D63DDAA-AD93-2CBD-EC74-10E0B0AC4F33}"/>
              </a:ext>
            </a:extLst>
          </p:cNvPr>
          <p:cNvPicPr>
            <a:picLocks noChangeAspect="1"/>
          </p:cNvPicPr>
          <p:nvPr/>
        </p:nvPicPr>
        <p:blipFill>
          <a:blip r:embed="rId5"/>
          <a:stretch>
            <a:fillRect/>
          </a:stretch>
        </p:blipFill>
        <p:spPr>
          <a:xfrm>
            <a:off x="1506477" y="2899105"/>
            <a:ext cx="9229378" cy="2311047"/>
          </a:xfrm>
          <a:prstGeom prst="rect">
            <a:avLst/>
          </a:prstGeom>
        </p:spPr>
      </p:pic>
      <p:pic>
        <p:nvPicPr>
          <p:cNvPr id="9" name="Picture 8">
            <a:extLst>
              <a:ext uri="{FF2B5EF4-FFF2-40B4-BE49-F238E27FC236}">
                <a16:creationId xmlns:a16="http://schemas.microsoft.com/office/drawing/2014/main" id="{5AF343FD-8885-4634-8C2F-3A140FFC8BED}"/>
              </a:ext>
            </a:extLst>
          </p:cNvPr>
          <p:cNvPicPr>
            <a:picLocks noChangeAspect="1"/>
          </p:cNvPicPr>
          <p:nvPr/>
        </p:nvPicPr>
        <p:blipFill>
          <a:blip r:embed="rId6"/>
          <a:stretch>
            <a:fillRect/>
          </a:stretch>
        </p:blipFill>
        <p:spPr>
          <a:xfrm>
            <a:off x="1002719" y="1153151"/>
            <a:ext cx="8909498" cy="1608365"/>
          </a:xfrm>
          <a:prstGeom prst="rect">
            <a:avLst/>
          </a:prstGeom>
        </p:spPr>
      </p:pic>
    </p:spTree>
    <p:extLst>
      <p:ext uri="{BB962C8B-B14F-4D97-AF65-F5344CB8AC3E}">
        <p14:creationId xmlns:p14="http://schemas.microsoft.com/office/powerpoint/2010/main" val="383385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Arial-Rounded" panose="020B0500000000000000" pitchFamily="34" charset="0"/>
                <a:cs typeface="Arial-Rounded" panose="020B0500000000000000" pitchFamily="34" charset="0"/>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Arial-Rounded" panose="020B0500000000000000" pitchFamily="34" charset="0"/>
                <a:cs typeface="Arial-Rounded" panose="020B0500000000000000" pitchFamily="34" charset="0"/>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Nunito black" pitchFamily="2" charset="0"/>
                <a:ea typeface="Arial-Rounded" panose="020B0500000000000000" pitchFamily="34" charset="0"/>
                <a:cs typeface="Arial-Rounded" panose="020B0500000000000000" pitchFamily="34" charset="0"/>
              </a:rPr>
              <a:t>THỬ TÀI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Nunito black" pitchFamily="2" charset="0"/>
                <a:ea typeface="Arial-Rounded" panose="020B0500000000000000" pitchFamily="34" charset="0"/>
                <a:cs typeface="Arial-Rounded" panose="020B0500000000000000" pitchFamily="34" charset="0"/>
              </a:rPr>
              <a:t>THỬ TÀI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75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id="{3A3AEECA-B952-D6DC-02B4-8D99139D5229}"/>
              </a:ext>
            </a:extLst>
          </p:cNvPr>
          <p:cNvPicPr>
            <a:picLocks noChangeAspect="1"/>
          </p:cNvPicPr>
          <p:nvPr/>
        </p:nvPicPr>
        <p:blipFill>
          <a:blip r:embed="rId4">
            <a:extLst>
              <a:ext uri="{28A0092B-C50C-407E-A947-70E740481C1C}">
                <a14:useLocalDpi xmlns:a14="http://schemas.microsoft.com/office/drawing/2010/main" val="0"/>
              </a:ext>
            </a:extLst>
          </a:blip>
          <a:srcRect l="4224" t="3992" r="5404" b="3992"/>
          <a:stretch>
            <a:fillRect/>
          </a:stretch>
        </p:blipFill>
        <p:spPr>
          <a:xfrm>
            <a:off x="-547856" y="-388122"/>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id="{7D6A882B-F007-5783-0A70-F498B36ECA6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0" name="图片 19" descr="图片包含 游戏机, 台球, 房间, 桌子&#10;&#10;描述已自动生成">
            <a:extLst>
              <a:ext uri="{FF2B5EF4-FFF2-40B4-BE49-F238E27FC236}">
                <a16:creationId xmlns:a16="http://schemas.microsoft.com/office/drawing/2014/main" id="{98DBEB4F-3EE6-2FAC-462E-5CC29BDD653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3810"/>
          <a:stretch/>
        </p:blipFill>
        <p:spPr>
          <a:xfrm>
            <a:off x="139682" y="30028"/>
            <a:ext cx="3193143"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id="{99B4D2F1-A9E2-6FAF-7722-E1A4E02D698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grpSp>
        <p:nvGrpSpPr>
          <p:cNvPr id="2" name="Group 1">
            <a:extLst>
              <a:ext uri="{FF2B5EF4-FFF2-40B4-BE49-F238E27FC236}">
                <a16:creationId xmlns:a16="http://schemas.microsoft.com/office/drawing/2014/main" id="{6334515A-97C0-EF7F-269C-CD0EE0603D46}"/>
              </a:ext>
            </a:extLst>
          </p:cNvPr>
          <p:cNvGrpSpPr/>
          <p:nvPr/>
        </p:nvGrpSpPr>
        <p:grpSpPr>
          <a:xfrm>
            <a:off x="2794659" y="187890"/>
            <a:ext cx="9092541" cy="1008606"/>
            <a:chOff x="2563747" y="597773"/>
            <a:chExt cx="6716168" cy="538081"/>
          </a:xfrm>
        </p:grpSpPr>
        <p:sp>
          <p:nvSpPr>
            <p:cNvPr id="3" name="Rectangle 2">
              <a:extLst>
                <a:ext uri="{FF2B5EF4-FFF2-40B4-BE49-F238E27FC236}">
                  <a16:creationId xmlns:a16="http://schemas.microsoft.com/office/drawing/2014/main" id="{9D8C3F3C-44A8-04F7-2DAF-88431FE7F055}"/>
                </a:ext>
              </a:extLst>
            </p:cNvPr>
            <p:cNvSpPr/>
            <p:nvPr/>
          </p:nvSpPr>
          <p:spPr>
            <a:xfrm>
              <a:off x="2563747" y="597773"/>
              <a:ext cx="6716168" cy="519758"/>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444F48C3-9A03-969C-84B8-77821A4F8273}"/>
                </a:ext>
              </a:extLst>
            </p:cNvPr>
            <p:cNvSpPr txBox="1"/>
            <p:nvPr/>
          </p:nvSpPr>
          <p:spPr>
            <a:xfrm>
              <a:off x="2636764" y="612617"/>
              <a:ext cx="6601238" cy="523237"/>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gấu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mùa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xuân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mùa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mùa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đông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0FC32F41-0FAE-570D-0E8A-A87ADA13B777}"/>
              </a:ext>
            </a:extLst>
          </p:cNvPr>
          <p:cNvPicPr>
            <a:picLocks noChangeAspect="1"/>
          </p:cNvPicPr>
          <p:nvPr/>
        </p:nvPicPr>
        <p:blipFill>
          <a:blip r:embed="rId7"/>
          <a:stretch>
            <a:fillRect/>
          </a:stretch>
        </p:blipFill>
        <p:spPr>
          <a:xfrm>
            <a:off x="486504" y="30028"/>
            <a:ext cx="2220134" cy="1293045"/>
          </a:xfrm>
          <a:prstGeom prst="rect">
            <a:avLst/>
          </a:prstGeom>
        </p:spPr>
      </p:pic>
      <p:sp>
        <p:nvSpPr>
          <p:cNvPr id="9" name="Rectangle: Rounded Corners 8">
            <a:extLst>
              <a:ext uri="{FF2B5EF4-FFF2-40B4-BE49-F238E27FC236}">
                <a16:creationId xmlns:a16="http://schemas.microsoft.com/office/drawing/2014/main" id="{977B20B3-4554-0D0B-B9C6-3E84FE723077}"/>
              </a:ext>
            </a:extLst>
          </p:cNvPr>
          <p:cNvSpPr/>
          <p:nvPr/>
        </p:nvSpPr>
        <p:spPr>
          <a:xfrm>
            <a:off x="897699" y="1558525"/>
            <a:ext cx="10396602" cy="5091135"/>
          </a:xfrm>
          <a:prstGeom prst="roundRect">
            <a:avLst>
              <a:gd name="adj" fmla="val 34002"/>
            </a:avLst>
          </a:prstGeom>
          <a:solidFill>
            <a:srgbClr val="E2F7D1">
              <a:alpha val="80000"/>
            </a:srgbClr>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4CC906CB-E376-AC55-E94D-ECCD86B00FF1}"/>
              </a:ext>
            </a:extLst>
          </p:cNvPr>
          <p:cNvSpPr txBox="1"/>
          <p:nvPr/>
        </p:nvSpPr>
        <p:spPr>
          <a:xfrm>
            <a:off x="1212778" y="1884773"/>
            <a:ext cx="976644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Nhà gấu ở trong rừng. Mùa xuân, cả nhà gấu kéo nhau đi bẻ măng và uống mật ong. Mùa thu, gấu đi nhặt quả hạt dẻ. Gấu bố, gấu mẹ, gấu con cùng béo rung rinh, bước đi lặc lè, lặc lè. Béo đến nỗi khi mùa đông tới, suốt ba tháng rét, cả nhà gấu đứng tránh gió trong gốc cây, không cần đi kiếm ăn, chỉ mút hai bàn chân mỡ cũng đủ no.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8" name="Picture 17">
            <a:extLst>
              <a:ext uri="{FF2B5EF4-FFF2-40B4-BE49-F238E27FC236}">
                <a16:creationId xmlns:a16="http://schemas.microsoft.com/office/drawing/2014/main" id="{93EE3852-D620-EB63-3880-7D0E2090CAEF}"/>
              </a:ext>
            </a:extLst>
          </p:cNvPr>
          <p:cNvPicPr>
            <a:picLocks noChangeAspect="1"/>
          </p:cNvPicPr>
          <p:nvPr/>
        </p:nvPicPr>
        <p:blipFill>
          <a:blip r:embed="rId8"/>
          <a:stretch>
            <a:fillRect/>
          </a:stretch>
        </p:blipFill>
        <p:spPr>
          <a:xfrm>
            <a:off x="2105400" y="1189974"/>
            <a:ext cx="8309568" cy="883997"/>
          </a:xfrm>
          <a:prstGeom prst="rect">
            <a:avLst/>
          </a:prstGeom>
        </p:spPr>
      </p:pic>
    </p:spTree>
    <p:extLst>
      <p:ext uri="{BB962C8B-B14F-4D97-AF65-F5344CB8AC3E}">
        <p14:creationId xmlns:p14="http://schemas.microsoft.com/office/powerpoint/2010/main" val="8657875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BF144C-B9D4-6B55-4E36-8A8D7BE20600}"/>
              </a:ext>
            </a:extLst>
          </p:cNvPr>
          <p:cNvGrpSpPr/>
          <p:nvPr/>
        </p:nvGrpSpPr>
        <p:grpSpPr>
          <a:xfrm>
            <a:off x="796882" y="1251132"/>
            <a:ext cx="2547567" cy="710085"/>
            <a:chOff x="2061722" y="1120761"/>
            <a:chExt cx="7452496" cy="1349289"/>
          </a:xfrm>
        </p:grpSpPr>
        <p:sp>
          <p:nvSpPr>
            <p:cNvPr id="3" name="Arrow: Pentagon 2">
              <a:extLst>
                <a:ext uri="{FF2B5EF4-FFF2-40B4-BE49-F238E27FC236}">
                  <a16:creationId xmlns:a16="http://schemas.microsoft.com/office/drawing/2014/main" id="{01A7FBE1-C43A-ADA4-2686-5601A0DE3785}"/>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1019DC63-E5E3-B89C-0C6B-6CAA831F3145}"/>
                </a:ext>
              </a:extLst>
            </p:cNvPr>
            <p:cNvSpPr txBox="1"/>
            <p:nvPr/>
          </p:nvSpPr>
          <p:spPr>
            <a:xfrm>
              <a:off x="2061722" y="1241905"/>
              <a:ext cx="7021212" cy="1228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xuân</a:t>
              </a:r>
            </a:p>
          </p:txBody>
        </p:sp>
      </p:grpSp>
      <p:grpSp>
        <p:nvGrpSpPr>
          <p:cNvPr id="6" name="Group 5">
            <a:extLst>
              <a:ext uri="{FF2B5EF4-FFF2-40B4-BE49-F238E27FC236}">
                <a16:creationId xmlns:a16="http://schemas.microsoft.com/office/drawing/2014/main" id="{C2E81A89-EC0C-B605-CE8C-B9317EEE1D6E}"/>
              </a:ext>
            </a:extLst>
          </p:cNvPr>
          <p:cNvGrpSpPr/>
          <p:nvPr/>
        </p:nvGrpSpPr>
        <p:grpSpPr>
          <a:xfrm>
            <a:off x="3736705" y="3804213"/>
            <a:ext cx="6271687" cy="4489277"/>
            <a:chOff x="1071418" y="3485142"/>
            <a:chExt cx="4693729" cy="3816283"/>
          </a:xfrm>
        </p:grpSpPr>
        <p:sp>
          <p:nvSpPr>
            <p:cNvPr id="7" name="Speech Bubble: Rectangle with Corners Rounded 6">
              <a:extLst>
                <a:ext uri="{FF2B5EF4-FFF2-40B4-BE49-F238E27FC236}">
                  <a16:creationId xmlns:a16="http://schemas.microsoft.com/office/drawing/2014/main" id="{AE07CF6C-22B8-49C2-E26C-A811EE6CBB53}"/>
                </a:ext>
              </a:extLst>
            </p:cNvPr>
            <p:cNvSpPr/>
            <p:nvPr/>
          </p:nvSpPr>
          <p:spPr>
            <a:xfrm>
              <a:off x="1071418" y="3515280"/>
              <a:ext cx="4693729" cy="2061140"/>
            </a:xfrm>
            <a:prstGeom prst="wedgeRoundRectCallout">
              <a:avLst>
                <a:gd name="adj1" fmla="val -20034"/>
                <a:gd name="adj2" fmla="val 27729"/>
                <a:gd name="adj3" fmla="val 16667"/>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8" name="TextBox 7">
              <a:extLst>
                <a:ext uri="{FF2B5EF4-FFF2-40B4-BE49-F238E27FC236}">
                  <a16:creationId xmlns:a16="http://schemas.microsoft.com/office/drawing/2014/main" id="{7008FEE1-F2FE-4887-2F07-6357B7ECC161}"/>
                </a:ext>
              </a:extLst>
            </p:cNvPr>
            <p:cNvSpPr txBox="1"/>
            <p:nvPr/>
          </p:nvSpPr>
          <p:spPr>
            <a:xfrm>
              <a:off x="1164699" y="3485142"/>
              <a:ext cx="4600448" cy="38162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nhà gấu đứng tránh gió trong hốc cây, không cần đi kiếm ăn, mút hai bàn chân mỡ cũng đủ no. </a:t>
              </a:r>
              <a:endPar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C141B92E-E7FA-7819-332A-62F0E13B1EEE}"/>
              </a:ext>
            </a:extLst>
          </p:cNvPr>
          <p:cNvGrpSpPr/>
          <p:nvPr/>
        </p:nvGrpSpPr>
        <p:grpSpPr>
          <a:xfrm>
            <a:off x="762158" y="2813715"/>
            <a:ext cx="2547567" cy="710085"/>
            <a:chOff x="2061722" y="1120761"/>
            <a:chExt cx="7452496" cy="1349289"/>
          </a:xfrm>
        </p:grpSpPr>
        <p:sp>
          <p:nvSpPr>
            <p:cNvPr id="12" name="Arrow: Pentagon 11">
              <a:extLst>
                <a:ext uri="{FF2B5EF4-FFF2-40B4-BE49-F238E27FC236}">
                  <a16:creationId xmlns:a16="http://schemas.microsoft.com/office/drawing/2014/main" id="{5BE99F99-ECA2-1BA8-0C82-932C3630D1C1}"/>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6" name="TextBox 15">
              <a:extLst>
                <a:ext uri="{FF2B5EF4-FFF2-40B4-BE49-F238E27FC236}">
                  <a16:creationId xmlns:a16="http://schemas.microsoft.com/office/drawing/2014/main" id="{633FDB5A-83B6-E78E-B844-2C35C3859CE3}"/>
                </a:ext>
              </a:extLst>
            </p:cNvPr>
            <p:cNvSpPr txBox="1"/>
            <p:nvPr/>
          </p:nvSpPr>
          <p:spPr>
            <a:xfrm>
              <a:off x="2061722" y="1241905"/>
              <a:ext cx="7021212" cy="1228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thu</a:t>
              </a:r>
            </a:p>
          </p:txBody>
        </p:sp>
      </p:grpSp>
      <p:grpSp>
        <p:nvGrpSpPr>
          <p:cNvPr id="20" name="Group 19">
            <a:extLst>
              <a:ext uri="{FF2B5EF4-FFF2-40B4-BE49-F238E27FC236}">
                <a16:creationId xmlns:a16="http://schemas.microsoft.com/office/drawing/2014/main" id="{236F5873-F903-A0BB-62A9-FA27E7D34DD8}"/>
              </a:ext>
            </a:extLst>
          </p:cNvPr>
          <p:cNvGrpSpPr/>
          <p:nvPr/>
        </p:nvGrpSpPr>
        <p:grpSpPr>
          <a:xfrm>
            <a:off x="3799026" y="994130"/>
            <a:ext cx="6271687" cy="1200330"/>
            <a:chOff x="1071418" y="3808821"/>
            <a:chExt cx="4693729" cy="1442126"/>
          </a:xfrm>
        </p:grpSpPr>
        <p:sp>
          <p:nvSpPr>
            <p:cNvPr id="21" name="Speech Bubble: Rectangle with Corners Rounded 20">
              <a:extLst>
                <a:ext uri="{FF2B5EF4-FFF2-40B4-BE49-F238E27FC236}">
                  <a16:creationId xmlns:a16="http://schemas.microsoft.com/office/drawing/2014/main" id="{4A7548F0-7322-3865-10D0-A464276C6065}"/>
                </a:ext>
              </a:extLst>
            </p:cNvPr>
            <p:cNvSpPr/>
            <p:nvPr/>
          </p:nvSpPr>
          <p:spPr>
            <a:xfrm>
              <a:off x="1071418" y="3865952"/>
              <a:ext cx="4693729" cy="1384995"/>
            </a:xfrm>
            <a:prstGeom prst="wedgeRoundRectCallout">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2" name="TextBox 21">
              <a:extLst>
                <a:ext uri="{FF2B5EF4-FFF2-40B4-BE49-F238E27FC236}">
                  <a16:creationId xmlns:a16="http://schemas.microsoft.com/office/drawing/2014/main" id="{79D7F1E3-BAC5-F1CB-0987-CDEB2803B516}"/>
                </a:ext>
              </a:extLst>
            </p:cNvPr>
            <p:cNvSpPr txBox="1"/>
            <p:nvPr/>
          </p:nvSpPr>
          <p:spPr>
            <a:xfrm>
              <a:off x="1118058" y="3808821"/>
              <a:ext cx="4600448" cy="14421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nhà gấu kéo nhau đi bẻ măng và uống mật ong</a:t>
              </a:r>
              <a:endPar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23" name="Group 22">
            <a:extLst>
              <a:ext uri="{FF2B5EF4-FFF2-40B4-BE49-F238E27FC236}">
                <a16:creationId xmlns:a16="http://schemas.microsoft.com/office/drawing/2014/main" id="{EF645F92-C974-93FB-26F3-5FB849A3E968}"/>
              </a:ext>
            </a:extLst>
          </p:cNvPr>
          <p:cNvGrpSpPr/>
          <p:nvPr/>
        </p:nvGrpSpPr>
        <p:grpSpPr>
          <a:xfrm>
            <a:off x="796881" y="4341890"/>
            <a:ext cx="2547567" cy="710085"/>
            <a:chOff x="2061722" y="1120761"/>
            <a:chExt cx="7452496" cy="1349289"/>
          </a:xfrm>
        </p:grpSpPr>
        <p:sp>
          <p:nvSpPr>
            <p:cNvPr id="24" name="Arrow: Pentagon 23">
              <a:extLst>
                <a:ext uri="{FF2B5EF4-FFF2-40B4-BE49-F238E27FC236}">
                  <a16:creationId xmlns:a16="http://schemas.microsoft.com/office/drawing/2014/main" id="{73E0D739-A957-A7C6-4F0B-D81643C4906E}"/>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TextBox 24">
              <a:extLst>
                <a:ext uri="{FF2B5EF4-FFF2-40B4-BE49-F238E27FC236}">
                  <a16:creationId xmlns:a16="http://schemas.microsoft.com/office/drawing/2014/main" id="{B334560F-31DF-6F87-42CA-A2AF2679419E}"/>
                </a:ext>
              </a:extLst>
            </p:cNvPr>
            <p:cNvSpPr txBox="1"/>
            <p:nvPr/>
          </p:nvSpPr>
          <p:spPr>
            <a:xfrm>
              <a:off x="2061722" y="1241905"/>
              <a:ext cx="7021212" cy="1228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đông </a:t>
              </a:r>
            </a:p>
          </p:txBody>
        </p:sp>
      </p:grpSp>
      <p:grpSp>
        <p:nvGrpSpPr>
          <p:cNvPr id="26" name="Group 25">
            <a:extLst>
              <a:ext uri="{FF2B5EF4-FFF2-40B4-BE49-F238E27FC236}">
                <a16:creationId xmlns:a16="http://schemas.microsoft.com/office/drawing/2014/main" id="{6F5C8E95-110A-691A-4B6C-E11EBA5A899A}"/>
              </a:ext>
            </a:extLst>
          </p:cNvPr>
          <p:cNvGrpSpPr/>
          <p:nvPr/>
        </p:nvGrpSpPr>
        <p:grpSpPr>
          <a:xfrm>
            <a:off x="3736705" y="2764490"/>
            <a:ext cx="6271687" cy="872287"/>
            <a:chOff x="1071418" y="3808821"/>
            <a:chExt cx="4693729" cy="1442126"/>
          </a:xfrm>
        </p:grpSpPr>
        <p:sp>
          <p:nvSpPr>
            <p:cNvPr id="27" name="Speech Bubble: Rectangle with Corners Rounded 26">
              <a:extLst>
                <a:ext uri="{FF2B5EF4-FFF2-40B4-BE49-F238E27FC236}">
                  <a16:creationId xmlns:a16="http://schemas.microsoft.com/office/drawing/2014/main" id="{68C9BB22-BEE6-8C19-659D-98D528E781D2}"/>
                </a:ext>
              </a:extLst>
            </p:cNvPr>
            <p:cNvSpPr/>
            <p:nvPr/>
          </p:nvSpPr>
          <p:spPr>
            <a:xfrm>
              <a:off x="1071418" y="3865952"/>
              <a:ext cx="4693729" cy="1384995"/>
            </a:xfrm>
            <a:prstGeom prst="wedgeRoundRectCallout">
              <a:avLst>
                <a:gd name="adj1" fmla="val -20034"/>
                <a:gd name="adj2" fmla="val 27729"/>
                <a:gd name="adj3" fmla="val 16667"/>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8" name="TextBox 27">
              <a:extLst>
                <a:ext uri="{FF2B5EF4-FFF2-40B4-BE49-F238E27FC236}">
                  <a16:creationId xmlns:a16="http://schemas.microsoft.com/office/drawing/2014/main" id="{C45C9FBB-7B0A-5B80-E8EE-DD1E6AECDB40}"/>
                </a:ext>
              </a:extLst>
            </p:cNvPr>
            <p:cNvSpPr txBox="1"/>
            <p:nvPr/>
          </p:nvSpPr>
          <p:spPr>
            <a:xfrm>
              <a:off x="1118058" y="3808821"/>
              <a:ext cx="4600448" cy="7765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Gấu nhặt quả hạt dẻ </a:t>
              </a:r>
              <a:endPar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32" name="Picture 31">
            <a:extLst>
              <a:ext uri="{FF2B5EF4-FFF2-40B4-BE49-F238E27FC236}">
                <a16:creationId xmlns:a16="http://schemas.microsoft.com/office/drawing/2014/main" id="{F0D9D8BD-3528-87A1-FB38-404E3030E050}"/>
              </a:ext>
            </a:extLst>
          </p:cNvPr>
          <p:cNvPicPr>
            <a:picLocks noChangeAspect="1"/>
          </p:cNvPicPr>
          <p:nvPr/>
        </p:nvPicPr>
        <p:blipFill>
          <a:blip r:embed="rId2"/>
          <a:stretch>
            <a:fillRect/>
          </a:stretch>
        </p:blipFill>
        <p:spPr>
          <a:xfrm>
            <a:off x="10092712" y="5051975"/>
            <a:ext cx="2099288" cy="1779673"/>
          </a:xfrm>
          <a:prstGeom prst="rect">
            <a:avLst/>
          </a:prstGeom>
          <a:ln>
            <a:noFill/>
          </a:ln>
          <a:effectLst>
            <a:softEdge rad="112500"/>
          </a:effectLst>
        </p:spPr>
      </p:pic>
    </p:spTree>
    <p:extLst>
      <p:ext uri="{BB962C8B-B14F-4D97-AF65-F5344CB8AC3E}">
        <p14:creationId xmlns:p14="http://schemas.microsoft.com/office/powerpoint/2010/main" val="36994504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4BC6FEFF-BE8B-4B16-8AAF-BFFA479EDFA2}"/>
              </a:ext>
            </a:extLst>
          </p:cNvPr>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C5CD"/>
                </a:solidFill>
                <a:effectLst/>
                <a:uLnTx/>
                <a:uFillTx/>
                <a:latin typeface="Nunito black" pitchFamily="2" charset="0"/>
                <a:ea typeface="+mn-ea"/>
                <a:cs typeface="+mn-cs"/>
              </a:rPr>
              <a:t>NHÀ VĂN NHÍ</a:t>
            </a:r>
          </a:p>
        </p:txBody>
      </p:sp>
      <p:sp>
        <p:nvSpPr>
          <p:cNvPr id="12" name="TextBox 11">
            <a:extLst>
              <a:ext uri="{FF2B5EF4-FFF2-40B4-BE49-F238E27FC236}">
                <a16:creationId xmlns:a16="http://schemas.microsoft.com/office/drawing/2014/main" id="{5996480F-EC8F-4F35-92D9-0659063B3CE3}"/>
              </a:ext>
            </a:extLst>
          </p:cNvPr>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Nunito black" pitchFamily="2" charset="0"/>
                <a:ea typeface="+mn-ea"/>
                <a:cs typeface="+mn-cs"/>
              </a:rPr>
              <a:t>NHÀ VĂN NHÍ</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extLst>
      <p:ext uri="{BB962C8B-B14F-4D97-AF65-F5344CB8AC3E}">
        <p14:creationId xmlns:p14="http://schemas.microsoft.com/office/powerpoint/2010/main" val="1596726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75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1D903CF9-9249-9872-BB14-964DD296943F}"/>
              </a:ext>
            </a:extLst>
          </p:cNvPr>
          <p:cNvGrpSpPr/>
          <p:nvPr/>
        </p:nvGrpSpPr>
        <p:grpSpPr>
          <a:xfrm>
            <a:off x="2784499" y="929570"/>
            <a:ext cx="8686141" cy="1008606"/>
            <a:chOff x="2563747" y="597773"/>
            <a:chExt cx="6716168" cy="538081"/>
          </a:xfrm>
        </p:grpSpPr>
        <p:sp>
          <p:nvSpPr>
            <p:cNvPr id="5" name="Rectangle 4">
              <a:extLst>
                <a:ext uri="{FF2B5EF4-FFF2-40B4-BE49-F238E27FC236}">
                  <a16:creationId xmlns:a16="http://schemas.microsoft.com/office/drawing/2014/main" id="{E7B5C9C8-A8A7-7F94-2A41-CB66F08194DA}"/>
                </a:ext>
              </a:extLst>
            </p:cNvPr>
            <p:cNvSpPr/>
            <p:nvPr/>
          </p:nvSpPr>
          <p:spPr>
            <a:xfrm>
              <a:off x="2563747" y="597773"/>
              <a:ext cx="6716168" cy="519758"/>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TextBox 6">
              <a:extLst>
                <a:ext uri="{FF2B5EF4-FFF2-40B4-BE49-F238E27FC236}">
                  <a16:creationId xmlns:a16="http://schemas.microsoft.com/office/drawing/2014/main" id="{0ADFEAB3-09EE-88DA-B276-FFC88F20B287}"/>
                </a:ext>
              </a:extLst>
            </p:cNvPr>
            <p:cNvSpPr txBox="1"/>
            <p:nvPr/>
          </p:nvSpPr>
          <p:spPr>
            <a:xfrm>
              <a:off x="2636764" y="612617"/>
              <a:ext cx="6601238" cy="523237"/>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 5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94C30FA1-8ACA-FA83-A01E-75FFBFD10892}"/>
              </a:ext>
            </a:extLst>
          </p:cNvPr>
          <p:cNvPicPr>
            <a:picLocks noChangeAspect="1"/>
          </p:cNvPicPr>
          <p:nvPr/>
        </p:nvPicPr>
        <p:blipFill>
          <a:blip r:embed="rId5"/>
          <a:stretch>
            <a:fillRect/>
          </a:stretch>
        </p:blipFill>
        <p:spPr>
          <a:xfrm>
            <a:off x="682488" y="910463"/>
            <a:ext cx="1969179" cy="1097375"/>
          </a:xfrm>
          <a:prstGeom prst="rect">
            <a:avLst/>
          </a:prstGeom>
        </p:spPr>
      </p:pic>
      <p:pic>
        <p:nvPicPr>
          <p:cNvPr id="11" name="Picture 10">
            <a:extLst>
              <a:ext uri="{FF2B5EF4-FFF2-40B4-BE49-F238E27FC236}">
                <a16:creationId xmlns:a16="http://schemas.microsoft.com/office/drawing/2014/main" id="{3C5A9D01-9702-7CFE-8A06-0515EBC99A5D}"/>
              </a:ext>
            </a:extLst>
          </p:cNvPr>
          <p:cNvPicPr>
            <a:picLocks noChangeAspect="1"/>
          </p:cNvPicPr>
          <p:nvPr/>
        </p:nvPicPr>
        <p:blipFill>
          <a:blip r:embed="rId6"/>
          <a:stretch>
            <a:fillRect/>
          </a:stretch>
        </p:blipFill>
        <p:spPr>
          <a:xfrm>
            <a:off x="315921" y="2165700"/>
            <a:ext cx="3041164" cy="336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8269CE9F-4A75-2197-EA4C-BE3477124C1F}"/>
              </a:ext>
            </a:extLst>
          </p:cNvPr>
          <p:cNvPicPr>
            <a:picLocks noChangeAspect="1"/>
          </p:cNvPicPr>
          <p:nvPr/>
        </p:nvPicPr>
        <p:blipFill>
          <a:blip r:embed="rId7"/>
          <a:stretch>
            <a:fillRect/>
          </a:stretch>
        </p:blipFill>
        <p:spPr>
          <a:xfrm>
            <a:off x="3706474" y="2258223"/>
            <a:ext cx="4045778" cy="332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EBA3105C-6222-DF2F-4834-C3696A1409D8}"/>
              </a:ext>
            </a:extLst>
          </p:cNvPr>
          <p:cNvPicPr>
            <a:picLocks noChangeAspect="1"/>
          </p:cNvPicPr>
          <p:nvPr/>
        </p:nvPicPr>
        <p:blipFill>
          <a:blip r:embed="rId8"/>
          <a:stretch>
            <a:fillRect/>
          </a:stretch>
        </p:blipFill>
        <p:spPr>
          <a:xfrm>
            <a:off x="8101641" y="2091398"/>
            <a:ext cx="3790905" cy="3244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81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3">
            <a:extLst>
              <a:ext uri="{FF2B5EF4-FFF2-40B4-BE49-F238E27FC236}">
                <a16:creationId xmlns:a16="http://schemas.microsoft.com/office/drawing/2014/main" id="{E9F47ED8-5A5E-CD98-25FF-CC4D01DB4CDD}"/>
              </a:ext>
            </a:extLst>
          </p:cNvPr>
          <p:cNvSpPr/>
          <p:nvPr/>
        </p:nvSpPr>
        <p:spPr>
          <a:xfrm flipH="1">
            <a:off x="9159816" y="1445121"/>
            <a:ext cx="2546493" cy="4951966"/>
          </a:xfrm>
          <a:custGeom>
            <a:avLst/>
            <a:gdLst/>
            <a:ahLst/>
            <a:cxnLst/>
            <a:rect l="l" t="t" r="r" b="b"/>
            <a:pathLst>
              <a:path w="2297977" h="4468696">
                <a:moveTo>
                  <a:pt x="0" y="0"/>
                </a:moveTo>
                <a:lnTo>
                  <a:pt x="2297977" y="0"/>
                </a:lnTo>
                <a:lnTo>
                  <a:pt x="2297977" y="4468696"/>
                </a:lnTo>
                <a:lnTo>
                  <a:pt x="0" y="4468696"/>
                </a:lnTo>
                <a:lnTo>
                  <a:pt x="0" y="0"/>
                </a:lnTo>
                <a:close/>
              </a:path>
            </a:pathLst>
          </a:custGeom>
          <a:blipFill>
            <a:blip r:embed="rId2"/>
            <a:stretch>
              <a:fillRect t="-169" b="-1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peech Bubble: Rectangle with Corners Rounded 2">
            <a:extLst>
              <a:ext uri="{FF2B5EF4-FFF2-40B4-BE49-F238E27FC236}">
                <a16:creationId xmlns:a16="http://schemas.microsoft.com/office/drawing/2014/main" id="{43A32FF0-1793-CB79-6A00-E42E401B776C}"/>
              </a:ext>
            </a:extLst>
          </p:cNvPr>
          <p:cNvSpPr/>
          <p:nvPr/>
        </p:nvSpPr>
        <p:spPr>
          <a:xfrm>
            <a:off x="2783841" y="448701"/>
            <a:ext cx="6394138" cy="1166739"/>
          </a:xfrm>
          <a:prstGeom prst="wedgeRoundRectCallout">
            <a:avLst>
              <a:gd name="adj1" fmla="val 59356"/>
              <a:gd name="adj2" fmla="val 36213"/>
              <a:gd name="adj3" fmla="val 16667"/>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4000" b="1" i="1" dirty="0">
                <a:solidFill>
                  <a:sysClr val="windowText" lastClr="000000"/>
                </a:solidFill>
                <a:latin typeface="Calibri" panose="020F0502020204030204" pitchFamily="34" charset="0"/>
              </a:rPr>
              <a:t>Em </a:t>
            </a:r>
            <a:r>
              <a:rPr lang="es-ES" sz="4000" b="1" i="1" dirty="0" err="1">
                <a:solidFill>
                  <a:sysClr val="windowText" lastClr="000000"/>
                </a:solidFill>
                <a:latin typeface="Calibri" panose="020F0502020204030204" pitchFamily="34" charset="0"/>
              </a:rPr>
              <a:t>muốn</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kể</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về</a:t>
            </a:r>
            <a:r>
              <a:rPr lang="es-ES" sz="4000" b="1" i="1" dirty="0">
                <a:solidFill>
                  <a:sysClr val="windowText" lastClr="000000"/>
                </a:solidFill>
                <a:latin typeface="Calibri" panose="020F0502020204030204" pitchFamily="34" charset="0"/>
              </a:rPr>
              <a:t> con </a:t>
            </a:r>
            <a:r>
              <a:rPr lang="es-ES" sz="4000" b="1" i="1" dirty="0" err="1">
                <a:solidFill>
                  <a:sysClr val="windowText" lastClr="000000"/>
                </a:solidFill>
                <a:latin typeface="Calibri" panose="020F0502020204030204" pitchFamily="34" charset="0"/>
              </a:rPr>
              <a:t>vật</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nào</a:t>
            </a:r>
            <a:r>
              <a:rPr lang="es-ES" sz="4000" b="1" i="1" dirty="0">
                <a:solidFill>
                  <a:sysClr val="windowText" lastClr="000000"/>
                </a:solidFill>
                <a:latin typeface="Calibri" panose="020F0502020204030204" pitchFamily="34" charset="0"/>
              </a:rPr>
              <a:t>?</a:t>
            </a:r>
          </a:p>
        </p:txBody>
      </p:sp>
      <p:sp>
        <p:nvSpPr>
          <p:cNvPr id="4" name="Speech Bubble: Rectangle with Corners Rounded 3">
            <a:extLst>
              <a:ext uri="{FF2B5EF4-FFF2-40B4-BE49-F238E27FC236}">
                <a16:creationId xmlns:a16="http://schemas.microsoft.com/office/drawing/2014/main" id="{12519C91-D24F-9D5B-D591-E83E649A8A67}"/>
              </a:ext>
            </a:extLst>
          </p:cNvPr>
          <p:cNvSpPr/>
          <p:nvPr/>
        </p:nvSpPr>
        <p:spPr>
          <a:xfrm>
            <a:off x="2214881" y="1901581"/>
            <a:ext cx="6394138" cy="1207379"/>
          </a:xfrm>
          <a:prstGeom prst="wedgeRoundRectCallout">
            <a:avLst>
              <a:gd name="adj1" fmla="val 59356"/>
              <a:gd name="adj2" fmla="val 36213"/>
              <a:gd name="adj3" fmla="val 16667"/>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4000" b="1" i="1" dirty="0">
                <a:solidFill>
                  <a:sysClr val="windowText" lastClr="000000"/>
                </a:solidFill>
                <a:latin typeface="Calibri" panose="020F0502020204030204" pitchFamily="34" charset="0"/>
              </a:rPr>
              <a:t>Em </a:t>
            </a:r>
            <a:r>
              <a:rPr lang="es-ES" sz="4000" b="1" i="1" dirty="0" err="1">
                <a:solidFill>
                  <a:sysClr val="windowText" lastClr="000000"/>
                </a:solidFill>
                <a:latin typeface="Calibri" panose="020F0502020204030204" pitchFamily="34" charset="0"/>
              </a:rPr>
              <a:t>đã</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nhìn</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thấy</a:t>
            </a:r>
            <a:r>
              <a:rPr lang="es-ES" sz="4000" b="1" i="1" dirty="0">
                <a:solidFill>
                  <a:sysClr val="windowText" lastClr="000000"/>
                </a:solidFill>
                <a:latin typeface="Calibri" panose="020F0502020204030204" pitchFamily="34" charset="0"/>
              </a:rPr>
              <a:t> con </a:t>
            </a:r>
            <a:r>
              <a:rPr lang="es-ES" sz="4000" b="1" i="1" dirty="0" err="1">
                <a:solidFill>
                  <a:sysClr val="windowText" lastClr="000000"/>
                </a:solidFill>
                <a:latin typeface="Calibri" panose="020F0502020204030204" pitchFamily="34" charset="0"/>
              </a:rPr>
              <a:t>vật</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đó</a:t>
            </a:r>
            <a:r>
              <a:rPr lang="es-ES" sz="4000" b="1" i="1" dirty="0">
                <a:solidFill>
                  <a:sysClr val="windowText" lastClr="000000"/>
                </a:solidFill>
                <a:latin typeface="Calibri" panose="020F0502020204030204" pitchFamily="34" charset="0"/>
              </a:rPr>
              <a:t> ở </a:t>
            </a:r>
            <a:r>
              <a:rPr lang="es-ES" sz="4000" b="1" i="1" dirty="0" err="1">
                <a:solidFill>
                  <a:sysClr val="windowText" lastClr="000000"/>
                </a:solidFill>
                <a:latin typeface="Calibri" panose="020F0502020204030204" pitchFamily="34" charset="0"/>
              </a:rPr>
              <a:t>đâu</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Khi</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nào</a:t>
            </a:r>
            <a:r>
              <a:rPr lang="es-ES" sz="4000" b="1" i="1" dirty="0">
                <a:solidFill>
                  <a:sysClr val="windowText" lastClr="000000"/>
                </a:solidFill>
                <a:latin typeface="Calibri" panose="020F0502020204030204" pitchFamily="34" charset="0"/>
              </a:rPr>
              <a:t>?</a:t>
            </a:r>
          </a:p>
        </p:txBody>
      </p:sp>
      <p:sp>
        <p:nvSpPr>
          <p:cNvPr id="5" name="Speech Bubble: Rectangle with Corners Rounded 4">
            <a:extLst>
              <a:ext uri="{FF2B5EF4-FFF2-40B4-BE49-F238E27FC236}">
                <a16:creationId xmlns:a16="http://schemas.microsoft.com/office/drawing/2014/main" id="{8E989158-0D52-B4FC-1A5E-F89EB14AC3F2}"/>
              </a:ext>
            </a:extLst>
          </p:cNvPr>
          <p:cNvSpPr/>
          <p:nvPr/>
        </p:nvSpPr>
        <p:spPr>
          <a:xfrm>
            <a:off x="1076960" y="3374781"/>
            <a:ext cx="7460939" cy="943219"/>
          </a:xfrm>
          <a:prstGeom prst="wedgeRoundRectCallout">
            <a:avLst>
              <a:gd name="adj1" fmla="val 59356"/>
              <a:gd name="adj2" fmla="val 36213"/>
              <a:gd name="adj3" fmla="val 16667"/>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4000" b="1" i="1" dirty="0" err="1">
                <a:solidFill>
                  <a:sysClr val="windowText" lastClr="000000"/>
                </a:solidFill>
                <a:latin typeface="Calibri" panose="020F0502020204030204" pitchFamily="34" charset="0"/>
              </a:rPr>
              <a:t>Kể</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lại</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hành</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động</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của</a:t>
            </a:r>
            <a:r>
              <a:rPr lang="es-ES" sz="4000" b="1" i="1" dirty="0">
                <a:solidFill>
                  <a:sysClr val="windowText" lastClr="000000"/>
                </a:solidFill>
                <a:latin typeface="Calibri" panose="020F0502020204030204" pitchFamily="34" charset="0"/>
              </a:rPr>
              <a:t> con </a:t>
            </a:r>
            <a:r>
              <a:rPr lang="es-ES" sz="4000" b="1" i="1" dirty="0" err="1">
                <a:solidFill>
                  <a:sysClr val="windowText" lastClr="000000"/>
                </a:solidFill>
                <a:latin typeface="Calibri" panose="020F0502020204030204" pitchFamily="34" charset="0"/>
              </a:rPr>
              <a:t>vật</a:t>
            </a:r>
            <a:r>
              <a:rPr lang="es-ES" sz="4000" b="1" i="1" dirty="0">
                <a:solidFill>
                  <a:sysClr val="windowText" lastClr="000000"/>
                </a:solidFill>
                <a:latin typeface="Calibri" panose="020F0502020204030204" pitchFamily="34" charset="0"/>
              </a:rPr>
              <a:t> </a:t>
            </a:r>
            <a:r>
              <a:rPr lang="es-ES" sz="4000" b="1" i="1" dirty="0" err="1">
                <a:solidFill>
                  <a:sysClr val="windowText" lastClr="000000"/>
                </a:solidFill>
                <a:latin typeface="Calibri" panose="020F0502020204030204" pitchFamily="34" charset="0"/>
              </a:rPr>
              <a:t>đó</a:t>
            </a:r>
            <a:r>
              <a:rPr lang="es-ES" sz="4000" b="1" i="1" dirty="0">
                <a:solidFill>
                  <a:sysClr val="windowText" lastClr="000000"/>
                </a:solidFill>
                <a:latin typeface="Calibri" panose="020F0502020204030204" pitchFamily="34" charset="0"/>
              </a:rPr>
              <a:t>?</a:t>
            </a:r>
          </a:p>
        </p:txBody>
      </p:sp>
      <p:sp>
        <p:nvSpPr>
          <p:cNvPr id="6" name="Speech Bubble: Rectangle with Corners Rounded 5">
            <a:extLst>
              <a:ext uri="{FF2B5EF4-FFF2-40B4-BE49-F238E27FC236}">
                <a16:creationId xmlns:a16="http://schemas.microsoft.com/office/drawing/2014/main" id="{740E3681-D59F-45BE-23AA-7C04807A431B}"/>
              </a:ext>
            </a:extLst>
          </p:cNvPr>
          <p:cNvSpPr/>
          <p:nvPr/>
        </p:nvSpPr>
        <p:spPr>
          <a:xfrm>
            <a:off x="680720" y="4624461"/>
            <a:ext cx="8009579" cy="943219"/>
          </a:xfrm>
          <a:prstGeom prst="wedgeRoundRectCallout">
            <a:avLst>
              <a:gd name="adj1" fmla="val 59356"/>
              <a:gd name="adj2" fmla="val 36213"/>
              <a:gd name="adj3" fmla="val 16667"/>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4000" b="1" i="1">
                <a:solidFill>
                  <a:sysClr val="windowText" lastClr="000000"/>
                </a:solidFill>
                <a:latin typeface="Calibri" panose="020F0502020204030204" pitchFamily="34" charset="0"/>
              </a:rPr>
              <a:t>Nêu nhận xét của em về con vật đó?</a:t>
            </a:r>
            <a:endParaRPr lang="es-ES" sz="4000" b="1" i="1" dirty="0" err="1">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8810247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474</Words>
  <Application>Microsoft Office PowerPoint</Application>
  <PresentationFormat>Widescreen</PresentationFormat>
  <Paragraphs>34</Paragraphs>
  <Slides>15</Slides>
  <Notes>1</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15</vt:i4>
      </vt:variant>
    </vt:vector>
  </HeadingPairs>
  <TitlesOfParts>
    <vt:vector size="31" baseType="lpstr">
      <vt:lpstr>等线</vt:lpstr>
      <vt:lpstr>等线 Light</vt:lpstr>
      <vt:lpstr>Arial</vt:lpstr>
      <vt:lpstr>Arial-Rounded</vt:lpstr>
      <vt:lpstr>Calibri</vt:lpstr>
      <vt:lpstr>Calibri Light</vt:lpstr>
      <vt:lpstr>Cambria</vt:lpstr>
      <vt:lpstr>Nunito black</vt:lpstr>
      <vt:lpstr>Times New Roman</vt:lpstr>
      <vt:lpstr>千图网拥有20W+精美PPT模板 更多PPT模板下载至：www.58pic.com/office/ppt​​</vt:lpstr>
      <vt:lpstr>Office 主题</vt:lpstr>
      <vt:lpstr>Office Theme</vt:lpstr>
      <vt:lpstr>Chủ đề Office</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14</cp:revision>
  <dcterms:created xsi:type="dcterms:W3CDTF">2021-08-02T04:47:52Z</dcterms:created>
  <dcterms:modified xsi:type="dcterms:W3CDTF">2025-01-05T08:34:58Z</dcterms:modified>
</cp:coreProperties>
</file>