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7"/>
  </p:notesMasterIdLst>
  <p:sldIdLst>
    <p:sldId id="260" r:id="rId4"/>
    <p:sldId id="367" r:id="rId5"/>
    <p:sldId id="265" r:id="rId6"/>
    <p:sldId id="368" r:id="rId7"/>
    <p:sldId id="267" r:id="rId8"/>
    <p:sldId id="256" r:id="rId9"/>
    <p:sldId id="314" r:id="rId10"/>
    <p:sldId id="315" r:id="rId11"/>
    <p:sldId id="350" r:id="rId12"/>
    <p:sldId id="369" r:id="rId13"/>
    <p:sldId id="543" r:id="rId14"/>
    <p:sldId id="316" r:id="rId15"/>
    <p:sldId id="351" r:id="rId16"/>
    <p:sldId id="317" r:id="rId17"/>
    <p:sldId id="318" r:id="rId18"/>
    <p:sldId id="319" r:id="rId19"/>
    <p:sldId id="259" r:id="rId20"/>
    <p:sldId id="324" r:id="rId21"/>
    <p:sldId id="262" r:id="rId22"/>
    <p:sldId id="263" r:id="rId23"/>
    <p:sldId id="352" r:id="rId24"/>
    <p:sldId id="355" r:id="rId25"/>
    <p:sldId id="357" r:id="rId26"/>
    <p:sldId id="544" r:id="rId27"/>
    <p:sldId id="358" r:id="rId28"/>
    <p:sldId id="264" r:id="rId29"/>
    <p:sldId id="261" r:id="rId30"/>
    <p:sldId id="332" r:id="rId31"/>
    <p:sldId id="545" r:id="rId32"/>
    <p:sldId id="546" r:id="rId33"/>
    <p:sldId id="547" r:id="rId34"/>
    <p:sldId id="548" r:id="rId35"/>
    <p:sldId id="33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83" d="100"/>
          <a:sy n="83" d="100"/>
        </p:scale>
        <p:origin x="8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12/15/2024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12/15/2024</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8.png"/><Relationship Id="rId4" Type="http://schemas.microsoft.com/office/2007/relationships/hdphoto" Target="../media/hdphoto3.wdp"/><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jpeg"/><Relationship Id="rId5" Type="http://schemas.microsoft.com/office/2007/relationships/hdphoto" Target="../media/hdphoto4.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8.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7.png"/><Relationship Id="rId5" Type="http://schemas.microsoft.com/office/2007/relationships/hdphoto" Target="../media/hdphoto5.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8.sv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638</TotalTime>
  <Words>1856</Words>
  <Application>Microsoft Office PowerPoint</Application>
  <PresentationFormat>On-screen Show (16:9)</PresentationFormat>
  <Paragraphs>102</Paragraphs>
  <Slides>33</Slides>
  <Notes>28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Changa One</vt:lpstr>
      <vt:lpstr>Arial</vt:lpstr>
      <vt:lpstr>Calibri</vt:lpstr>
      <vt:lpstr>Cambria</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38</cp:revision>
  <dcterms:modified xsi:type="dcterms:W3CDTF">2024-12-15T11:04:58Z</dcterms:modified>
  <cp:category>9Slide.vn</cp:category>
</cp:coreProperties>
</file>